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59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윤 박" initials="선박" lastIdx="1" clrIdx="0">
    <p:extLst>
      <p:ext uri="{19B8F6BF-5375-455C-9EA6-DF929625EA0E}">
        <p15:presenceInfo xmlns:p15="http://schemas.microsoft.com/office/powerpoint/2012/main" userId="b859e84ffd1baf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22512-68A5-4C37-8D1A-366E543C534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445C0-3A73-481C-AF83-A59DF2464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B858-4100-4F8C-A36C-C0DA21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230B7-9F37-4D94-90AE-19292273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C2339-BC68-4DBD-84E5-4E06ED3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AAD93-2709-481D-BDCB-EB9E0490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8066-29F5-47ED-8300-CD3180C9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FE5D0-68B0-4255-B20D-B2345091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E6476-4145-4440-BB78-9171BA4C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2521-87DF-4DC3-9B2F-A1B963B37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BA43-87C7-4C7E-92B1-3BF5CCE6085C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7C48-FB1B-40DA-B3ED-91A757171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9C477-062E-4FE6-9DC5-0367B4F08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216000" y="3239064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오늘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outerShdw dist="44450" dir="2700000" algn="tl" rotWithShape="0">
                    <a:prstClr val="black">
                      <a:alpha val="3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뭐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먹지</a:t>
            </a:r>
            <a:r>
              <a:rPr lang="en-US" altLang="ko-KR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  <a:endParaRPr lang="ko-KR" altLang="en-US" sz="15000" b="1" dirty="0">
              <a:solidFill>
                <a:schemeClr val="bg1"/>
              </a:solidFill>
              <a:effectLst>
                <a:outerShdw dist="44450" dir="2700000" algn="tl" rotWithShape="0">
                  <a:schemeClr val="accent6"/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101B02-FF21-4052-8D2B-8441BA8DD8DF}"/>
              </a:ext>
            </a:extLst>
          </p:cNvPr>
          <p:cNvSpPr/>
          <p:nvPr/>
        </p:nvSpPr>
        <p:spPr>
          <a:xfrm>
            <a:off x="168656" y="177975"/>
            <a:ext cx="35557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 언어 최종 발표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8EC85-5378-4E06-B913-EF1A7646C677}"/>
              </a:ext>
            </a:extLst>
          </p:cNvPr>
          <p:cNvSpPr/>
          <p:nvPr/>
        </p:nvSpPr>
        <p:spPr>
          <a:xfrm>
            <a:off x="9113573" y="177975"/>
            <a:ext cx="282160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2018180018 </a:t>
            </a:r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박선윤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2018180037 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전혜진</a:t>
            </a:r>
          </a:p>
        </p:txBody>
      </p:sp>
    </p:spTree>
    <p:extLst>
      <p:ext uri="{BB962C8B-B14F-4D97-AF65-F5344CB8AC3E}">
        <p14:creationId xmlns:p14="http://schemas.microsoft.com/office/powerpoint/2010/main" val="26360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4924B4B-3756-4106-8659-FD69C2F25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4"/>
          <a:stretch/>
        </p:blipFill>
        <p:spPr>
          <a:xfrm>
            <a:off x="1776000" y="-413455"/>
            <a:ext cx="8640000" cy="43067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B2430-BBAE-476E-8236-12E4E9E72816}"/>
              </a:ext>
            </a:extLst>
          </p:cNvPr>
          <p:cNvSpPr/>
          <p:nvPr/>
        </p:nvSpPr>
        <p:spPr>
          <a:xfrm>
            <a:off x="5484294" y="420742"/>
            <a:ext cx="122341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en-US" altLang="ko-KR" sz="5000" b="1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953230C-9389-48A2-A70E-5AF57471605C}"/>
              </a:ext>
            </a:extLst>
          </p:cNvPr>
          <p:cNvGrpSpPr/>
          <p:nvPr/>
        </p:nvGrpSpPr>
        <p:grpSpPr>
          <a:xfrm>
            <a:off x="6892117" y="3114437"/>
            <a:ext cx="4052623" cy="1610348"/>
            <a:chOff x="1247260" y="3236357"/>
            <a:chExt cx="4052623" cy="161034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CCE1F2B-70EE-4160-B2BE-3EA20AEEF386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구현 기능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CE00DF5-695D-4204-8321-DFEA0D42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DCFB7F3-98B1-4B99-8623-07B5988E3F13}"/>
              </a:ext>
            </a:extLst>
          </p:cNvPr>
          <p:cNvGrpSpPr/>
          <p:nvPr/>
        </p:nvGrpSpPr>
        <p:grpSpPr>
          <a:xfrm>
            <a:off x="1247260" y="3088076"/>
            <a:ext cx="4052623" cy="1610348"/>
            <a:chOff x="1247260" y="3236357"/>
            <a:chExt cx="4052623" cy="161034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4B1F2CD-FEFD-4163-A1C8-FC4CE69881C1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소개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347C519-C462-4ABF-9783-09B65E15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C7C655-0D28-41EB-8F1B-06E3F5DB2024}"/>
              </a:ext>
            </a:extLst>
          </p:cNvPr>
          <p:cNvGrpSpPr/>
          <p:nvPr/>
        </p:nvGrpSpPr>
        <p:grpSpPr>
          <a:xfrm>
            <a:off x="1247260" y="4730484"/>
            <a:ext cx="4052623" cy="1610348"/>
            <a:chOff x="1247260" y="3236357"/>
            <a:chExt cx="4052623" cy="16103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81BA9D-E588-4C28-9C22-575FB014DB03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일정 </a:t>
              </a:r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 Git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47D658F-F4DD-4EC8-BAD7-69CCD046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E50A4-EB63-4D3F-97CA-A0B54936F927}"/>
              </a:ext>
            </a:extLst>
          </p:cNvPr>
          <p:cNvGrpSpPr/>
          <p:nvPr/>
        </p:nvGrpSpPr>
        <p:grpSpPr>
          <a:xfrm>
            <a:off x="6892117" y="4730484"/>
            <a:ext cx="4052623" cy="1610348"/>
            <a:chOff x="1247260" y="3236357"/>
            <a:chExt cx="4052623" cy="161034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5F85E74-AF57-4C9D-B0E2-239A90767F2A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시연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30CDE4E-5174-484D-AE49-E3B04488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22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2637268-2588-413F-9EEE-37B6C5F7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FE4B68-B604-4DED-8640-EA56BAEAEDF3}"/>
              </a:ext>
            </a:extLst>
          </p:cNvPr>
          <p:cNvSpPr txBox="1"/>
          <p:nvPr/>
        </p:nvSpPr>
        <p:spPr>
          <a:xfrm>
            <a:off x="980186" y="213009"/>
            <a:ext cx="2925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97C057-ECFC-4051-8CC2-145B94CB558C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28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340CFA-6CC6-4C48-9346-08058200915E}"/>
              </a:ext>
            </a:extLst>
          </p:cNvPr>
          <p:cNvGrpSpPr/>
          <p:nvPr/>
        </p:nvGrpSpPr>
        <p:grpSpPr>
          <a:xfrm>
            <a:off x="1776000" y="1686351"/>
            <a:ext cx="8640000" cy="3485297"/>
            <a:chOff x="1776000" y="1481973"/>
            <a:chExt cx="8640000" cy="45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1DB730-C09D-4F25-BB9E-CCA0E0797F18}"/>
                </a:ext>
              </a:extLst>
            </p:cNvPr>
            <p:cNvSpPr/>
            <p:nvPr/>
          </p:nvSpPr>
          <p:spPr>
            <a:xfrm>
              <a:off x="1776000" y="1481973"/>
              <a:ext cx="8640000" cy="450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5F4DE4-D547-4972-9D27-49BC3C2E8D8F}"/>
                </a:ext>
              </a:extLst>
            </p:cNvPr>
            <p:cNvSpPr txBox="1"/>
            <p:nvPr/>
          </p:nvSpPr>
          <p:spPr>
            <a:xfrm>
              <a:off x="2263095" y="2722532"/>
              <a:ext cx="7665810" cy="210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음식점 정보 검색 프로그램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내 음식점의 카테고리 별 현황 안내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8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B1883EE9-90F0-40FC-92F9-84190C6E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128762" y="148353"/>
            <a:ext cx="720000" cy="6763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4BC28A5-015A-4048-BFC0-CDA24E95BDEF}"/>
              </a:ext>
            </a:extLst>
          </p:cNvPr>
          <p:cNvSpPr txBox="1"/>
          <p:nvPr/>
        </p:nvSpPr>
        <p:spPr>
          <a:xfrm>
            <a:off x="879404" y="132564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6CB7EF3-97F4-46CD-AF64-1D214D112AEB}"/>
              </a:ext>
            </a:extLst>
          </p:cNvPr>
          <p:cNvCxnSpPr>
            <a:cxnSpLocks/>
          </p:cNvCxnSpPr>
          <p:nvPr/>
        </p:nvCxnSpPr>
        <p:spPr>
          <a:xfrm>
            <a:off x="865455" y="840450"/>
            <a:ext cx="1974742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E5CA6D-05BE-45D9-91A6-CDB3914B8BD2}"/>
              </a:ext>
            </a:extLst>
          </p:cNvPr>
          <p:cNvSpPr/>
          <p:nvPr/>
        </p:nvSpPr>
        <p:spPr>
          <a:xfrm>
            <a:off x="1700498" y="1883025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 </a:t>
            </a:r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GUI 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E1E8A0-E411-4290-A0CE-0095BA41CA96}"/>
              </a:ext>
            </a:extLst>
          </p:cNvPr>
          <p:cNvSpPr/>
          <p:nvPr/>
        </p:nvSpPr>
        <p:spPr>
          <a:xfrm>
            <a:off x="7211657" y="1883025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 별 음식점 리스트 출력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7F9D1A-B4CE-4551-B912-2A144820E623}"/>
              </a:ext>
            </a:extLst>
          </p:cNvPr>
          <p:cNvSpPr/>
          <p:nvPr/>
        </p:nvSpPr>
        <p:spPr>
          <a:xfrm>
            <a:off x="7211657" y="4575143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음식점 정보 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270A19-94B5-4BD5-B213-93F49DB4DE36}"/>
              </a:ext>
            </a:extLst>
          </p:cNvPr>
          <p:cNvSpPr/>
          <p:nvPr/>
        </p:nvSpPr>
        <p:spPr>
          <a:xfrm>
            <a:off x="1700498" y="4575143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지도</a:t>
            </a:r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B9FE69-9484-4686-A9A4-5F985451223C}"/>
              </a:ext>
            </a:extLst>
          </p:cNvPr>
          <p:cNvSpPr/>
          <p:nvPr/>
        </p:nvSpPr>
        <p:spPr>
          <a:xfrm>
            <a:off x="4479404" y="3229084"/>
            <a:ext cx="360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telegram / C,C++</a:t>
            </a:r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8965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E40E20-21FE-4321-82C1-74872E44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90671"/>
              </p:ext>
            </p:extLst>
          </p:nvPr>
        </p:nvGraphicFramePr>
        <p:xfrm>
          <a:off x="696000" y="1078594"/>
          <a:ext cx="10800000" cy="56897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세부 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주제 선정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프로젝트 준비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공공 데이터 포탈 이용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Git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저장소 생성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설계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5/26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대략적인 </a:t>
                      </a:r>
                      <a:r>
                        <a:rPr lang="en-US" altLang="ko-KR" sz="2000" dirty="0" err="1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tkinter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GUI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Open API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데이터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카테고리 별 데이터 정보 출력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 시 해당 자료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Gmail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지도 연동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6/11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데이터 정보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Gmail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전송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folium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모듈 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C/C++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봇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C/C++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봇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6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제출용 파일 완성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6/25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980186" y="213009"/>
            <a:ext cx="212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일정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F6CA8-907C-461A-9888-9F4373C37ABA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2050862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2109904" y="1767800"/>
            <a:ext cx="1213846" cy="1140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3131493" y="1523002"/>
            <a:ext cx="69589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10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프로그램 시연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3E6765-AFF0-47C5-8E03-E35FE678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329" y="5244267"/>
            <a:ext cx="3288005" cy="1378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E98502-1730-4AA0-9985-A56CB02D4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606" y="5244267"/>
            <a:ext cx="2543724" cy="1378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3C38E-3584-4AFA-9BD0-9895F7B4CF4E}"/>
              </a:ext>
            </a:extLst>
          </p:cNvPr>
          <p:cNvSpPr txBox="1"/>
          <p:nvPr/>
        </p:nvSpPr>
        <p:spPr>
          <a:xfrm>
            <a:off x="5580057" y="4690269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&lt;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커밋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횟수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&gt;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E77F4D-DE23-4F78-84E8-4202B4EBD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083" y="4761595"/>
            <a:ext cx="1819275" cy="390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DC3626-6394-4EC7-A13C-F6DC72E68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2568" y="4761594"/>
            <a:ext cx="1819275" cy="390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ECDB64-7479-4409-81D7-EFC652A60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58" y="3375170"/>
            <a:ext cx="10763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441628" y="2691627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>
                  <a:outerShdw dist="44450" dir="2700000" algn="tl" rotWithShape="0">
                    <a:srgbClr val="70AD47"/>
                  </a:outerShdw>
                </a:effectLst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감사합니다</a:t>
            </a:r>
            <a:endParaRPr kumimoji="0" lang="ko-KR" altLang="en-US" sz="1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44450" dir="2700000" algn="tl" rotWithShape="0">
                  <a:srgbClr val="70AD47"/>
                </a:outerShdw>
              </a:effectLst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3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194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나눔손글씨 펜</vt:lpstr>
      <vt:lpstr>나눔스퀘어라운드 Bold</vt:lpstr>
      <vt:lpstr>나눔스퀘어라운드 ExtraBold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전혜진</cp:lastModifiedBy>
  <cp:revision>3</cp:revision>
  <dcterms:created xsi:type="dcterms:W3CDTF">2020-06-21T14:13:51Z</dcterms:created>
  <dcterms:modified xsi:type="dcterms:W3CDTF">2020-06-24T09:05:41Z</dcterms:modified>
</cp:coreProperties>
</file>