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8" r:id="rId2"/>
    <p:sldId id="260" r:id="rId3"/>
    <p:sldId id="267" r:id="rId4"/>
    <p:sldId id="268" r:id="rId5"/>
    <p:sldId id="280" r:id="rId6"/>
    <p:sldId id="281" r:id="rId7"/>
    <p:sldId id="284" r:id="rId8"/>
    <p:sldId id="287" r:id="rId9"/>
    <p:sldId id="282" r:id="rId10"/>
    <p:sldId id="292" r:id="rId11"/>
    <p:sldId id="283" r:id="rId12"/>
    <p:sldId id="288" r:id="rId13"/>
    <p:sldId id="289" r:id="rId14"/>
    <p:sldId id="294" r:id="rId15"/>
    <p:sldId id="293" r:id="rId16"/>
    <p:sldId id="285" r:id="rId17"/>
    <p:sldId id="290" r:id="rId18"/>
    <p:sldId id="295" r:id="rId19"/>
    <p:sldId id="296" r:id="rId20"/>
    <p:sldId id="291" r:id="rId21"/>
    <p:sldId id="297" r:id="rId22"/>
    <p:sldId id="270" r:id="rId23"/>
    <p:sldId id="271" r:id="rId24"/>
  </p:sldIdLst>
  <p:sldSz cx="12192000" cy="6858000"/>
  <p:notesSz cx="6858000" cy="9144000"/>
  <p:embeddedFontLst>
    <p:embeddedFont>
      <p:font typeface="나눔손글씨 펜" panose="020B0600000101010101" charset="-127"/>
      <p:regular r:id="rId26"/>
    </p:embeddedFont>
    <p:embeddedFont>
      <p:font typeface="나눔스퀘어 Bold" panose="020B0600000101010101" pitchFamily="50" charset="-127"/>
      <p:bold r:id="rId27"/>
    </p:embeddedFont>
    <p:embeddedFont>
      <p:font typeface="나눔스퀘어 ExtraBold" panose="020B0600000101010101" pitchFamily="50" charset="-127"/>
      <p:bold r:id="rId28"/>
    </p:embeddedFont>
    <p:embeddedFont>
      <p:font typeface="나눔스퀘어라운드 Bold" panose="020B0600000101010101" charset="-127"/>
      <p:bold r:id="rId29"/>
    </p:embeddedFont>
    <p:embeddedFont>
      <p:font typeface="나눔스퀘어라운드 ExtraBold" panose="020B0600000101010101" charset="-127"/>
      <p:bold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배달의민족 주아" panose="02020603020101020101" pitchFamily="18" charset="-127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A56"/>
    <a:srgbClr val="7EC112"/>
    <a:srgbClr val="FFB7C0"/>
    <a:srgbClr val="FF364C"/>
    <a:srgbClr val="FFF2CC"/>
    <a:srgbClr val="70AD47"/>
    <a:srgbClr val="FFFFFF"/>
    <a:srgbClr val="FFFAEB"/>
    <a:srgbClr val="FFD966"/>
    <a:srgbClr val="FFF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F4413-0B10-45EB-8231-B285A1423C97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69BA6-E7B1-4DD1-9069-54AE8F159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356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6C4B4-51C5-409B-A7B5-3E7FAD7AD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CDB930-AA1E-44DA-B694-A80401DAC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7AB23E-714A-4CCD-93F2-D47D8A87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BA43-87C7-4C7E-92B1-3BF5CCE6085C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57467-C43E-4C24-91DF-3FC05965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E6426-798A-44A1-A55E-62C35DB0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80D7-7F49-4D16-95FF-1999FEE2C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75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822B1-3B8C-456A-A939-9D137584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8C7069-1A8F-479B-9E39-21644FCCE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339811-8DB4-46BB-9D1B-EB67356C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BA43-87C7-4C7E-92B1-3BF5CCE6085C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D182A6-A50D-4525-A2E8-9EA1BC5F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4D93B-6950-4DD7-B537-5E49BD5A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80D7-7F49-4D16-95FF-1999FEE2C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64912E-BB80-4C95-97B3-A959383F6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3EE479-7B7E-40AA-83C0-F79B01221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3FDCA-563A-43AC-97F6-FEAD9574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BA43-87C7-4C7E-92B1-3BF5CCE6085C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B43734-CC8B-47E4-91BB-E21DA3008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3EDAC8-C326-4299-BB90-97244657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80D7-7F49-4D16-95FF-1999FEE2C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05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6B858-4100-4F8C-A36C-C0DA2125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230B7-9F37-4D94-90AE-19292273A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2C2339-BC68-4DBD-84E5-4E06ED3A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BA43-87C7-4C7E-92B1-3BF5CCE6085C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AAD93-2709-481D-BDCB-EB9E0490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78066-29F5-47ED-8300-CD3180C9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80D7-7F49-4D16-95FF-1999FEE2C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05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43F2F-7C41-442D-B131-C15B9FC4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42561C-C4B9-4FAA-8B0B-6CFA38505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FAA36-9DE5-445D-BA2D-FFEAA39E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BA43-87C7-4C7E-92B1-3BF5CCE6085C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01848-A1A5-4962-9545-6373F8D0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35EF00-6FA3-40BC-B01D-97A23489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80D7-7F49-4D16-95FF-1999FEE2C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93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F94DB-9C47-4809-8557-2D716E00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9E732-F37A-4A58-8E16-D55712288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A286EB-9993-45D8-A8CC-E6BE1A5B5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C1FD47-044B-4E24-A10E-E773F2EC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BA43-87C7-4C7E-92B1-3BF5CCE6085C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2E6CD3-1FED-425D-A607-7B523F2E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C4D74D-2608-4F3A-944A-DED3C7B2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80D7-7F49-4D16-95FF-1999FEE2C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C3DC4-6A15-4A95-B3ED-09CF8FFF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8A5411-8351-47EA-8C06-F67FB9A71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206BCF-88C5-4E97-B0B5-B3E2E34B3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BE61E1-A29A-4D06-A5FC-D49FAE5E7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5721B2-A68B-446A-8A59-AFE281437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C48315-B341-40A0-A029-C3D085FF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BA43-87C7-4C7E-92B1-3BF5CCE6085C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8B9D05-2CFB-4D4C-B4F9-7817DA65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139161-3EE7-41CC-94A1-BEB9C7C5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80D7-7F49-4D16-95FF-1999FEE2C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73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F2569-C75E-479C-BB35-4B674FBB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535E12-54F0-4433-9FF5-632A6DED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BA43-87C7-4C7E-92B1-3BF5CCE6085C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E93758-F954-47B5-9510-27382B7FF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328C0B-8F76-4584-A455-EFB8B8C0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80D7-7F49-4D16-95FF-1999FEE2C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62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30EE01-0B50-4AF7-A300-FB706225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BA43-87C7-4C7E-92B1-3BF5CCE6085C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B2811-FC83-4910-A738-1E9F2290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1D2C6C-6217-49E5-B4F4-EDA7E5DA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80D7-7F49-4D16-95FF-1999FEE2C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69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1218B-7468-4835-B981-F9FF5CF66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609DBA-74E9-4B6D-8931-CC31B4872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151F7E-A7FC-4BF4-9DAA-C4C1BEE7C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E63BE7-62D6-4B05-84ED-E25B2452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BA43-87C7-4C7E-92B1-3BF5CCE6085C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87DBC5-2A90-44CA-AFA4-66BD3D72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7B2F10-BBCB-408C-AFBD-B7021C1C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80D7-7F49-4D16-95FF-1999FEE2C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87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4786E-3C70-4A25-961D-958468C4C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23C8ED-07F1-4FFB-9DC9-31EC5C5AB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C422B0-999C-4942-9C61-0C7915A44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163E0C-7A1B-4079-AB57-C3DFFC39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BA43-87C7-4C7E-92B1-3BF5CCE6085C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56E749-6011-41E9-A37F-8C2204AC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685095-E12E-4E9C-B56E-5B823FA9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80D7-7F49-4D16-95FF-1999FEE2C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6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FFE5D0-68B0-4255-B20D-B2345091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0E6476-4145-4440-BB78-9171BA4C4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F2521-87DF-4DC3-9B2F-A1B963B37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2BA43-87C7-4C7E-92B1-3BF5CCE6085C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27C48-FB1B-40DA-B3ED-91A757171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9C477-062E-4FE6-9DC5-0367B4F08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B80D7-7F49-4D16-95FF-1999FEE2C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7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microsoft.com/office/2007/relationships/hdphoto" Target="../media/hdphoto1.wdp"/><Relationship Id="rId2" Type="http://schemas.openxmlformats.org/officeDocument/2006/relationships/image" Target="../media/image11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0.png"/><Relationship Id="rId7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21.png"/><Relationship Id="rId9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10" Type="http://schemas.microsoft.com/office/2007/relationships/hdphoto" Target="../media/hdphoto1.wdp"/><Relationship Id="rId4" Type="http://schemas.openxmlformats.org/officeDocument/2006/relationships/image" Target="../media/image19.png"/><Relationship Id="rId9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1.png"/><Relationship Id="rId7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1.png"/><Relationship Id="rId7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10" Type="http://schemas.microsoft.com/office/2007/relationships/hdphoto" Target="../media/hdphoto1.wdp"/><Relationship Id="rId4" Type="http://schemas.openxmlformats.org/officeDocument/2006/relationships/image" Target="../media/image20.png"/><Relationship Id="rId9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9.png"/><Relationship Id="rId7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Relationship Id="rId9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microsoft.com/office/2007/relationships/hdphoto" Target="../media/hdphoto1.wdp"/><Relationship Id="rId2" Type="http://schemas.openxmlformats.org/officeDocument/2006/relationships/image" Target="../media/image11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microsoft.com/office/2007/relationships/hdphoto" Target="../media/hdphoto1.wdp"/><Relationship Id="rId2" Type="http://schemas.openxmlformats.org/officeDocument/2006/relationships/image" Target="../media/image11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6B368226-5E61-48E9-B516-4B01BBE27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157" y="2538000"/>
            <a:ext cx="8647686" cy="4320000"/>
          </a:xfrm>
          <a:prstGeom prst="rect">
            <a:avLst/>
          </a:prstGeom>
          <a:solidFill>
            <a:srgbClr val="F2F2F2"/>
          </a:solidFill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EC088C-79C4-4F68-9AC1-9A9D7688A1F9}"/>
              </a:ext>
            </a:extLst>
          </p:cNvPr>
          <p:cNvSpPr/>
          <p:nvPr/>
        </p:nvSpPr>
        <p:spPr>
          <a:xfrm rot="185341">
            <a:off x="3216000" y="3239064"/>
            <a:ext cx="5760000" cy="2160000"/>
          </a:xfrm>
          <a:prstGeom prst="rect">
            <a:avLst/>
          </a:prstGeom>
          <a:noFill/>
        </p:spPr>
        <p:txBody>
          <a:bodyPr wrap="none">
            <a:prstTxWarp prst="textArchUp">
              <a:avLst/>
            </a:prstTxWarp>
            <a:spAutoFit/>
          </a:bodyPr>
          <a:lstStyle/>
          <a:p>
            <a:r>
              <a:rPr lang="ko-KR" altLang="en-US" sz="15000" b="1" dirty="0">
                <a:ln w="12700">
                  <a:noFill/>
                </a:ln>
                <a:solidFill>
                  <a:schemeClr val="bg1"/>
                </a:solidFill>
                <a:effectLst>
                  <a:outerShdw dist="44450" dir="2700000" algn="tl" rotWithShape="0">
                    <a:schemeClr val="accent6"/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오늘</a:t>
            </a:r>
            <a:r>
              <a:rPr lang="ko-KR" altLang="en-US" sz="15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15000" b="1" dirty="0">
                <a:ln w="12700">
                  <a:solidFill>
                    <a:schemeClr val="bg1"/>
                  </a:solidFill>
                </a:ln>
                <a:solidFill>
                  <a:schemeClr val="accent6"/>
                </a:solidFill>
                <a:effectLst>
                  <a:outerShdw dist="44450" dir="2700000" algn="tl" rotWithShape="0">
                    <a:prstClr val="black">
                      <a:alpha val="30000"/>
                    </a:prstClr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뭐</a:t>
            </a:r>
            <a:r>
              <a:rPr lang="ko-KR" altLang="en-US" sz="15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15000" b="1" dirty="0">
                <a:ln w="12700">
                  <a:noFill/>
                </a:ln>
                <a:solidFill>
                  <a:schemeClr val="bg1"/>
                </a:solidFill>
                <a:effectLst>
                  <a:outerShdw dist="44450" dir="2700000" algn="tl" rotWithShape="0">
                    <a:schemeClr val="accent6"/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먹지</a:t>
            </a:r>
            <a:r>
              <a:rPr lang="en-US" altLang="ko-KR" sz="15000" b="1" dirty="0">
                <a:ln w="12700">
                  <a:noFill/>
                </a:ln>
                <a:solidFill>
                  <a:schemeClr val="bg1"/>
                </a:solidFill>
                <a:effectLst>
                  <a:outerShdw dist="44450" dir="2700000" algn="tl" rotWithShape="0">
                    <a:schemeClr val="accent6"/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?</a:t>
            </a:r>
            <a:endParaRPr lang="ko-KR" altLang="en-US" sz="15000" b="1" dirty="0">
              <a:solidFill>
                <a:schemeClr val="bg1"/>
              </a:solidFill>
              <a:effectLst>
                <a:outerShdw dist="44450" dir="2700000" algn="tl" rotWithShape="0">
                  <a:schemeClr val="accent6"/>
                </a:outerShdw>
              </a:effectLs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D101B02-FF21-4052-8D2B-8441BA8DD8DF}"/>
              </a:ext>
            </a:extLst>
          </p:cNvPr>
          <p:cNvSpPr/>
          <p:nvPr/>
        </p:nvSpPr>
        <p:spPr>
          <a:xfrm>
            <a:off x="168656" y="177975"/>
            <a:ext cx="522611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b="1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스마트폰 게임 프로그래밍 기획 </a:t>
            </a:r>
            <a:r>
              <a:rPr lang="ko-KR" altLang="en-US" sz="3000" b="1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B8EC85-5378-4E06-B913-EF1A7646C677}"/>
              </a:ext>
            </a:extLst>
          </p:cNvPr>
          <p:cNvSpPr/>
          <p:nvPr/>
        </p:nvSpPr>
        <p:spPr>
          <a:xfrm>
            <a:off x="9113573" y="177975"/>
            <a:ext cx="282160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2018180018 </a:t>
            </a:r>
            <a:r>
              <a:rPr lang="ko-KR" altLang="en-US" sz="2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박선윤</a:t>
            </a:r>
            <a:endParaRPr lang="en-US" altLang="ko-KR" sz="25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2018180037 </a:t>
            </a:r>
            <a:r>
              <a:rPr lang="ko-KR" altLang="en-US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전혜진</a:t>
            </a:r>
          </a:p>
        </p:txBody>
      </p:sp>
    </p:spTree>
    <p:extLst>
      <p:ext uri="{BB962C8B-B14F-4D97-AF65-F5344CB8AC3E}">
        <p14:creationId xmlns:p14="http://schemas.microsoft.com/office/powerpoint/2010/main" val="263607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C7E0112-FF00-4CC8-B6B5-C99C28BF8763}"/>
              </a:ext>
            </a:extLst>
          </p:cNvPr>
          <p:cNvSpPr/>
          <p:nvPr/>
        </p:nvSpPr>
        <p:spPr>
          <a:xfrm>
            <a:off x="4827484" y="1061529"/>
            <a:ext cx="2520000" cy="5220000"/>
          </a:xfrm>
          <a:prstGeom prst="roundRect">
            <a:avLst>
              <a:gd name="adj" fmla="val 116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468EC66-65A0-444F-9ACA-4FBEF0D244DC}"/>
              </a:ext>
            </a:extLst>
          </p:cNvPr>
          <p:cNvCxnSpPr>
            <a:cxnSpLocks/>
          </p:cNvCxnSpPr>
          <p:nvPr/>
        </p:nvCxnSpPr>
        <p:spPr>
          <a:xfrm>
            <a:off x="4826552" y="1843711"/>
            <a:ext cx="252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E778AB-CD3C-46D3-917C-37E54D6B77E9}"/>
              </a:ext>
            </a:extLst>
          </p:cNvPr>
          <p:cNvGrpSpPr/>
          <p:nvPr/>
        </p:nvGrpSpPr>
        <p:grpSpPr>
          <a:xfrm>
            <a:off x="5212158" y="1358091"/>
            <a:ext cx="1221762" cy="369332"/>
            <a:chOff x="3903448" y="1503978"/>
            <a:chExt cx="1221762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7F1564-5DCB-43B5-A63C-906B4C0F6147}"/>
                </a:ext>
              </a:extLst>
            </p:cNvPr>
            <p:cNvSpPr txBox="1"/>
            <p:nvPr/>
          </p:nvSpPr>
          <p:spPr>
            <a:xfrm>
              <a:off x="3903448" y="1503978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시흥시</a:t>
              </a: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FCD729C-E43A-453C-B2D4-96403BAD9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9210" y="1580644"/>
              <a:ext cx="216000" cy="216000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271DAB8F-4658-42D8-9347-BE568D713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880" y="1218401"/>
            <a:ext cx="540000" cy="54000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A65A3C7-2E48-4C69-B25B-54D83B24A0EB}"/>
              </a:ext>
            </a:extLst>
          </p:cNvPr>
          <p:cNvCxnSpPr>
            <a:cxnSpLocks/>
          </p:cNvCxnSpPr>
          <p:nvPr/>
        </p:nvCxnSpPr>
        <p:spPr>
          <a:xfrm>
            <a:off x="4827484" y="2677833"/>
            <a:ext cx="252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4D020A-206B-4442-9FDD-CA9599A82BC7}"/>
              </a:ext>
            </a:extLst>
          </p:cNvPr>
          <p:cNvSpPr/>
          <p:nvPr/>
        </p:nvSpPr>
        <p:spPr>
          <a:xfrm>
            <a:off x="4881148" y="1884674"/>
            <a:ext cx="72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0353EF-3FB4-4059-A85C-35F74300BB15}"/>
              </a:ext>
            </a:extLst>
          </p:cNvPr>
          <p:cNvSpPr/>
          <p:nvPr/>
        </p:nvSpPr>
        <p:spPr>
          <a:xfrm>
            <a:off x="5661215" y="1883042"/>
            <a:ext cx="720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4238EE-98AD-48DE-ACED-2F1BB3414800}"/>
              </a:ext>
            </a:extLst>
          </p:cNvPr>
          <p:cNvSpPr/>
          <p:nvPr/>
        </p:nvSpPr>
        <p:spPr>
          <a:xfrm>
            <a:off x="6435937" y="1882597"/>
            <a:ext cx="72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 descr="옅은이(가) 표시된 사진&#10;&#10;자동 생성된 설명">
            <a:extLst>
              <a:ext uri="{FF2B5EF4-FFF2-40B4-BE49-F238E27FC236}">
                <a16:creationId xmlns:a16="http://schemas.microsoft.com/office/drawing/2014/main" id="{EEFEF018-79CB-4B78-BB32-F5381F842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748" y="1733342"/>
            <a:ext cx="648000" cy="648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E024439-4E10-4938-AED6-CABA02FD6C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812" y="1724042"/>
            <a:ext cx="648000" cy="648000"/>
          </a:xfrm>
          <a:prstGeom prst="rect">
            <a:avLst/>
          </a:prstGeom>
        </p:spPr>
      </p:pic>
      <p:pic>
        <p:nvPicPr>
          <p:cNvPr id="22" name="그림 21" descr="음식, 그릇이(가) 표시된 사진&#10;&#10;자동 생성된 설명">
            <a:extLst>
              <a:ext uri="{FF2B5EF4-FFF2-40B4-BE49-F238E27FC236}">
                <a16:creationId xmlns:a16="http://schemas.microsoft.com/office/drawing/2014/main" id="{B3E9E668-3A7A-43A5-BADE-0F479D3D69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148" y="1840326"/>
            <a:ext cx="540000" cy="54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2B90637-E01E-49E0-9EE3-F60C171C1D7D}"/>
              </a:ext>
            </a:extLst>
          </p:cNvPr>
          <p:cNvSpPr txBox="1"/>
          <p:nvPr/>
        </p:nvSpPr>
        <p:spPr>
          <a:xfrm>
            <a:off x="4977242" y="2330918"/>
            <a:ext cx="5341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8CC2B4-9DC3-4ADE-9CC5-12EB5CE92A6C}"/>
              </a:ext>
            </a:extLst>
          </p:cNvPr>
          <p:cNvSpPr txBox="1"/>
          <p:nvPr/>
        </p:nvSpPr>
        <p:spPr>
          <a:xfrm>
            <a:off x="5767872" y="2327397"/>
            <a:ext cx="5341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5FA10A-5953-47F2-B37B-3BE402CB4F6D}"/>
              </a:ext>
            </a:extLst>
          </p:cNvPr>
          <p:cNvSpPr txBox="1"/>
          <p:nvPr/>
        </p:nvSpPr>
        <p:spPr>
          <a:xfrm>
            <a:off x="6537267" y="2323711"/>
            <a:ext cx="5341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일식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0A4AD21-6C4A-4D30-9A04-DA37246FBC1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82200"/>
          <a:stretch/>
        </p:blipFill>
        <p:spPr>
          <a:xfrm>
            <a:off x="7215094" y="1872478"/>
            <a:ext cx="132390" cy="737680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EF37ABE-B790-4C76-B43E-E12B7322C186}"/>
              </a:ext>
            </a:extLst>
          </p:cNvPr>
          <p:cNvCxnSpPr>
            <a:cxnSpLocks/>
          </p:cNvCxnSpPr>
          <p:nvPr/>
        </p:nvCxnSpPr>
        <p:spPr>
          <a:xfrm>
            <a:off x="5029492" y="3040366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A5B4938-5AFF-47AD-882E-230AD909EF7E}"/>
              </a:ext>
            </a:extLst>
          </p:cNvPr>
          <p:cNvCxnSpPr>
            <a:cxnSpLocks/>
          </p:cNvCxnSpPr>
          <p:nvPr/>
        </p:nvCxnSpPr>
        <p:spPr>
          <a:xfrm>
            <a:off x="5029492" y="3434813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05EC977-714C-405B-8C15-8509B325E68D}"/>
              </a:ext>
            </a:extLst>
          </p:cNvPr>
          <p:cNvCxnSpPr>
            <a:cxnSpLocks/>
          </p:cNvCxnSpPr>
          <p:nvPr/>
        </p:nvCxnSpPr>
        <p:spPr>
          <a:xfrm>
            <a:off x="5029492" y="3817082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E99CE87-0875-4632-A059-4252140B633C}"/>
              </a:ext>
            </a:extLst>
          </p:cNvPr>
          <p:cNvCxnSpPr>
            <a:cxnSpLocks/>
          </p:cNvCxnSpPr>
          <p:nvPr/>
        </p:nvCxnSpPr>
        <p:spPr>
          <a:xfrm>
            <a:off x="5029492" y="4211529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32F510E-5120-438E-A8F0-AAB2E83BAA3B}"/>
              </a:ext>
            </a:extLst>
          </p:cNvPr>
          <p:cNvCxnSpPr>
            <a:cxnSpLocks/>
          </p:cNvCxnSpPr>
          <p:nvPr/>
        </p:nvCxnSpPr>
        <p:spPr>
          <a:xfrm>
            <a:off x="5029492" y="4609190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914125C-9524-47B5-B18D-3BF846D5C6F3}"/>
              </a:ext>
            </a:extLst>
          </p:cNvPr>
          <p:cNvCxnSpPr>
            <a:cxnSpLocks/>
          </p:cNvCxnSpPr>
          <p:nvPr/>
        </p:nvCxnSpPr>
        <p:spPr>
          <a:xfrm>
            <a:off x="5029492" y="5003637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2F0FEF3-8CD8-4485-A2D9-9047CE565ADF}"/>
              </a:ext>
            </a:extLst>
          </p:cNvPr>
          <p:cNvSpPr txBox="1"/>
          <p:nvPr/>
        </p:nvSpPr>
        <p:spPr>
          <a:xfrm>
            <a:off x="4928238" y="2726829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1F1E502-657E-43C7-B58B-3C2492308950}"/>
              </a:ext>
            </a:extLst>
          </p:cNvPr>
          <p:cNvCxnSpPr>
            <a:cxnSpLocks/>
          </p:cNvCxnSpPr>
          <p:nvPr/>
        </p:nvCxnSpPr>
        <p:spPr>
          <a:xfrm>
            <a:off x="4827484" y="5556599"/>
            <a:ext cx="252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0F8C451-95D9-4874-9EC9-566632FDA1B2}"/>
              </a:ext>
            </a:extLst>
          </p:cNvPr>
          <p:cNvCxnSpPr>
            <a:cxnSpLocks/>
          </p:cNvCxnSpPr>
          <p:nvPr/>
        </p:nvCxnSpPr>
        <p:spPr>
          <a:xfrm>
            <a:off x="6094285" y="5561529"/>
            <a:ext cx="0" cy="72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CA46042-F0AE-472C-82D1-38FE6B48B19D}"/>
              </a:ext>
            </a:extLst>
          </p:cNvPr>
          <p:cNvCxnSpPr>
            <a:cxnSpLocks/>
          </p:cNvCxnSpPr>
          <p:nvPr/>
        </p:nvCxnSpPr>
        <p:spPr>
          <a:xfrm>
            <a:off x="5457655" y="5561529"/>
            <a:ext cx="0" cy="72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47BD09A-C7E6-4FC3-8E82-F70534755DB1}"/>
              </a:ext>
            </a:extLst>
          </p:cNvPr>
          <p:cNvCxnSpPr>
            <a:cxnSpLocks/>
          </p:cNvCxnSpPr>
          <p:nvPr/>
        </p:nvCxnSpPr>
        <p:spPr>
          <a:xfrm>
            <a:off x="6723100" y="5562044"/>
            <a:ext cx="0" cy="72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BFEA34-6F5C-47D8-80B0-DE7F59CE6338}"/>
              </a:ext>
            </a:extLst>
          </p:cNvPr>
          <p:cNvCxnSpPr>
            <a:cxnSpLocks/>
          </p:cNvCxnSpPr>
          <p:nvPr/>
        </p:nvCxnSpPr>
        <p:spPr>
          <a:xfrm>
            <a:off x="5029492" y="5384637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0D2E9E7-7878-474D-A14D-063A76AC0EA2}"/>
              </a:ext>
            </a:extLst>
          </p:cNvPr>
          <p:cNvSpPr txBox="1"/>
          <p:nvPr/>
        </p:nvSpPr>
        <p:spPr>
          <a:xfrm>
            <a:off x="5543160" y="597509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E21061-BADA-4CE2-B357-CE403819C328}"/>
              </a:ext>
            </a:extLst>
          </p:cNvPr>
          <p:cNvSpPr txBox="1"/>
          <p:nvPr/>
        </p:nvSpPr>
        <p:spPr>
          <a:xfrm>
            <a:off x="6235930" y="5972850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BE7F94-7B2D-405B-8E18-8BEB5DA89726}"/>
              </a:ext>
            </a:extLst>
          </p:cNvPr>
          <p:cNvSpPr txBox="1"/>
          <p:nvPr/>
        </p:nvSpPr>
        <p:spPr>
          <a:xfrm>
            <a:off x="6795937" y="59728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A69E983C-A952-4563-B29D-5D1E1510CB8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5264" r="74972"/>
          <a:stretch/>
        </p:blipFill>
        <p:spPr>
          <a:xfrm>
            <a:off x="4822802" y="5563539"/>
            <a:ext cx="630171" cy="73037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A366B8A-5D43-488F-B7F6-207B60E2484E}"/>
              </a:ext>
            </a:extLst>
          </p:cNvPr>
          <p:cNvSpPr txBox="1"/>
          <p:nvPr/>
        </p:nvSpPr>
        <p:spPr>
          <a:xfrm>
            <a:off x="4985584" y="5975091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홈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F7696E17-85D8-4A6D-9414-4C65262EEF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425" y="5640744"/>
            <a:ext cx="360000" cy="360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4C335247-58D2-4714-B7DE-99D6290BB7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526" y="5681159"/>
            <a:ext cx="324000" cy="324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431B512-7E64-46E4-B63F-C6116B43FD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314" y="5645159"/>
            <a:ext cx="360000" cy="360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D4C2F6FA-9BF5-4379-85B5-6E1E93868D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653" y="5631836"/>
            <a:ext cx="360000" cy="360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11EBCF6-276A-491A-BE8D-69AED68BA167}"/>
              </a:ext>
            </a:extLst>
          </p:cNvPr>
          <p:cNvSpPr txBox="1"/>
          <p:nvPr/>
        </p:nvSpPr>
        <p:spPr>
          <a:xfrm>
            <a:off x="4961425" y="3874431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EB5A6A-2F42-4474-B20A-CA2F4577501D}"/>
              </a:ext>
            </a:extLst>
          </p:cNvPr>
          <p:cNvSpPr txBox="1"/>
          <p:nvPr/>
        </p:nvSpPr>
        <p:spPr>
          <a:xfrm>
            <a:off x="4928237" y="3098577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826279-18D0-4D86-83BC-9AD89F6348B3}"/>
              </a:ext>
            </a:extLst>
          </p:cNvPr>
          <p:cNvSpPr txBox="1"/>
          <p:nvPr/>
        </p:nvSpPr>
        <p:spPr>
          <a:xfrm>
            <a:off x="4961425" y="3496035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6C999D-46AF-4846-9DDF-15FC0AF53116}"/>
              </a:ext>
            </a:extLst>
          </p:cNvPr>
          <p:cNvSpPr txBox="1"/>
          <p:nvPr/>
        </p:nvSpPr>
        <p:spPr>
          <a:xfrm>
            <a:off x="4980039" y="4281216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E90E7A-9A37-409C-A411-454BC784183B}"/>
              </a:ext>
            </a:extLst>
          </p:cNvPr>
          <p:cNvSpPr txBox="1"/>
          <p:nvPr/>
        </p:nvSpPr>
        <p:spPr>
          <a:xfrm>
            <a:off x="4970881" y="4676967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054212-2B93-4FDC-8224-618F692FE168}"/>
              </a:ext>
            </a:extLst>
          </p:cNvPr>
          <p:cNvSpPr txBox="1"/>
          <p:nvPr/>
        </p:nvSpPr>
        <p:spPr>
          <a:xfrm>
            <a:off x="4970881" y="5055566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281B717F-D80B-4B1D-B2F2-75618792701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b="67571"/>
          <a:stretch/>
        </p:blipFill>
        <p:spPr>
          <a:xfrm>
            <a:off x="4961826" y="5451815"/>
            <a:ext cx="920576" cy="104783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59D21B3-3ABC-4FBB-AAD5-85DDE4E015D3}"/>
              </a:ext>
            </a:extLst>
          </p:cNvPr>
          <p:cNvSpPr txBox="1"/>
          <p:nvPr/>
        </p:nvSpPr>
        <p:spPr>
          <a:xfrm>
            <a:off x="1429712" y="1457242"/>
            <a:ext cx="979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홈 탭</a:t>
            </a:r>
            <a:endParaRPr lang="en-US" altLang="ko-KR" sz="30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36651682-1E5B-4609-A39D-8970187B0D0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8" t="7320" r="29216" b="7582"/>
          <a:stretch/>
        </p:blipFill>
        <p:spPr>
          <a:xfrm>
            <a:off x="4772401" y="936092"/>
            <a:ext cx="2647198" cy="5470874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C840765-5818-4EE1-A7ED-098262AF1DB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22395">
            <a:off x="12549634" y="3851528"/>
            <a:ext cx="720000" cy="720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AD049E03-C09C-406E-AD23-A7D41B7A6F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690" b="92463" l="9861" r="90013">
                        <a14:foregroundMark x1="63338" y1="90579" x2="57269" y2="92463"/>
                        <a14:foregroundMark x1="90139" y1="64872" x2="90139" y2="64872"/>
                        <a14:foregroundMark x1="79140" y1="34186" x2="79140" y2="34186"/>
                        <a14:foregroundMark x1="65360" y1="9690" x2="65360" y2="9690"/>
                        <a14:foregroundMark x1="54994" y1="55989" x2="54488" y2="54913"/>
                        <a14:foregroundMark x1="70417" y1="54778" x2="19090" y2="50067"/>
                        <a14:foregroundMark x1="54614" y1="36878" x2="45386" y2="38089"/>
                        <a14:foregroundMark x1="45386" y1="38089" x2="41466" y2="44953"/>
                        <a14:foregroundMark x1="41466" y1="44953" x2="47661" y2="49933"/>
                        <a14:foregroundMark x1="47661" y1="49933" x2="56384" y2="46433"/>
                        <a14:foregroundMark x1="56384" y1="46433" x2="58913" y2="36205"/>
                        <a14:foregroundMark x1="58913" y1="36205" x2="49558" y2="30552"/>
                        <a14:foregroundMark x1="49558" y1="30552" x2="40708" y2="34724"/>
                        <a14:foregroundMark x1="40708" y1="34724" x2="40329" y2="44415"/>
                        <a14:foregroundMark x1="40329" y1="44415" x2="49178" y2="46433"/>
                        <a14:foregroundMark x1="49178" y1="46433" x2="53729" y2="37820"/>
                        <a14:foregroundMark x1="53729" y1="37820" x2="49052" y2="28802"/>
                        <a14:foregroundMark x1="49052" y1="28802" x2="40708" y2="26649"/>
                        <a14:foregroundMark x1="40708" y1="26649" x2="34134" y2="29341"/>
                        <a14:foregroundMark x1="34134" y1="29341" x2="36410" y2="36474"/>
                        <a14:foregroundMark x1="36410" y1="36474" x2="36915" y2="368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5633">
            <a:off x="308061" y="234855"/>
            <a:ext cx="720000" cy="67630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2602E65-ABBF-4148-A3D1-4889C31E8DE6}"/>
              </a:ext>
            </a:extLst>
          </p:cNvPr>
          <p:cNvSpPr txBox="1"/>
          <p:nvPr/>
        </p:nvSpPr>
        <p:spPr>
          <a:xfrm>
            <a:off x="1078799" y="213009"/>
            <a:ext cx="1941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</a:t>
            </a:r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D158D3F-A6CE-400D-A4C8-14FF51570087}"/>
              </a:ext>
            </a:extLst>
          </p:cNvPr>
          <p:cNvCxnSpPr>
            <a:cxnSpLocks/>
          </p:cNvCxnSpPr>
          <p:nvPr/>
        </p:nvCxnSpPr>
        <p:spPr>
          <a:xfrm>
            <a:off x="1055226" y="933009"/>
            <a:ext cx="1980000" cy="0"/>
          </a:xfrm>
          <a:prstGeom prst="line">
            <a:avLst/>
          </a:prstGeom>
          <a:ln w="63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46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92 0.18495 L -0.14713 0.05995 C -0.16875 0.03241 -0.20377 0.00255 -0.24127 -0.02431 C -0.28424 -0.05393 -0.3194 -0.07477 -0.34557 -0.08171 L -0.46875 -0.12361 " pathEditMode="relative" rAng="1320000" ptsTypes="AAAAA">
                                      <p:cBhvr>
                                        <p:cTn id="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16" y="-1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499DB35-C4B7-423E-B239-749AC6C21F97}"/>
              </a:ext>
            </a:extLst>
          </p:cNvPr>
          <p:cNvSpPr/>
          <p:nvPr/>
        </p:nvSpPr>
        <p:spPr>
          <a:xfrm>
            <a:off x="4838203" y="1073912"/>
            <a:ext cx="2520000" cy="5220000"/>
          </a:xfrm>
          <a:prstGeom prst="roundRect">
            <a:avLst>
              <a:gd name="adj" fmla="val 116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B52908-8FEC-4499-8F79-E34DF8BA1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203" y="2608418"/>
            <a:ext cx="1800000" cy="180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4E73C2-FBEE-41D6-A56D-07E163CA42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8" t="7320" r="29216" b="7582"/>
          <a:stretch/>
        </p:blipFill>
        <p:spPr>
          <a:xfrm>
            <a:off x="4774526" y="920587"/>
            <a:ext cx="2647198" cy="547087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8C9E5CE-311A-49D0-BCA5-043C0CAA939C}"/>
              </a:ext>
            </a:extLst>
          </p:cNvPr>
          <p:cNvSpPr/>
          <p:nvPr/>
        </p:nvSpPr>
        <p:spPr>
          <a:xfrm>
            <a:off x="4838125" y="1046024"/>
            <a:ext cx="2520000" cy="5220000"/>
          </a:xfrm>
          <a:prstGeom prst="roundRect">
            <a:avLst>
              <a:gd name="adj" fmla="val 116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CBC83-3BAE-4BA5-A794-3D0C63DA9B60}"/>
              </a:ext>
            </a:extLst>
          </p:cNvPr>
          <p:cNvSpPr txBox="1"/>
          <p:nvPr/>
        </p:nvSpPr>
        <p:spPr>
          <a:xfrm>
            <a:off x="5439598" y="1334859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정보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EE2F1C-AE4C-40C9-B846-44F3339B8A65}"/>
              </a:ext>
            </a:extLst>
          </p:cNvPr>
          <p:cNvSpPr/>
          <p:nvPr/>
        </p:nvSpPr>
        <p:spPr>
          <a:xfrm>
            <a:off x="4978101" y="2112655"/>
            <a:ext cx="2215337" cy="387258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4AD2A2-AD47-471D-98EA-B66F2F2753C7}"/>
              </a:ext>
            </a:extLst>
          </p:cNvPr>
          <p:cNvSpPr txBox="1"/>
          <p:nvPr/>
        </p:nvSpPr>
        <p:spPr>
          <a:xfrm>
            <a:off x="5076820" y="2218037"/>
            <a:ext cx="11063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BDDF80-537E-42AC-AD90-97E85A01732B}"/>
              </a:ext>
            </a:extLst>
          </p:cNvPr>
          <p:cNvSpPr txBox="1"/>
          <p:nvPr/>
        </p:nvSpPr>
        <p:spPr>
          <a:xfrm>
            <a:off x="5076822" y="2578786"/>
            <a:ext cx="9316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대표 메뉴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E03DB9-82FA-4672-A734-E9BEBDCFEB68}"/>
              </a:ext>
            </a:extLst>
          </p:cNvPr>
          <p:cNvSpPr txBox="1"/>
          <p:nvPr/>
        </p:nvSpPr>
        <p:spPr>
          <a:xfrm>
            <a:off x="5076819" y="2940645"/>
            <a:ext cx="8835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전화번호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BB625C-6B5C-4A53-AE2A-7B186722E9F1}"/>
              </a:ext>
            </a:extLst>
          </p:cNvPr>
          <p:cNvSpPr txBox="1"/>
          <p:nvPr/>
        </p:nvSpPr>
        <p:spPr>
          <a:xfrm>
            <a:off x="5076820" y="3301394"/>
            <a:ext cx="11063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도로명 주소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A82ECC-BF05-496B-9D80-2426FCCE8AE5}"/>
              </a:ext>
            </a:extLst>
          </p:cNvPr>
          <p:cNvSpPr txBox="1"/>
          <p:nvPr/>
        </p:nvSpPr>
        <p:spPr>
          <a:xfrm>
            <a:off x="5076819" y="3667344"/>
            <a:ext cx="9316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지번 주소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5BC168-9C07-4CFD-973C-CF2CD4266DC3}"/>
              </a:ext>
            </a:extLst>
          </p:cNvPr>
          <p:cNvSpPr txBox="1"/>
          <p:nvPr/>
        </p:nvSpPr>
        <p:spPr>
          <a:xfrm>
            <a:off x="5076819" y="4024002"/>
            <a:ext cx="8835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우편번호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B1E299A-F3C3-46EE-89A4-77013C7C9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313" y="5074511"/>
            <a:ext cx="720000" cy="72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D94841C-65E5-4131-9DE4-F5F2C55CE2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8" t="7320" r="29216" b="7582"/>
          <a:stretch/>
        </p:blipFill>
        <p:spPr>
          <a:xfrm>
            <a:off x="4774526" y="920587"/>
            <a:ext cx="2647198" cy="5470874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59D21B3-3ABC-4FBB-AAD5-85DDE4E015D3}"/>
              </a:ext>
            </a:extLst>
          </p:cNvPr>
          <p:cNvSpPr txBox="1"/>
          <p:nvPr/>
        </p:nvSpPr>
        <p:spPr>
          <a:xfrm>
            <a:off x="1429712" y="1457242"/>
            <a:ext cx="28232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음식점 정보 화면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740FB2F-2C31-4C45-A6C1-B50C3D9C4D4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916516" y="1518241"/>
            <a:ext cx="216000" cy="216000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0E42C6D-A7A4-4188-8DC7-ECB29DEC9232}"/>
              </a:ext>
            </a:extLst>
          </p:cNvPr>
          <p:cNvSpPr/>
          <p:nvPr/>
        </p:nvSpPr>
        <p:spPr>
          <a:xfrm>
            <a:off x="7479506" y="2978621"/>
            <a:ext cx="2160000" cy="432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80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Table View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7EBC2F20-C8A7-4831-8B05-0699803F0C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438" y="1627971"/>
            <a:ext cx="360000" cy="360000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2B0E486-AF50-48C3-8C91-3FA6374FA9D2}"/>
              </a:ext>
            </a:extLst>
          </p:cNvPr>
          <p:cNvSpPr/>
          <p:nvPr/>
        </p:nvSpPr>
        <p:spPr>
          <a:xfrm>
            <a:off x="7436438" y="1562162"/>
            <a:ext cx="1440000" cy="432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찜 버튼</a:t>
            </a: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2B5F2D9-9D0E-4C52-AA0F-3F95C713375E}"/>
              </a:ext>
            </a:extLst>
          </p:cNvPr>
          <p:cNvSpPr/>
          <p:nvPr/>
        </p:nvSpPr>
        <p:spPr>
          <a:xfrm>
            <a:off x="6779438" y="1567993"/>
            <a:ext cx="468000" cy="468000"/>
          </a:xfrm>
          <a:prstGeom prst="roundRect">
            <a:avLst/>
          </a:prstGeom>
          <a:noFill/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155A932-E911-43F8-965C-C9E1DF1F5DE8}"/>
              </a:ext>
            </a:extLst>
          </p:cNvPr>
          <p:cNvSpPr/>
          <p:nvPr/>
        </p:nvSpPr>
        <p:spPr>
          <a:xfrm>
            <a:off x="4978101" y="2082605"/>
            <a:ext cx="2215337" cy="2325813"/>
          </a:xfrm>
          <a:prstGeom prst="roundRect">
            <a:avLst/>
          </a:prstGeom>
          <a:noFill/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99480D9-4BD1-4FB6-8381-DA9B33A0B2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90" b="92463" l="9861" r="90013">
                        <a14:foregroundMark x1="63338" y1="90579" x2="57269" y2="92463"/>
                        <a14:foregroundMark x1="90139" y1="64872" x2="90139" y2="64872"/>
                        <a14:foregroundMark x1="79140" y1="34186" x2="79140" y2="34186"/>
                        <a14:foregroundMark x1="65360" y1="9690" x2="65360" y2="9690"/>
                        <a14:foregroundMark x1="54994" y1="55989" x2="54488" y2="54913"/>
                        <a14:foregroundMark x1="70417" y1="54778" x2="19090" y2="50067"/>
                        <a14:foregroundMark x1="54614" y1="36878" x2="45386" y2="38089"/>
                        <a14:foregroundMark x1="45386" y1="38089" x2="41466" y2="44953"/>
                        <a14:foregroundMark x1="41466" y1="44953" x2="47661" y2="49933"/>
                        <a14:foregroundMark x1="47661" y1="49933" x2="56384" y2="46433"/>
                        <a14:foregroundMark x1="56384" y1="46433" x2="58913" y2="36205"/>
                        <a14:foregroundMark x1="58913" y1="36205" x2="49558" y2="30552"/>
                        <a14:foregroundMark x1="49558" y1="30552" x2="40708" y2="34724"/>
                        <a14:foregroundMark x1="40708" y1="34724" x2="40329" y2="44415"/>
                        <a14:foregroundMark x1="40329" y1="44415" x2="49178" y2="46433"/>
                        <a14:foregroundMark x1="49178" y1="46433" x2="53729" y2="37820"/>
                        <a14:foregroundMark x1="53729" y1="37820" x2="49052" y2="28802"/>
                        <a14:foregroundMark x1="49052" y1="28802" x2="40708" y2="26649"/>
                        <a14:foregroundMark x1="40708" y1="26649" x2="34134" y2="29341"/>
                        <a14:foregroundMark x1="34134" y1="29341" x2="36410" y2="36474"/>
                        <a14:foregroundMark x1="36410" y1="36474" x2="36915" y2="368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5633">
            <a:off x="308061" y="234855"/>
            <a:ext cx="720000" cy="67630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C72976C-6E2B-4764-A1AA-16F9214A185A}"/>
              </a:ext>
            </a:extLst>
          </p:cNvPr>
          <p:cNvSpPr txBox="1"/>
          <p:nvPr/>
        </p:nvSpPr>
        <p:spPr>
          <a:xfrm>
            <a:off x="1078799" y="213009"/>
            <a:ext cx="1941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</a:t>
            </a:r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10CE903-425B-4B0F-B81B-202266920D74}"/>
              </a:ext>
            </a:extLst>
          </p:cNvPr>
          <p:cNvCxnSpPr>
            <a:cxnSpLocks/>
          </p:cNvCxnSpPr>
          <p:nvPr/>
        </p:nvCxnSpPr>
        <p:spPr>
          <a:xfrm>
            <a:off x="1055226" y="933009"/>
            <a:ext cx="1980000" cy="0"/>
          </a:xfrm>
          <a:prstGeom prst="line">
            <a:avLst/>
          </a:prstGeom>
          <a:ln w="63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AD94841C-65E5-4131-9DE4-F5F2C55CE2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8" t="7320" r="29216" b="7582"/>
          <a:stretch/>
        </p:blipFill>
        <p:spPr>
          <a:xfrm>
            <a:off x="4774526" y="920587"/>
            <a:ext cx="2647198" cy="5470874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499DB35-C4B7-423E-B239-749AC6C21F97}"/>
              </a:ext>
            </a:extLst>
          </p:cNvPr>
          <p:cNvSpPr/>
          <p:nvPr/>
        </p:nvSpPr>
        <p:spPr>
          <a:xfrm>
            <a:off x="4838203" y="1073912"/>
            <a:ext cx="2520000" cy="5220000"/>
          </a:xfrm>
          <a:prstGeom prst="roundRect">
            <a:avLst>
              <a:gd name="adj" fmla="val 116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B52908-8FEC-4499-8F79-E34DF8BA1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203" y="2608418"/>
            <a:ext cx="1800000" cy="180000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8C9E5CE-311A-49D0-BCA5-043C0CAA939C}"/>
              </a:ext>
            </a:extLst>
          </p:cNvPr>
          <p:cNvSpPr/>
          <p:nvPr/>
        </p:nvSpPr>
        <p:spPr>
          <a:xfrm>
            <a:off x="4838125" y="1046024"/>
            <a:ext cx="2520000" cy="5220000"/>
          </a:xfrm>
          <a:prstGeom prst="roundRect">
            <a:avLst>
              <a:gd name="adj" fmla="val 116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CBC83-3BAE-4BA5-A794-3D0C63DA9B60}"/>
              </a:ext>
            </a:extLst>
          </p:cNvPr>
          <p:cNvSpPr txBox="1"/>
          <p:nvPr/>
        </p:nvSpPr>
        <p:spPr>
          <a:xfrm>
            <a:off x="5845997" y="1334859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EE2F1C-AE4C-40C9-B846-44F3339B8A65}"/>
              </a:ext>
            </a:extLst>
          </p:cNvPr>
          <p:cNvSpPr/>
          <p:nvPr/>
        </p:nvSpPr>
        <p:spPr>
          <a:xfrm>
            <a:off x="4978101" y="2112655"/>
            <a:ext cx="2215337" cy="387258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4AD2A2-AD47-471D-98EA-B66F2F2753C7}"/>
              </a:ext>
            </a:extLst>
          </p:cNvPr>
          <p:cNvSpPr txBox="1"/>
          <p:nvPr/>
        </p:nvSpPr>
        <p:spPr>
          <a:xfrm>
            <a:off x="5076820" y="2218037"/>
            <a:ext cx="5341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BDDF80-537E-42AC-AD90-97E85A01732B}"/>
              </a:ext>
            </a:extLst>
          </p:cNvPr>
          <p:cNvSpPr txBox="1"/>
          <p:nvPr/>
        </p:nvSpPr>
        <p:spPr>
          <a:xfrm>
            <a:off x="5076822" y="2578786"/>
            <a:ext cx="5341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리뷰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59D21B3-3ABC-4FBB-AAD5-85DDE4E015D3}"/>
              </a:ext>
            </a:extLst>
          </p:cNvPr>
          <p:cNvSpPr txBox="1"/>
          <p:nvPr/>
        </p:nvSpPr>
        <p:spPr>
          <a:xfrm>
            <a:off x="1429712" y="1457242"/>
            <a:ext cx="21242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찜 설정 화면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D7382C4-1CC6-456A-ABC6-FE323C49E8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90203" y="2266981"/>
            <a:ext cx="216000" cy="216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61EB25E-FB5B-4D81-9FB3-D536F26AA2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365" y="2180537"/>
            <a:ext cx="360000" cy="36000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395A4C-0D08-424C-B3C0-D952A268E574}"/>
              </a:ext>
            </a:extLst>
          </p:cNvPr>
          <p:cNvSpPr/>
          <p:nvPr/>
        </p:nvSpPr>
        <p:spPr>
          <a:xfrm>
            <a:off x="5130614" y="2949002"/>
            <a:ext cx="1919882" cy="240809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5632F1-78C1-4417-AD07-C71D9F312606}"/>
              </a:ext>
            </a:extLst>
          </p:cNvPr>
          <p:cNvSpPr txBox="1"/>
          <p:nvPr/>
        </p:nvSpPr>
        <p:spPr>
          <a:xfrm>
            <a:off x="5783442" y="548483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64E73C2-FBEE-41D6-A56D-07E163CA42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8" t="7320" r="29216" b="7582"/>
          <a:stretch/>
        </p:blipFill>
        <p:spPr>
          <a:xfrm>
            <a:off x="4774526" y="920587"/>
            <a:ext cx="2647198" cy="547087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4CD1AED-A881-4B0F-96B0-482246311A2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916516" y="1518241"/>
            <a:ext cx="216000" cy="216000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A9EF9F0-CCF7-4678-9E32-AFCBB92F1F04}"/>
              </a:ext>
            </a:extLst>
          </p:cNvPr>
          <p:cNvSpPr/>
          <p:nvPr/>
        </p:nvSpPr>
        <p:spPr>
          <a:xfrm>
            <a:off x="7485323" y="2158981"/>
            <a:ext cx="2160000" cy="432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Ima</a:t>
            </a:r>
            <a:r>
              <a:rPr lang="en-US" altLang="ko-KR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 View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319FD56-C3E7-4DBE-885B-AC7CD6B798D7}"/>
              </a:ext>
            </a:extLst>
          </p:cNvPr>
          <p:cNvSpPr/>
          <p:nvPr/>
        </p:nvSpPr>
        <p:spPr>
          <a:xfrm>
            <a:off x="7485323" y="5422164"/>
            <a:ext cx="2880000" cy="432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클릭 시 찜 목록에 저장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F96A13D-85CB-41D8-8C7D-C7074DB73C0A}"/>
              </a:ext>
            </a:extLst>
          </p:cNvPr>
          <p:cNvSpPr/>
          <p:nvPr/>
        </p:nvSpPr>
        <p:spPr>
          <a:xfrm>
            <a:off x="2543055" y="3791975"/>
            <a:ext cx="216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80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리뷰 입력 창</a:t>
            </a:r>
            <a:endParaRPr lang="en-US" altLang="ko-KR" sz="180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80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Field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C8A45C4-2D4C-4B29-9E7C-E86E0A275CFC}"/>
              </a:ext>
            </a:extLst>
          </p:cNvPr>
          <p:cNvSpPr/>
          <p:nvPr/>
        </p:nvSpPr>
        <p:spPr>
          <a:xfrm>
            <a:off x="6437918" y="2129907"/>
            <a:ext cx="468000" cy="468000"/>
          </a:xfrm>
          <a:prstGeom prst="roundRect">
            <a:avLst/>
          </a:prstGeom>
          <a:noFill/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5B172A0-3E4A-4C80-90CB-D1A38A3DCC25}"/>
              </a:ext>
            </a:extLst>
          </p:cNvPr>
          <p:cNvSpPr/>
          <p:nvPr/>
        </p:nvSpPr>
        <p:spPr>
          <a:xfrm>
            <a:off x="5055261" y="2881786"/>
            <a:ext cx="2050942" cy="2540378"/>
          </a:xfrm>
          <a:prstGeom prst="roundRect">
            <a:avLst/>
          </a:prstGeom>
          <a:noFill/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304EA6D-058E-444B-BF3A-AAA0E380ED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90" b="92463" l="9861" r="90013">
                        <a14:foregroundMark x1="63338" y1="90579" x2="57269" y2="92463"/>
                        <a14:foregroundMark x1="90139" y1="64872" x2="90139" y2="64872"/>
                        <a14:foregroundMark x1="79140" y1="34186" x2="79140" y2="34186"/>
                        <a14:foregroundMark x1="65360" y1="9690" x2="65360" y2="9690"/>
                        <a14:foregroundMark x1="54994" y1="55989" x2="54488" y2="54913"/>
                        <a14:foregroundMark x1="70417" y1="54778" x2="19090" y2="50067"/>
                        <a14:foregroundMark x1="54614" y1="36878" x2="45386" y2="38089"/>
                        <a14:foregroundMark x1="45386" y1="38089" x2="41466" y2="44953"/>
                        <a14:foregroundMark x1="41466" y1="44953" x2="47661" y2="49933"/>
                        <a14:foregroundMark x1="47661" y1="49933" x2="56384" y2="46433"/>
                        <a14:foregroundMark x1="56384" y1="46433" x2="58913" y2="36205"/>
                        <a14:foregroundMark x1="58913" y1="36205" x2="49558" y2="30552"/>
                        <a14:foregroundMark x1="49558" y1="30552" x2="40708" y2="34724"/>
                        <a14:foregroundMark x1="40708" y1="34724" x2="40329" y2="44415"/>
                        <a14:foregroundMark x1="40329" y1="44415" x2="49178" y2="46433"/>
                        <a14:foregroundMark x1="49178" y1="46433" x2="53729" y2="37820"/>
                        <a14:foregroundMark x1="53729" y1="37820" x2="49052" y2="28802"/>
                        <a14:foregroundMark x1="49052" y1="28802" x2="40708" y2="26649"/>
                        <a14:foregroundMark x1="40708" y1="26649" x2="34134" y2="29341"/>
                        <a14:foregroundMark x1="34134" y1="29341" x2="36410" y2="36474"/>
                        <a14:foregroundMark x1="36410" y1="36474" x2="36915" y2="368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5633">
            <a:off x="308061" y="234855"/>
            <a:ext cx="720000" cy="67630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4D600B4-4694-40D0-811D-B33C8415001D}"/>
              </a:ext>
            </a:extLst>
          </p:cNvPr>
          <p:cNvSpPr txBox="1"/>
          <p:nvPr/>
        </p:nvSpPr>
        <p:spPr>
          <a:xfrm>
            <a:off x="1078799" y="213009"/>
            <a:ext cx="1941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</a:t>
            </a:r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6546C18-69F7-4765-A731-0CE9230EBAC3}"/>
              </a:ext>
            </a:extLst>
          </p:cNvPr>
          <p:cNvCxnSpPr>
            <a:cxnSpLocks/>
          </p:cNvCxnSpPr>
          <p:nvPr/>
        </p:nvCxnSpPr>
        <p:spPr>
          <a:xfrm>
            <a:off x="1055226" y="933009"/>
            <a:ext cx="1980000" cy="0"/>
          </a:xfrm>
          <a:prstGeom prst="line">
            <a:avLst/>
          </a:prstGeom>
          <a:ln w="63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177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64E73C2-FBEE-41D6-A56D-07E163CA42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8" t="7320" r="29216" b="7582"/>
          <a:stretch/>
        </p:blipFill>
        <p:spPr>
          <a:xfrm>
            <a:off x="4774526" y="920587"/>
            <a:ext cx="2647198" cy="5470874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499DB35-C4B7-423E-B239-749AC6C21F97}"/>
              </a:ext>
            </a:extLst>
          </p:cNvPr>
          <p:cNvSpPr/>
          <p:nvPr/>
        </p:nvSpPr>
        <p:spPr>
          <a:xfrm>
            <a:off x="4838203" y="1073912"/>
            <a:ext cx="2520000" cy="5220000"/>
          </a:xfrm>
          <a:prstGeom prst="roundRect">
            <a:avLst>
              <a:gd name="adj" fmla="val 116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B52908-8FEC-4499-8F79-E34DF8BA1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203" y="2608418"/>
            <a:ext cx="1800000" cy="180000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8C9E5CE-311A-49D0-BCA5-043C0CAA939C}"/>
              </a:ext>
            </a:extLst>
          </p:cNvPr>
          <p:cNvSpPr/>
          <p:nvPr/>
        </p:nvSpPr>
        <p:spPr>
          <a:xfrm>
            <a:off x="4838125" y="1046024"/>
            <a:ext cx="2520000" cy="5220000"/>
          </a:xfrm>
          <a:prstGeom prst="roundRect">
            <a:avLst>
              <a:gd name="adj" fmla="val 116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CBC83-3BAE-4BA5-A794-3D0C63DA9B60}"/>
              </a:ext>
            </a:extLst>
          </p:cNvPr>
          <p:cNvSpPr txBox="1"/>
          <p:nvPr/>
        </p:nvSpPr>
        <p:spPr>
          <a:xfrm>
            <a:off x="5596612" y="133485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별점 선택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59D21B3-3ABC-4FBB-AAD5-85DDE4E015D3}"/>
              </a:ext>
            </a:extLst>
          </p:cNvPr>
          <p:cNvSpPr txBox="1"/>
          <p:nvPr/>
        </p:nvSpPr>
        <p:spPr>
          <a:xfrm>
            <a:off x="1429712" y="1457242"/>
            <a:ext cx="24737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 선택 화면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1EB25E-FB5B-4D81-9FB3-D536F26AA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49" y="1965138"/>
            <a:ext cx="288000" cy="288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8A6E2AA-C185-49EF-88DE-1D737743E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49" y="2414840"/>
            <a:ext cx="288000" cy="288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2A88FBA-CB9E-4CF7-8C8D-3C8854F9D5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997" y="2414157"/>
            <a:ext cx="288000" cy="288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F5A61E7-1174-47AE-89B2-FC9A1862E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49" y="2864542"/>
            <a:ext cx="288000" cy="288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3CE9751-691F-4DC7-836E-5CC9C2D28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997" y="2863859"/>
            <a:ext cx="288000" cy="288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874CE15-9AB8-41E1-932F-E739096F0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49" y="3314244"/>
            <a:ext cx="288000" cy="288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81C2C08-A2D2-4F9B-B3FC-B9EEDC9DC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997" y="3313561"/>
            <a:ext cx="288000" cy="288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49B5187-12BF-46A8-B197-B8577E214B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33" y="3763946"/>
            <a:ext cx="288000" cy="288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42E7920-BD5A-41DF-BB21-9DA60757D8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681" y="3763263"/>
            <a:ext cx="288000" cy="288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A4862F1-0FCB-44B8-9D30-E0FEC7F03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229" y="3757532"/>
            <a:ext cx="288000" cy="288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7B2CAA-0DFA-4A71-AE54-0D33D8F89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777" y="3757532"/>
            <a:ext cx="288000" cy="288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CB4F1ED-3F59-49D4-89F9-BBD33D74B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545" y="3313561"/>
            <a:ext cx="288000" cy="288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40EF376-77E2-40B1-8F35-FB321EAAC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093" y="3313561"/>
            <a:ext cx="288000" cy="288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6965573-D870-49FE-B233-D270FD1FF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545" y="2863859"/>
            <a:ext cx="288000" cy="288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D52922E-13CB-462A-A4A9-7193F23C0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25" y="3757532"/>
            <a:ext cx="288000" cy="28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16EB039-019C-4F85-8A7F-CFE76F0132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758" y="3313561"/>
            <a:ext cx="288000" cy="288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D94841C-65E5-4131-9DE4-F5F2C55CE2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8" t="7320" r="29216" b="7582"/>
          <a:stretch/>
        </p:blipFill>
        <p:spPr>
          <a:xfrm>
            <a:off x="4774526" y="920587"/>
            <a:ext cx="2647198" cy="547087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E488380-1BE4-4D72-87D2-48C99E0C0E9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916516" y="1518241"/>
            <a:ext cx="216000" cy="216000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5DD3730-73FD-4796-98F1-86E1158DD43D}"/>
              </a:ext>
            </a:extLst>
          </p:cNvPr>
          <p:cNvSpPr/>
          <p:nvPr/>
        </p:nvSpPr>
        <p:spPr>
          <a:xfrm>
            <a:off x="7478272" y="2818126"/>
            <a:ext cx="2160000" cy="432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80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Table View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1148218-808B-4F19-B2B5-7F0C03AC9664}"/>
              </a:ext>
            </a:extLst>
          </p:cNvPr>
          <p:cNvSpPr/>
          <p:nvPr/>
        </p:nvSpPr>
        <p:spPr>
          <a:xfrm>
            <a:off x="4947261" y="1829628"/>
            <a:ext cx="2320314" cy="2408997"/>
          </a:xfrm>
          <a:prstGeom prst="roundRect">
            <a:avLst/>
          </a:prstGeom>
          <a:noFill/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179BD6FC-6E68-4664-9E7A-35FCE97D7B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90" b="92463" l="9861" r="90013">
                        <a14:foregroundMark x1="63338" y1="90579" x2="57269" y2="92463"/>
                        <a14:foregroundMark x1="90139" y1="64872" x2="90139" y2="64872"/>
                        <a14:foregroundMark x1="79140" y1="34186" x2="79140" y2="34186"/>
                        <a14:foregroundMark x1="65360" y1="9690" x2="65360" y2="9690"/>
                        <a14:foregroundMark x1="54994" y1="55989" x2="54488" y2="54913"/>
                        <a14:foregroundMark x1="70417" y1="54778" x2="19090" y2="50067"/>
                        <a14:foregroundMark x1="54614" y1="36878" x2="45386" y2="38089"/>
                        <a14:foregroundMark x1="45386" y1="38089" x2="41466" y2="44953"/>
                        <a14:foregroundMark x1="41466" y1="44953" x2="47661" y2="49933"/>
                        <a14:foregroundMark x1="47661" y1="49933" x2="56384" y2="46433"/>
                        <a14:foregroundMark x1="56384" y1="46433" x2="58913" y2="36205"/>
                        <a14:foregroundMark x1="58913" y1="36205" x2="49558" y2="30552"/>
                        <a14:foregroundMark x1="49558" y1="30552" x2="40708" y2="34724"/>
                        <a14:foregroundMark x1="40708" y1="34724" x2="40329" y2="44415"/>
                        <a14:foregroundMark x1="40329" y1="44415" x2="49178" y2="46433"/>
                        <a14:foregroundMark x1="49178" y1="46433" x2="53729" y2="37820"/>
                        <a14:foregroundMark x1="53729" y1="37820" x2="49052" y2="28802"/>
                        <a14:foregroundMark x1="49052" y1="28802" x2="40708" y2="26649"/>
                        <a14:foregroundMark x1="40708" y1="26649" x2="34134" y2="29341"/>
                        <a14:foregroundMark x1="34134" y1="29341" x2="36410" y2="36474"/>
                        <a14:foregroundMark x1="36410" y1="36474" x2="36915" y2="368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5633">
            <a:off x="308061" y="234855"/>
            <a:ext cx="720000" cy="67630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D4677F1-B910-48B1-B58D-FF2CD4852AEE}"/>
              </a:ext>
            </a:extLst>
          </p:cNvPr>
          <p:cNvSpPr txBox="1"/>
          <p:nvPr/>
        </p:nvSpPr>
        <p:spPr>
          <a:xfrm>
            <a:off x="1078799" y="213009"/>
            <a:ext cx="1941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</a:t>
            </a:r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F8BD286-7D7D-4D1A-9E01-743A96FB57B9}"/>
              </a:ext>
            </a:extLst>
          </p:cNvPr>
          <p:cNvCxnSpPr>
            <a:cxnSpLocks/>
          </p:cNvCxnSpPr>
          <p:nvPr/>
        </p:nvCxnSpPr>
        <p:spPr>
          <a:xfrm>
            <a:off x="1055226" y="933009"/>
            <a:ext cx="1980000" cy="0"/>
          </a:xfrm>
          <a:prstGeom prst="line">
            <a:avLst/>
          </a:prstGeom>
          <a:ln w="63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405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499DB35-C4B7-423E-B239-749AC6C21F97}"/>
              </a:ext>
            </a:extLst>
          </p:cNvPr>
          <p:cNvSpPr/>
          <p:nvPr/>
        </p:nvSpPr>
        <p:spPr>
          <a:xfrm>
            <a:off x="4838203" y="1073912"/>
            <a:ext cx="2520000" cy="5220000"/>
          </a:xfrm>
          <a:prstGeom prst="roundRect">
            <a:avLst>
              <a:gd name="adj" fmla="val 116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B52908-8FEC-4499-8F79-E34DF8BA1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203" y="2608418"/>
            <a:ext cx="1800000" cy="180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4E73C2-FBEE-41D6-A56D-07E163CA42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8" t="7320" r="29216" b="7582"/>
          <a:stretch/>
        </p:blipFill>
        <p:spPr>
          <a:xfrm>
            <a:off x="4774526" y="920587"/>
            <a:ext cx="2647198" cy="547087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8C9E5CE-311A-49D0-BCA5-043C0CAA939C}"/>
              </a:ext>
            </a:extLst>
          </p:cNvPr>
          <p:cNvSpPr/>
          <p:nvPr/>
        </p:nvSpPr>
        <p:spPr>
          <a:xfrm>
            <a:off x="4838125" y="1046024"/>
            <a:ext cx="2520000" cy="5220000"/>
          </a:xfrm>
          <a:prstGeom prst="roundRect">
            <a:avLst>
              <a:gd name="adj" fmla="val 116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CBC83-3BAE-4BA5-A794-3D0C63DA9B60}"/>
              </a:ext>
            </a:extLst>
          </p:cNvPr>
          <p:cNvSpPr txBox="1"/>
          <p:nvPr/>
        </p:nvSpPr>
        <p:spPr>
          <a:xfrm>
            <a:off x="5439598" y="1334859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정보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29F4A86-040F-4CFC-8B8B-FE4DC0A44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438" y="1644821"/>
            <a:ext cx="360000" cy="360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EE2F1C-AE4C-40C9-B846-44F3339B8A65}"/>
              </a:ext>
            </a:extLst>
          </p:cNvPr>
          <p:cNvSpPr/>
          <p:nvPr/>
        </p:nvSpPr>
        <p:spPr>
          <a:xfrm>
            <a:off x="4978101" y="2112655"/>
            <a:ext cx="2215337" cy="387258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4AD2A2-AD47-471D-98EA-B66F2F2753C7}"/>
              </a:ext>
            </a:extLst>
          </p:cNvPr>
          <p:cNvSpPr txBox="1"/>
          <p:nvPr/>
        </p:nvSpPr>
        <p:spPr>
          <a:xfrm>
            <a:off x="5076820" y="2218037"/>
            <a:ext cx="11063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BDDF80-537E-42AC-AD90-97E85A01732B}"/>
              </a:ext>
            </a:extLst>
          </p:cNvPr>
          <p:cNvSpPr txBox="1"/>
          <p:nvPr/>
        </p:nvSpPr>
        <p:spPr>
          <a:xfrm>
            <a:off x="5076822" y="2578786"/>
            <a:ext cx="9316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대표 메뉴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E03DB9-82FA-4672-A734-E9BEBDCFEB68}"/>
              </a:ext>
            </a:extLst>
          </p:cNvPr>
          <p:cNvSpPr txBox="1"/>
          <p:nvPr/>
        </p:nvSpPr>
        <p:spPr>
          <a:xfrm>
            <a:off x="5076819" y="2940645"/>
            <a:ext cx="8835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전화번호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BB625C-6B5C-4A53-AE2A-7B186722E9F1}"/>
              </a:ext>
            </a:extLst>
          </p:cNvPr>
          <p:cNvSpPr txBox="1"/>
          <p:nvPr/>
        </p:nvSpPr>
        <p:spPr>
          <a:xfrm>
            <a:off x="5076820" y="3301394"/>
            <a:ext cx="11063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도로명 주소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A82ECC-BF05-496B-9D80-2426FCCE8AE5}"/>
              </a:ext>
            </a:extLst>
          </p:cNvPr>
          <p:cNvSpPr txBox="1"/>
          <p:nvPr/>
        </p:nvSpPr>
        <p:spPr>
          <a:xfrm>
            <a:off x="5076819" y="3667344"/>
            <a:ext cx="9316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지번 주소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5BC168-9C07-4CFD-973C-CF2CD4266DC3}"/>
              </a:ext>
            </a:extLst>
          </p:cNvPr>
          <p:cNvSpPr txBox="1"/>
          <p:nvPr/>
        </p:nvSpPr>
        <p:spPr>
          <a:xfrm>
            <a:off x="5076819" y="4024002"/>
            <a:ext cx="8835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우편번호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B1E299A-F3C3-46EE-89A4-77013C7C9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313" y="5074511"/>
            <a:ext cx="720000" cy="72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D94841C-65E5-4131-9DE4-F5F2C55CE2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8" t="7320" r="29216" b="7582"/>
          <a:stretch/>
        </p:blipFill>
        <p:spPr>
          <a:xfrm>
            <a:off x="4774526" y="920587"/>
            <a:ext cx="2647198" cy="5470874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59D21B3-3ABC-4FBB-AAD5-85DDE4E015D3}"/>
              </a:ext>
            </a:extLst>
          </p:cNvPr>
          <p:cNvSpPr txBox="1"/>
          <p:nvPr/>
        </p:nvSpPr>
        <p:spPr>
          <a:xfrm>
            <a:off x="1429712" y="1457242"/>
            <a:ext cx="28232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음식점 정보 화면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B0D3052-E1E1-4BF8-8048-E9EE6831B3E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916516" y="1518241"/>
            <a:ext cx="216000" cy="216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E6F63BD-5A8B-40B2-BA0A-D1EC958045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22395">
            <a:off x="12653807" y="6412072"/>
            <a:ext cx="720000" cy="720000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2C0E351-BBF7-4629-B8F5-F71186A875BF}"/>
              </a:ext>
            </a:extLst>
          </p:cNvPr>
          <p:cNvSpPr/>
          <p:nvPr/>
        </p:nvSpPr>
        <p:spPr>
          <a:xfrm>
            <a:off x="7421724" y="1464821"/>
            <a:ext cx="324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찜 설정 후 버튼 이미지 변경</a:t>
            </a:r>
            <a:endParaRPr lang="en-US" altLang="ko-KR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파티클 효과와</a:t>
            </a:r>
            <a:r>
              <a:rPr lang="en-US" altLang="ko-KR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효과음 출력</a:t>
            </a:r>
            <a:endParaRPr lang="en-US" altLang="ko-KR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08139B2-BE49-4281-88AE-82968D92F0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90" b="92463" l="9861" r="90013">
                        <a14:foregroundMark x1="63338" y1="90579" x2="57269" y2="92463"/>
                        <a14:foregroundMark x1="90139" y1="64872" x2="90139" y2="64872"/>
                        <a14:foregroundMark x1="79140" y1="34186" x2="79140" y2="34186"/>
                        <a14:foregroundMark x1="65360" y1="9690" x2="65360" y2="9690"/>
                        <a14:foregroundMark x1="54994" y1="55989" x2="54488" y2="54913"/>
                        <a14:foregroundMark x1="70417" y1="54778" x2="19090" y2="50067"/>
                        <a14:foregroundMark x1="54614" y1="36878" x2="45386" y2="38089"/>
                        <a14:foregroundMark x1="45386" y1="38089" x2="41466" y2="44953"/>
                        <a14:foregroundMark x1="41466" y1="44953" x2="47661" y2="49933"/>
                        <a14:foregroundMark x1="47661" y1="49933" x2="56384" y2="46433"/>
                        <a14:foregroundMark x1="56384" y1="46433" x2="58913" y2="36205"/>
                        <a14:foregroundMark x1="58913" y1="36205" x2="49558" y2="30552"/>
                        <a14:foregroundMark x1="49558" y1="30552" x2="40708" y2="34724"/>
                        <a14:foregroundMark x1="40708" y1="34724" x2="40329" y2="44415"/>
                        <a14:foregroundMark x1="40329" y1="44415" x2="49178" y2="46433"/>
                        <a14:foregroundMark x1="49178" y1="46433" x2="53729" y2="37820"/>
                        <a14:foregroundMark x1="53729" y1="37820" x2="49052" y2="28802"/>
                        <a14:foregroundMark x1="49052" y1="28802" x2="40708" y2="26649"/>
                        <a14:foregroundMark x1="40708" y1="26649" x2="34134" y2="29341"/>
                        <a14:foregroundMark x1="34134" y1="29341" x2="36410" y2="36474"/>
                        <a14:foregroundMark x1="36410" y1="36474" x2="36915" y2="368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5633">
            <a:off x="308061" y="234855"/>
            <a:ext cx="720000" cy="67630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D6A64E8-DB80-411C-940A-DBE247DA9FA6}"/>
              </a:ext>
            </a:extLst>
          </p:cNvPr>
          <p:cNvSpPr txBox="1"/>
          <p:nvPr/>
        </p:nvSpPr>
        <p:spPr>
          <a:xfrm>
            <a:off x="1078799" y="213009"/>
            <a:ext cx="1941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</a:t>
            </a:r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9364D5F-07C6-4180-862C-E54B53E864D8}"/>
              </a:ext>
            </a:extLst>
          </p:cNvPr>
          <p:cNvCxnSpPr>
            <a:cxnSpLocks/>
          </p:cNvCxnSpPr>
          <p:nvPr/>
        </p:nvCxnSpPr>
        <p:spPr>
          <a:xfrm>
            <a:off x="1055226" y="933009"/>
            <a:ext cx="1980000" cy="0"/>
          </a:xfrm>
          <a:prstGeom prst="line">
            <a:avLst/>
          </a:prstGeom>
          <a:ln w="63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26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25 0.07106 L -0.22761 -0.02477 C -0.24219 -0.0463 -0.26654 -0.0669 -0.29245 -0.08588 C -0.3224 -0.10648 -0.34714 -0.12037 -0.36576 -0.12361 L -0.45274 -0.14491 " pathEditMode="relative" rAng="1320000" ptsTypes="AAAAA">
                                      <p:cBhvr>
                                        <p:cTn id="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84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F59D21B3-3ABC-4FBB-AAD5-85DDE4E015D3}"/>
              </a:ext>
            </a:extLst>
          </p:cNvPr>
          <p:cNvSpPr txBox="1"/>
          <p:nvPr/>
        </p:nvSpPr>
        <p:spPr>
          <a:xfrm>
            <a:off x="1429712" y="1457242"/>
            <a:ext cx="238719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 화면</a:t>
            </a:r>
            <a:endParaRPr lang="en-US" altLang="ko-KR" sz="30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음식점 기준</a:t>
            </a:r>
            <a:endParaRPr lang="en-US" altLang="ko-KR" sz="25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8458F64-C9EC-4B00-BBD3-6A8E5B37E39E}"/>
              </a:ext>
            </a:extLst>
          </p:cNvPr>
          <p:cNvSpPr/>
          <p:nvPr/>
        </p:nvSpPr>
        <p:spPr>
          <a:xfrm>
            <a:off x="4838203" y="1073912"/>
            <a:ext cx="2520000" cy="5220000"/>
          </a:xfrm>
          <a:prstGeom prst="roundRect">
            <a:avLst>
              <a:gd name="adj" fmla="val 116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AC9EC3F7-016E-45F0-B68B-066FAF5C9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203" y="2608418"/>
            <a:ext cx="1800000" cy="1800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6ED91B17-D7E4-495D-A4C1-349ED3D68A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8" t="7320" r="29216" b="7582"/>
          <a:stretch/>
        </p:blipFill>
        <p:spPr>
          <a:xfrm>
            <a:off x="4774526" y="920587"/>
            <a:ext cx="2647198" cy="5470874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AD74C674-4BE6-4644-B910-D2B0D562C5E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916516" y="1518241"/>
            <a:ext cx="216000" cy="216000"/>
          </a:xfrm>
          <a:prstGeom prst="rect">
            <a:avLst/>
          </a:prstGeom>
        </p:spPr>
      </p:pic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1E3F631-3A82-4D8D-A175-8BBF7B0EC553}"/>
              </a:ext>
            </a:extLst>
          </p:cNvPr>
          <p:cNvSpPr/>
          <p:nvPr/>
        </p:nvSpPr>
        <p:spPr>
          <a:xfrm>
            <a:off x="7474682" y="3213000"/>
            <a:ext cx="2160000" cy="432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 Kit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C93E9C0-6BC9-4EBC-AB75-A8724523BF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90" b="92463" l="9861" r="90013">
                        <a14:foregroundMark x1="63338" y1="90579" x2="57269" y2="92463"/>
                        <a14:foregroundMark x1="90139" y1="64872" x2="90139" y2="64872"/>
                        <a14:foregroundMark x1="79140" y1="34186" x2="79140" y2="34186"/>
                        <a14:foregroundMark x1="65360" y1="9690" x2="65360" y2="9690"/>
                        <a14:foregroundMark x1="54994" y1="55989" x2="54488" y2="54913"/>
                        <a14:foregroundMark x1="70417" y1="54778" x2="19090" y2="50067"/>
                        <a14:foregroundMark x1="54614" y1="36878" x2="45386" y2="38089"/>
                        <a14:foregroundMark x1="45386" y1="38089" x2="41466" y2="44953"/>
                        <a14:foregroundMark x1="41466" y1="44953" x2="47661" y2="49933"/>
                        <a14:foregroundMark x1="47661" y1="49933" x2="56384" y2="46433"/>
                        <a14:foregroundMark x1="56384" y1="46433" x2="58913" y2="36205"/>
                        <a14:foregroundMark x1="58913" y1="36205" x2="49558" y2="30552"/>
                        <a14:foregroundMark x1="49558" y1="30552" x2="40708" y2="34724"/>
                        <a14:foregroundMark x1="40708" y1="34724" x2="40329" y2="44415"/>
                        <a14:foregroundMark x1="40329" y1="44415" x2="49178" y2="46433"/>
                        <a14:foregroundMark x1="49178" y1="46433" x2="53729" y2="37820"/>
                        <a14:foregroundMark x1="53729" y1="37820" x2="49052" y2="28802"/>
                        <a14:foregroundMark x1="49052" y1="28802" x2="40708" y2="26649"/>
                        <a14:foregroundMark x1="40708" y1="26649" x2="34134" y2="29341"/>
                        <a14:foregroundMark x1="34134" y1="29341" x2="36410" y2="36474"/>
                        <a14:foregroundMark x1="36410" y1="36474" x2="36915" y2="368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5633">
            <a:off x="308061" y="234855"/>
            <a:ext cx="720000" cy="6763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7AAB2F-28BD-4011-90B7-3461B4C2FF02}"/>
              </a:ext>
            </a:extLst>
          </p:cNvPr>
          <p:cNvSpPr txBox="1"/>
          <p:nvPr/>
        </p:nvSpPr>
        <p:spPr>
          <a:xfrm>
            <a:off x="1078799" y="213009"/>
            <a:ext cx="1941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</a:t>
            </a:r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67CC297-FB9D-49B8-A077-E2923D561408}"/>
              </a:ext>
            </a:extLst>
          </p:cNvPr>
          <p:cNvCxnSpPr>
            <a:cxnSpLocks/>
          </p:cNvCxnSpPr>
          <p:nvPr/>
        </p:nvCxnSpPr>
        <p:spPr>
          <a:xfrm>
            <a:off x="1055226" y="933009"/>
            <a:ext cx="1980000" cy="0"/>
          </a:xfrm>
          <a:prstGeom prst="line">
            <a:avLst/>
          </a:prstGeom>
          <a:ln w="63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116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C7E0112-FF00-4CC8-B6B5-C99C28BF8763}"/>
              </a:ext>
            </a:extLst>
          </p:cNvPr>
          <p:cNvSpPr/>
          <p:nvPr/>
        </p:nvSpPr>
        <p:spPr>
          <a:xfrm>
            <a:off x="4827484" y="1061529"/>
            <a:ext cx="2520000" cy="5220000"/>
          </a:xfrm>
          <a:prstGeom prst="roundRect">
            <a:avLst>
              <a:gd name="adj" fmla="val 116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1F1E502-657E-43C7-B58B-3C2492308950}"/>
              </a:ext>
            </a:extLst>
          </p:cNvPr>
          <p:cNvCxnSpPr>
            <a:cxnSpLocks/>
          </p:cNvCxnSpPr>
          <p:nvPr/>
        </p:nvCxnSpPr>
        <p:spPr>
          <a:xfrm>
            <a:off x="4827484" y="5556599"/>
            <a:ext cx="252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0F8C451-95D9-4874-9EC9-566632FDA1B2}"/>
              </a:ext>
            </a:extLst>
          </p:cNvPr>
          <p:cNvCxnSpPr>
            <a:cxnSpLocks/>
          </p:cNvCxnSpPr>
          <p:nvPr/>
        </p:nvCxnSpPr>
        <p:spPr>
          <a:xfrm>
            <a:off x="6094285" y="5561529"/>
            <a:ext cx="0" cy="72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CA46042-F0AE-472C-82D1-38FE6B48B19D}"/>
              </a:ext>
            </a:extLst>
          </p:cNvPr>
          <p:cNvCxnSpPr>
            <a:cxnSpLocks/>
          </p:cNvCxnSpPr>
          <p:nvPr/>
        </p:nvCxnSpPr>
        <p:spPr>
          <a:xfrm>
            <a:off x="5457655" y="5561529"/>
            <a:ext cx="0" cy="72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47BD09A-C7E6-4FC3-8E82-F70534755DB1}"/>
              </a:ext>
            </a:extLst>
          </p:cNvPr>
          <p:cNvCxnSpPr>
            <a:cxnSpLocks/>
          </p:cNvCxnSpPr>
          <p:nvPr/>
        </p:nvCxnSpPr>
        <p:spPr>
          <a:xfrm>
            <a:off x="6723100" y="5562044"/>
            <a:ext cx="0" cy="72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3E21061-BADA-4CE2-B357-CE403819C328}"/>
              </a:ext>
            </a:extLst>
          </p:cNvPr>
          <p:cNvSpPr txBox="1"/>
          <p:nvPr/>
        </p:nvSpPr>
        <p:spPr>
          <a:xfrm>
            <a:off x="6235930" y="5972850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BE7F94-7B2D-405B-8E18-8BEB5DA89726}"/>
              </a:ext>
            </a:extLst>
          </p:cNvPr>
          <p:cNvSpPr txBox="1"/>
          <p:nvPr/>
        </p:nvSpPr>
        <p:spPr>
          <a:xfrm>
            <a:off x="6795937" y="59728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366B8A-5D43-488F-B7F6-207B60E2484E}"/>
              </a:ext>
            </a:extLst>
          </p:cNvPr>
          <p:cNvSpPr txBox="1"/>
          <p:nvPr/>
        </p:nvSpPr>
        <p:spPr>
          <a:xfrm>
            <a:off x="4985584" y="5975091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홈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F7696E17-85D8-4A6D-9414-4C65262EE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425" y="5640744"/>
            <a:ext cx="360000" cy="360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431B512-7E64-46E4-B63F-C6116B43F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314" y="5645159"/>
            <a:ext cx="360000" cy="360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D4C2F6FA-9BF5-4379-85B5-6E1E93868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653" y="5631836"/>
            <a:ext cx="360000" cy="3600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59D21B3-3ABC-4FBB-AAD5-85DDE4E015D3}"/>
              </a:ext>
            </a:extLst>
          </p:cNvPr>
          <p:cNvSpPr txBox="1"/>
          <p:nvPr/>
        </p:nvSpPr>
        <p:spPr>
          <a:xfrm>
            <a:off x="1429712" y="1457242"/>
            <a:ext cx="13292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 탭</a:t>
            </a:r>
            <a:endParaRPr lang="en-US" altLang="ko-KR" sz="30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A854F7-A61C-430B-8F4D-281FDBBCB0CD}"/>
              </a:ext>
            </a:extLst>
          </p:cNvPr>
          <p:cNvSpPr/>
          <p:nvPr/>
        </p:nvSpPr>
        <p:spPr>
          <a:xfrm>
            <a:off x="5465471" y="5567593"/>
            <a:ext cx="622290" cy="719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B7BDBF-A239-4C37-98DF-E68709DF4CF1}"/>
              </a:ext>
            </a:extLst>
          </p:cNvPr>
          <p:cNvSpPr txBox="1"/>
          <p:nvPr/>
        </p:nvSpPr>
        <p:spPr>
          <a:xfrm>
            <a:off x="5543160" y="597509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2F423028-8826-4E72-87F7-9BEF340E6E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526" y="5681159"/>
            <a:ext cx="324000" cy="324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70415A4-E7B8-4185-96E5-D969DA0E39A5}"/>
              </a:ext>
            </a:extLst>
          </p:cNvPr>
          <p:cNvSpPr/>
          <p:nvPr/>
        </p:nvSpPr>
        <p:spPr>
          <a:xfrm>
            <a:off x="4918214" y="1457242"/>
            <a:ext cx="1980000" cy="324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F0DBBDCD-5C19-42DC-BBFC-64584565E6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97" y="1493242"/>
            <a:ext cx="252000" cy="252000"/>
          </a:xfrm>
          <a:prstGeom prst="rect">
            <a:avLst/>
          </a:prstGeom>
        </p:spPr>
      </p:pic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4606BD5-7538-44C7-AA06-085228B1D2B6}"/>
              </a:ext>
            </a:extLst>
          </p:cNvPr>
          <p:cNvCxnSpPr>
            <a:cxnSpLocks/>
          </p:cNvCxnSpPr>
          <p:nvPr/>
        </p:nvCxnSpPr>
        <p:spPr>
          <a:xfrm>
            <a:off x="4827484" y="2348053"/>
            <a:ext cx="252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44516BD-4E8E-4430-90B0-4A9951369997}"/>
              </a:ext>
            </a:extLst>
          </p:cNvPr>
          <p:cNvCxnSpPr>
            <a:cxnSpLocks/>
          </p:cNvCxnSpPr>
          <p:nvPr/>
        </p:nvCxnSpPr>
        <p:spPr>
          <a:xfrm>
            <a:off x="5029492" y="2710586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99FAF15-8B0F-4D5C-9A3C-33223857BA76}"/>
              </a:ext>
            </a:extLst>
          </p:cNvPr>
          <p:cNvCxnSpPr>
            <a:cxnSpLocks/>
          </p:cNvCxnSpPr>
          <p:nvPr/>
        </p:nvCxnSpPr>
        <p:spPr>
          <a:xfrm>
            <a:off x="5029492" y="3105033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F7F606B-FE42-42C4-A096-2A4CA4227BE6}"/>
              </a:ext>
            </a:extLst>
          </p:cNvPr>
          <p:cNvCxnSpPr>
            <a:cxnSpLocks/>
          </p:cNvCxnSpPr>
          <p:nvPr/>
        </p:nvCxnSpPr>
        <p:spPr>
          <a:xfrm>
            <a:off x="5029492" y="3487302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B2BF2EA-FDC5-4642-B846-F6E780A4D1AB}"/>
              </a:ext>
            </a:extLst>
          </p:cNvPr>
          <p:cNvCxnSpPr>
            <a:cxnSpLocks/>
          </p:cNvCxnSpPr>
          <p:nvPr/>
        </p:nvCxnSpPr>
        <p:spPr>
          <a:xfrm>
            <a:off x="5029492" y="3881749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1A8DDCD-E3FF-4E73-A73A-25D7C22F3730}"/>
              </a:ext>
            </a:extLst>
          </p:cNvPr>
          <p:cNvCxnSpPr>
            <a:cxnSpLocks/>
          </p:cNvCxnSpPr>
          <p:nvPr/>
        </p:nvCxnSpPr>
        <p:spPr>
          <a:xfrm>
            <a:off x="5029492" y="4279410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CC8D079-10CE-4718-9F74-1319787D265E}"/>
              </a:ext>
            </a:extLst>
          </p:cNvPr>
          <p:cNvCxnSpPr>
            <a:cxnSpLocks/>
          </p:cNvCxnSpPr>
          <p:nvPr/>
        </p:nvCxnSpPr>
        <p:spPr>
          <a:xfrm>
            <a:off x="5029492" y="4673857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55B996-C986-40AD-894E-C82C1AB0B09C}"/>
              </a:ext>
            </a:extLst>
          </p:cNvPr>
          <p:cNvSpPr txBox="1"/>
          <p:nvPr/>
        </p:nvSpPr>
        <p:spPr>
          <a:xfrm>
            <a:off x="4928238" y="2397049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6FBCF35-F942-463B-A97A-2EA0181AABA6}"/>
              </a:ext>
            </a:extLst>
          </p:cNvPr>
          <p:cNvCxnSpPr>
            <a:cxnSpLocks/>
          </p:cNvCxnSpPr>
          <p:nvPr/>
        </p:nvCxnSpPr>
        <p:spPr>
          <a:xfrm>
            <a:off x="4827484" y="5556599"/>
            <a:ext cx="252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605D996-10F4-479B-9D55-A3A772C6DF3A}"/>
              </a:ext>
            </a:extLst>
          </p:cNvPr>
          <p:cNvCxnSpPr>
            <a:cxnSpLocks/>
          </p:cNvCxnSpPr>
          <p:nvPr/>
        </p:nvCxnSpPr>
        <p:spPr>
          <a:xfrm>
            <a:off x="5029492" y="5054857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6909B64-6E80-48A8-9D17-0D40EF243309}"/>
              </a:ext>
            </a:extLst>
          </p:cNvPr>
          <p:cNvSpPr txBox="1"/>
          <p:nvPr/>
        </p:nvSpPr>
        <p:spPr>
          <a:xfrm>
            <a:off x="4961425" y="3544651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B0356E1-2D84-4954-8BCA-99CF584757D0}"/>
              </a:ext>
            </a:extLst>
          </p:cNvPr>
          <p:cNvSpPr txBox="1"/>
          <p:nvPr/>
        </p:nvSpPr>
        <p:spPr>
          <a:xfrm>
            <a:off x="4928237" y="2768797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A27656B-4DB6-41DA-9097-FFBD7B2FCE4D}"/>
              </a:ext>
            </a:extLst>
          </p:cNvPr>
          <p:cNvSpPr txBox="1"/>
          <p:nvPr/>
        </p:nvSpPr>
        <p:spPr>
          <a:xfrm>
            <a:off x="4961425" y="3166255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9FB6A00-5F4C-485C-A1D3-1232D9F7BDC3}"/>
              </a:ext>
            </a:extLst>
          </p:cNvPr>
          <p:cNvSpPr txBox="1"/>
          <p:nvPr/>
        </p:nvSpPr>
        <p:spPr>
          <a:xfrm>
            <a:off x="4980039" y="3951436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E29295C-B573-4BF5-9A16-3B7BF189EF2B}"/>
              </a:ext>
            </a:extLst>
          </p:cNvPr>
          <p:cNvSpPr txBox="1"/>
          <p:nvPr/>
        </p:nvSpPr>
        <p:spPr>
          <a:xfrm>
            <a:off x="4970881" y="4347187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0D1FCB-D472-4C16-89CD-111CEFB5E12B}"/>
              </a:ext>
            </a:extLst>
          </p:cNvPr>
          <p:cNvSpPr txBox="1"/>
          <p:nvPr/>
        </p:nvSpPr>
        <p:spPr>
          <a:xfrm>
            <a:off x="4970881" y="4725786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9DF68F2E-22B7-450B-9D8A-3B8ADB3409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7571"/>
          <a:stretch/>
        </p:blipFill>
        <p:spPr>
          <a:xfrm>
            <a:off x="4961826" y="5451815"/>
            <a:ext cx="920576" cy="104783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4A61A196-0682-4212-AEE1-5B6604D761EF}"/>
              </a:ext>
            </a:extLst>
          </p:cNvPr>
          <p:cNvSpPr txBox="1"/>
          <p:nvPr/>
        </p:nvSpPr>
        <p:spPr>
          <a:xfrm>
            <a:off x="5018081" y="1881428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 인식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0FAFFF3-3615-419E-8BF3-8168E40846CF}"/>
              </a:ext>
            </a:extLst>
          </p:cNvPr>
          <p:cNvSpPr txBox="1"/>
          <p:nvPr/>
        </p:nvSpPr>
        <p:spPr>
          <a:xfrm>
            <a:off x="6235930" y="1881427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 인식 끝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0831C9E-E6BE-4731-B094-FDD12FDFE647}"/>
              </a:ext>
            </a:extLst>
          </p:cNvPr>
          <p:cNvCxnSpPr>
            <a:cxnSpLocks/>
          </p:cNvCxnSpPr>
          <p:nvPr/>
        </p:nvCxnSpPr>
        <p:spPr>
          <a:xfrm>
            <a:off x="5033252" y="5436281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881033D-7969-48B3-A3DC-EEC737A60F01}"/>
              </a:ext>
            </a:extLst>
          </p:cNvPr>
          <p:cNvSpPr txBox="1"/>
          <p:nvPr/>
        </p:nvSpPr>
        <p:spPr>
          <a:xfrm>
            <a:off x="4974641" y="5107210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36651682-1E5B-4609-A39D-8970187B0D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8" t="7320" r="29216" b="7582"/>
          <a:stretch/>
        </p:blipFill>
        <p:spPr>
          <a:xfrm>
            <a:off x="4772401" y="936092"/>
            <a:ext cx="2647198" cy="5470874"/>
          </a:xfrm>
          <a:prstGeom prst="rect">
            <a:avLst/>
          </a:prstGeom>
        </p:spPr>
      </p:pic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1765DF11-AA94-46BC-AE46-22DDE194091D}"/>
              </a:ext>
            </a:extLst>
          </p:cNvPr>
          <p:cNvSpPr/>
          <p:nvPr/>
        </p:nvSpPr>
        <p:spPr>
          <a:xfrm>
            <a:off x="7474682" y="3166255"/>
            <a:ext cx="2880000" cy="432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Search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Controller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9A6FED8B-93FD-4A6C-B4ED-0F87885F9A87}"/>
              </a:ext>
            </a:extLst>
          </p:cNvPr>
          <p:cNvSpPr/>
          <p:nvPr/>
        </p:nvSpPr>
        <p:spPr>
          <a:xfrm>
            <a:off x="7474682" y="1291240"/>
            <a:ext cx="28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 인식 데이터를 출력할 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Text View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DCCCB427-34F4-41CD-AA30-59AF36D3B7E6}"/>
              </a:ext>
            </a:extLst>
          </p:cNvPr>
          <p:cNvSpPr/>
          <p:nvPr/>
        </p:nvSpPr>
        <p:spPr>
          <a:xfrm>
            <a:off x="2197318" y="2158426"/>
            <a:ext cx="2520000" cy="432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음성 인식으로 검색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9B8FDB1-9AF1-4ED4-A0B2-BD8767DABFB3}"/>
              </a:ext>
            </a:extLst>
          </p:cNvPr>
          <p:cNvSpPr/>
          <p:nvPr/>
        </p:nvSpPr>
        <p:spPr>
          <a:xfrm>
            <a:off x="4863131" y="1387760"/>
            <a:ext cx="2090166" cy="441310"/>
          </a:xfrm>
          <a:prstGeom prst="roundRect">
            <a:avLst/>
          </a:prstGeom>
          <a:noFill/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825FFEF6-B62A-42A8-914B-7037CA706E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690" b="92463" l="9861" r="90013">
                        <a14:foregroundMark x1="63338" y1="90579" x2="57269" y2="92463"/>
                        <a14:foregroundMark x1="90139" y1="64872" x2="90139" y2="64872"/>
                        <a14:foregroundMark x1="79140" y1="34186" x2="79140" y2="34186"/>
                        <a14:foregroundMark x1="65360" y1="9690" x2="65360" y2="9690"/>
                        <a14:foregroundMark x1="54994" y1="55989" x2="54488" y2="54913"/>
                        <a14:foregroundMark x1="70417" y1="54778" x2="19090" y2="50067"/>
                        <a14:foregroundMark x1="54614" y1="36878" x2="45386" y2="38089"/>
                        <a14:foregroundMark x1="45386" y1="38089" x2="41466" y2="44953"/>
                        <a14:foregroundMark x1="41466" y1="44953" x2="47661" y2="49933"/>
                        <a14:foregroundMark x1="47661" y1="49933" x2="56384" y2="46433"/>
                        <a14:foregroundMark x1="56384" y1="46433" x2="58913" y2="36205"/>
                        <a14:foregroundMark x1="58913" y1="36205" x2="49558" y2="30552"/>
                        <a14:foregroundMark x1="49558" y1="30552" x2="40708" y2="34724"/>
                        <a14:foregroundMark x1="40708" y1="34724" x2="40329" y2="44415"/>
                        <a14:foregroundMark x1="40329" y1="44415" x2="49178" y2="46433"/>
                        <a14:foregroundMark x1="49178" y1="46433" x2="53729" y2="37820"/>
                        <a14:foregroundMark x1="53729" y1="37820" x2="49052" y2="28802"/>
                        <a14:foregroundMark x1="49052" y1="28802" x2="40708" y2="26649"/>
                        <a14:foregroundMark x1="40708" y1="26649" x2="34134" y2="29341"/>
                        <a14:foregroundMark x1="34134" y1="29341" x2="36410" y2="36474"/>
                        <a14:foregroundMark x1="36410" y1="36474" x2="36915" y2="368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5633">
            <a:off x="308061" y="234855"/>
            <a:ext cx="720000" cy="67630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000621D-670A-4ABD-B31D-27E97A9DE61C}"/>
              </a:ext>
            </a:extLst>
          </p:cNvPr>
          <p:cNvSpPr txBox="1"/>
          <p:nvPr/>
        </p:nvSpPr>
        <p:spPr>
          <a:xfrm>
            <a:off x="1078799" y="213009"/>
            <a:ext cx="1941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</a:t>
            </a:r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F1AE084-9DC6-4CE5-ABC7-CF7963C14719}"/>
              </a:ext>
            </a:extLst>
          </p:cNvPr>
          <p:cNvCxnSpPr>
            <a:cxnSpLocks/>
          </p:cNvCxnSpPr>
          <p:nvPr/>
        </p:nvCxnSpPr>
        <p:spPr>
          <a:xfrm>
            <a:off x="1055226" y="933009"/>
            <a:ext cx="1980000" cy="0"/>
          </a:xfrm>
          <a:prstGeom prst="line">
            <a:avLst/>
          </a:prstGeom>
          <a:ln w="63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723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C7E0112-FF00-4CC8-B6B5-C99C28BF8763}"/>
              </a:ext>
            </a:extLst>
          </p:cNvPr>
          <p:cNvSpPr/>
          <p:nvPr/>
        </p:nvSpPr>
        <p:spPr>
          <a:xfrm>
            <a:off x="4827484" y="1061529"/>
            <a:ext cx="2520000" cy="5220000"/>
          </a:xfrm>
          <a:prstGeom prst="roundRect">
            <a:avLst>
              <a:gd name="adj" fmla="val 116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1F1E502-657E-43C7-B58B-3C2492308950}"/>
              </a:ext>
            </a:extLst>
          </p:cNvPr>
          <p:cNvCxnSpPr>
            <a:cxnSpLocks/>
          </p:cNvCxnSpPr>
          <p:nvPr/>
        </p:nvCxnSpPr>
        <p:spPr>
          <a:xfrm>
            <a:off x="4827484" y="5556599"/>
            <a:ext cx="252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0F8C451-95D9-4874-9EC9-566632FDA1B2}"/>
              </a:ext>
            </a:extLst>
          </p:cNvPr>
          <p:cNvCxnSpPr>
            <a:cxnSpLocks/>
          </p:cNvCxnSpPr>
          <p:nvPr/>
        </p:nvCxnSpPr>
        <p:spPr>
          <a:xfrm>
            <a:off x="6094285" y="5561529"/>
            <a:ext cx="0" cy="72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CA46042-F0AE-472C-82D1-38FE6B48B19D}"/>
              </a:ext>
            </a:extLst>
          </p:cNvPr>
          <p:cNvCxnSpPr>
            <a:cxnSpLocks/>
          </p:cNvCxnSpPr>
          <p:nvPr/>
        </p:nvCxnSpPr>
        <p:spPr>
          <a:xfrm>
            <a:off x="5457655" y="5561529"/>
            <a:ext cx="0" cy="72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47BD09A-C7E6-4FC3-8E82-F70534755DB1}"/>
              </a:ext>
            </a:extLst>
          </p:cNvPr>
          <p:cNvCxnSpPr>
            <a:cxnSpLocks/>
          </p:cNvCxnSpPr>
          <p:nvPr/>
        </p:nvCxnSpPr>
        <p:spPr>
          <a:xfrm>
            <a:off x="6723100" y="5562044"/>
            <a:ext cx="0" cy="72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EBE7F94-7B2D-405B-8E18-8BEB5DA89726}"/>
              </a:ext>
            </a:extLst>
          </p:cNvPr>
          <p:cNvSpPr txBox="1"/>
          <p:nvPr/>
        </p:nvSpPr>
        <p:spPr>
          <a:xfrm>
            <a:off x="6795937" y="59728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366B8A-5D43-488F-B7F6-207B60E2484E}"/>
              </a:ext>
            </a:extLst>
          </p:cNvPr>
          <p:cNvSpPr txBox="1"/>
          <p:nvPr/>
        </p:nvSpPr>
        <p:spPr>
          <a:xfrm>
            <a:off x="4985584" y="5975091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홈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F7696E17-85D8-4A6D-9414-4C65262EE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425" y="5640744"/>
            <a:ext cx="360000" cy="360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D4C2F6FA-9BF5-4379-85B5-6E1E93868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653" y="5631836"/>
            <a:ext cx="360000" cy="3600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59D21B3-3ABC-4FBB-AAD5-85DDE4E015D3}"/>
              </a:ext>
            </a:extLst>
          </p:cNvPr>
          <p:cNvSpPr txBox="1"/>
          <p:nvPr/>
        </p:nvSpPr>
        <p:spPr>
          <a:xfrm>
            <a:off x="1429712" y="1457242"/>
            <a:ext cx="17748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찜 목록 탭</a:t>
            </a:r>
            <a:endParaRPr lang="en-US" altLang="ko-KR" sz="30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A854F7-A61C-430B-8F4D-281FDBBCB0CD}"/>
              </a:ext>
            </a:extLst>
          </p:cNvPr>
          <p:cNvSpPr/>
          <p:nvPr/>
        </p:nvSpPr>
        <p:spPr>
          <a:xfrm>
            <a:off x="6105181" y="5561529"/>
            <a:ext cx="610213" cy="728632"/>
          </a:xfrm>
          <a:prstGeom prst="rect">
            <a:avLst/>
          </a:prstGeom>
          <a:solidFill>
            <a:srgbClr val="FFB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B7BDBF-A239-4C37-98DF-E68709DF4CF1}"/>
              </a:ext>
            </a:extLst>
          </p:cNvPr>
          <p:cNvSpPr txBox="1"/>
          <p:nvPr/>
        </p:nvSpPr>
        <p:spPr>
          <a:xfrm>
            <a:off x="5543160" y="597509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2F423028-8826-4E72-87F7-9BEF340E6E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526" y="5681159"/>
            <a:ext cx="324000" cy="324000"/>
          </a:xfrm>
          <a:prstGeom prst="rect">
            <a:avLst/>
          </a:prstGeom>
        </p:spPr>
      </p:pic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4606BD5-7538-44C7-AA06-085228B1D2B6}"/>
              </a:ext>
            </a:extLst>
          </p:cNvPr>
          <p:cNvCxnSpPr>
            <a:cxnSpLocks/>
          </p:cNvCxnSpPr>
          <p:nvPr/>
        </p:nvCxnSpPr>
        <p:spPr>
          <a:xfrm>
            <a:off x="4827484" y="1891950"/>
            <a:ext cx="252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44516BD-4E8E-4430-90B0-4A9951369997}"/>
              </a:ext>
            </a:extLst>
          </p:cNvPr>
          <p:cNvCxnSpPr>
            <a:cxnSpLocks/>
          </p:cNvCxnSpPr>
          <p:nvPr/>
        </p:nvCxnSpPr>
        <p:spPr>
          <a:xfrm>
            <a:off x="5029492" y="2254483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99FAF15-8B0F-4D5C-9A3C-33223857BA76}"/>
              </a:ext>
            </a:extLst>
          </p:cNvPr>
          <p:cNvCxnSpPr>
            <a:cxnSpLocks/>
          </p:cNvCxnSpPr>
          <p:nvPr/>
        </p:nvCxnSpPr>
        <p:spPr>
          <a:xfrm>
            <a:off x="5029492" y="2648930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F7F606B-FE42-42C4-A096-2A4CA4227BE6}"/>
              </a:ext>
            </a:extLst>
          </p:cNvPr>
          <p:cNvCxnSpPr>
            <a:cxnSpLocks/>
          </p:cNvCxnSpPr>
          <p:nvPr/>
        </p:nvCxnSpPr>
        <p:spPr>
          <a:xfrm>
            <a:off x="5029492" y="3031199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B2BF2EA-FDC5-4642-B846-F6E780A4D1AB}"/>
              </a:ext>
            </a:extLst>
          </p:cNvPr>
          <p:cNvCxnSpPr>
            <a:cxnSpLocks/>
          </p:cNvCxnSpPr>
          <p:nvPr/>
        </p:nvCxnSpPr>
        <p:spPr>
          <a:xfrm>
            <a:off x="5029492" y="3425646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1A8DDCD-E3FF-4E73-A73A-25D7C22F3730}"/>
              </a:ext>
            </a:extLst>
          </p:cNvPr>
          <p:cNvCxnSpPr>
            <a:cxnSpLocks/>
          </p:cNvCxnSpPr>
          <p:nvPr/>
        </p:nvCxnSpPr>
        <p:spPr>
          <a:xfrm>
            <a:off x="5029492" y="3823307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CC8D079-10CE-4718-9F74-1319787D265E}"/>
              </a:ext>
            </a:extLst>
          </p:cNvPr>
          <p:cNvCxnSpPr>
            <a:cxnSpLocks/>
          </p:cNvCxnSpPr>
          <p:nvPr/>
        </p:nvCxnSpPr>
        <p:spPr>
          <a:xfrm>
            <a:off x="5029492" y="4217754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55B996-C986-40AD-894E-C82C1AB0B09C}"/>
              </a:ext>
            </a:extLst>
          </p:cNvPr>
          <p:cNvSpPr txBox="1"/>
          <p:nvPr/>
        </p:nvSpPr>
        <p:spPr>
          <a:xfrm>
            <a:off x="4928238" y="1940946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6FBCF35-F942-463B-A97A-2EA0181AABA6}"/>
              </a:ext>
            </a:extLst>
          </p:cNvPr>
          <p:cNvCxnSpPr>
            <a:cxnSpLocks/>
          </p:cNvCxnSpPr>
          <p:nvPr/>
        </p:nvCxnSpPr>
        <p:spPr>
          <a:xfrm>
            <a:off x="4827484" y="5556599"/>
            <a:ext cx="252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605D996-10F4-479B-9D55-A3A772C6DF3A}"/>
              </a:ext>
            </a:extLst>
          </p:cNvPr>
          <p:cNvCxnSpPr>
            <a:cxnSpLocks/>
          </p:cNvCxnSpPr>
          <p:nvPr/>
        </p:nvCxnSpPr>
        <p:spPr>
          <a:xfrm>
            <a:off x="5029492" y="4598754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6909B64-6E80-48A8-9D17-0D40EF243309}"/>
              </a:ext>
            </a:extLst>
          </p:cNvPr>
          <p:cNvSpPr txBox="1"/>
          <p:nvPr/>
        </p:nvSpPr>
        <p:spPr>
          <a:xfrm>
            <a:off x="4961425" y="3088548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B0356E1-2D84-4954-8BCA-99CF584757D0}"/>
              </a:ext>
            </a:extLst>
          </p:cNvPr>
          <p:cNvSpPr txBox="1"/>
          <p:nvPr/>
        </p:nvSpPr>
        <p:spPr>
          <a:xfrm>
            <a:off x="4928237" y="2312694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A27656B-4DB6-41DA-9097-FFBD7B2FCE4D}"/>
              </a:ext>
            </a:extLst>
          </p:cNvPr>
          <p:cNvSpPr txBox="1"/>
          <p:nvPr/>
        </p:nvSpPr>
        <p:spPr>
          <a:xfrm>
            <a:off x="4961425" y="2710152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9FB6A00-5F4C-485C-A1D3-1232D9F7BDC3}"/>
              </a:ext>
            </a:extLst>
          </p:cNvPr>
          <p:cNvSpPr txBox="1"/>
          <p:nvPr/>
        </p:nvSpPr>
        <p:spPr>
          <a:xfrm>
            <a:off x="4980039" y="3495333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E29295C-B573-4BF5-9A16-3B7BF189EF2B}"/>
              </a:ext>
            </a:extLst>
          </p:cNvPr>
          <p:cNvSpPr txBox="1"/>
          <p:nvPr/>
        </p:nvSpPr>
        <p:spPr>
          <a:xfrm>
            <a:off x="4970881" y="3891084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0D1FCB-D472-4C16-89CD-111CEFB5E12B}"/>
              </a:ext>
            </a:extLst>
          </p:cNvPr>
          <p:cNvSpPr txBox="1"/>
          <p:nvPr/>
        </p:nvSpPr>
        <p:spPr>
          <a:xfrm>
            <a:off x="4970881" y="4269683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9DF68F2E-22B7-450B-9D8A-3B8ADB3409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7571"/>
          <a:stretch/>
        </p:blipFill>
        <p:spPr>
          <a:xfrm>
            <a:off x="4961826" y="5451815"/>
            <a:ext cx="920576" cy="104783"/>
          </a:xfrm>
          <a:prstGeom prst="rect">
            <a:avLst/>
          </a:prstGeom>
        </p:spPr>
      </p:pic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0831C9E-E6BE-4731-B094-FDD12FDFE647}"/>
              </a:ext>
            </a:extLst>
          </p:cNvPr>
          <p:cNvCxnSpPr>
            <a:cxnSpLocks/>
          </p:cNvCxnSpPr>
          <p:nvPr/>
        </p:nvCxnSpPr>
        <p:spPr>
          <a:xfrm>
            <a:off x="5033252" y="4980178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881033D-7969-48B3-A3DC-EEC737A60F01}"/>
              </a:ext>
            </a:extLst>
          </p:cNvPr>
          <p:cNvSpPr txBox="1"/>
          <p:nvPr/>
        </p:nvSpPr>
        <p:spPr>
          <a:xfrm>
            <a:off x="4974641" y="4651107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871FC6-26D6-4324-81CF-6AC73A939A28}"/>
              </a:ext>
            </a:extLst>
          </p:cNvPr>
          <p:cNvSpPr txBox="1"/>
          <p:nvPr/>
        </p:nvSpPr>
        <p:spPr>
          <a:xfrm>
            <a:off x="6235930" y="5972850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찜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68DC8EAB-A562-4294-BBC7-9B63A5C253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314" y="5645159"/>
            <a:ext cx="360000" cy="3600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5C0ABE5-C4B4-454A-93F8-FCD9A58FB49A}"/>
              </a:ext>
            </a:extLst>
          </p:cNvPr>
          <p:cNvSpPr txBox="1"/>
          <p:nvPr/>
        </p:nvSpPr>
        <p:spPr>
          <a:xfrm>
            <a:off x="5632637" y="1334859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찜 목록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AF8406CB-385C-4C69-89B5-69DA579BFB4A}"/>
              </a:ext>
            </a:extLst>
          </p:cNvPr>
          <p:cNvCxnSpPr>
            <a:cxnSpLocks/>
          </p:cNvCxnSpPr>
          <p:nvPr/>
        </p:nvCxnSpPr>
        <p:spPr>
          <a:xfrm>
            <a:off x="5038650" y="5375486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3C7447E-7BCA-4878-9542-38051CEFEC31}"/>
              </a:ext>
            </a:extLst>
          </p:cNvPr>
          <p:cNvSpPr txBox="1"/>
          <p:nvPr/>
        </p:nvSpPr>
        <p:spPr>
          <a:xfrm>
            <a:off x="4980039" y="5046415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36651682-1E5B-4609-A39D-8970187B0D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8" t="7320" r="29216" b="7582"/>
          <a:stretch/>
        </p:blipFill>
        <p:spPr>
          <a:xfrm>
            <a:off x="4772401" y="936092"/>
            <a:ext cx="2647198" cy="5470874"/>
          </a:xfrm>
          <a:prstGeom prst="rect">
            <a:avLst/>
          </a:prstGeom>
        </p:spPr>
      </p:pic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3CA20D1D-CB5E-4D6C-9D7E-BE1C4A05BACE}"/>
              </a:ext>
            </a:extLst>
          </p:cNvPr>
          <p:cNvSpPr/>
          <p:nvPr/>
        </p:nvSpPr>
        <p:spPr>
          <a:xfrm>
            <a:off x="7478272" y="2508642"/>
            <a:ext cx="2160000" cy="432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80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Table View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6F96FD-6583-429D-87F3-73F8B24B0A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851" y="1240818"/>
            <a:ext cx="360000" cy="360000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B85226EE-8747-4F8B-8D50-11F462118696}"/>
              </a:ext>
            </a:extLst>
          </p:cNvPr>
          <p:cNvSpPr txBox="1"/>
          <p:nvPr/>
        </p:nvSpPr>
        <p:spPr>
          <a:xfrm>
            <a:off x="6734088" y="159869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통계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D744B84-22F1-437D-ABDC-BFF495FD64A2}"/>
              </a:ext>
            </a:extLst>
          </p:cNvPr>
          <p:cNvSpPr/>
          <p:nvPr/>
        </p:nvSpPr>
        <p:spPr>
          <a:xfrm>
            <a:off x="7452362" y="1211150"/>
            <a:ext cx="1440000" cy="432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80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통계 버튼</a:t>
            </a:r>
            <a:endParaRPr lang="en-US" altLang="ko-KR" sz="180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FF2B376-FCC7-440E-B1ED-8BDFCFDC5E63}"/>
              </a:ext>
            </a:extLst>
          </p:cNvPr>
          <p:cNvSpPr/>
          <p:nvPr/>
        </p:nvSpPr>
        <p:spPr>
          <a:xfrm>
            <a:off x="6712851" y="1175150"/>
            <a:ext cx="468000" cy="468000"/>
          </a:xfrm>
          <a:prstGeom prst="roundRect">
            <a:avLst/>
          </a:prstGeom>
          <a:noFill/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F2A9B73F-C82D-4DE4-A622-D522F7C70BD8}"/>
              </a:ext>
            </a:extLst>
          </p:cNvPr>
          <p:cNvSpPr/>
          <p:nvPr/>
        </p:nvSpPr>
        <p:spPr>
          <a:xfrm>
            <a:off x="4954771" y="1916319"/>
            <a:ext cx="2253881" cy="3694983"/>
          </a:xfrm>
          <a:prstGeom prst="roundRect">
            <a:avLst/>
          </a:prstGeom>
          <a:noFill/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B800FC24-F582-4E76-98D4-B3F3569C8F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690" b="92463" l="9861" r="90013">
                        <a14:foregroundMark x1="63338" y1="90579" x2="57269" y2="92463"/>
                        <a14:foregroundMark x1="90139" y1="64872" x2="90139" y2="64872"/>
                        <a14:foregroundMark x1="79140" y1="34186" x2="79140" y2="34186"/>
                        <a14:foregroundMark x1="65360" y1="9690" x2="65360" y2="9690"/>
                        <a14:foregroundMark x1="54994" y1="55989" x2="54488" y2="54913"/>
                        <a14:foregroundMark x1="70417" y1="54778" x2="19090" y2="50067"/>
                        <a14:foregroundMark x1="54614" y1="36878" x2="45386" y2="38089"/>
                        <a14:foregroundMark x1="45386" y1="38089" x2="41466" y2="44953"/>
                        <a14:foregroundMark x1="41466" y1="44953" x2="47661" y2="49933"/>
                        <a14:foregroundMark x1="47661" y1="49933" x2="56384" y2="46433"/>
                        <a14:foregroundMark x1="56384" y1="46433" x2="58913" y2="36205"/>
                        <a14:foregroundMark x1="58913" y1="36205" x2="49558" y2="30552"/>
                        <a14:foregroundMark x1="49558" y1="30552" x2="40708" y2="34724"/>
                        <a14:foregroundMark x1="40708" y1="34724" x2="40329" y2="44415"/>
                        <a14:foregroundMark x1="40329" y1="44415" x2="49178" y2="46433"/>
                        <a14:foregroundMark x1="49178" y1="46433" x2="53729" y2="37820"/>
                        <a14:foregroundMark x1="53729" y1="37820" x2="49052" y2="28802"/>
                        <a14:foregroundMark x1="49052" y1="28802" x2="40708" y2="26649"/>
                        <a14:foregroundMark x1="40708" y1="26649" x2="34134" y2="29341"/>
                        <a14:foregroundMark x1="34134" y1="29341" x2="36410" y2="36474"/>
                        <a14:foregroundMark x1="36410" y1="36474" x2="36915" y2="368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5633">
            <a:off x="308061" y="234855"/>
            <a:ext cx="720000" cy="676308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0B6FF69-C6CC-442B-9A4C-C152D2617F58}"/>
              </a:ext>
            </a:extLst>
          </p:cNvPr>
          <p:cNvSpPr txBox="1"/>
          <p:nvPr/>
        </p:nvSpPr>
        <p:spPr>
          <a:xfrm>
            <a:off x="1078799" y="213009"/>
            <a:ext cx="1941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</a:t>
            </a:r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F5D970E-3B11-466D-BEFE-2BB1A8B48D33}"/>
              </a:ext>
            </a:extLst>
          </p:cNvPr>
          <p:cNvCxnSpPr>
            <a:cxnSpLocks/>
          </p:cNvCxnSpPr>
          <p:nvPr/>
        </p:nvCxnSpPr>
        <p:spPr>
          <a:xfrm>
            <a:off x="1055226" y="933009"/>
            <a:ext cx="1980000" cy="0"/>
          </a:xfrm>
          <a:prstGeom prst="line">
            <a:avLst/>
          </a:prstGeom>
          <a:ln w="63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632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C7E0112-FF00-4CC8-B6B5-C99C28BF8763}"/>
              </a:ext>
            </a:extLst>
          </p:cNvPr>
          <p:cNvSpPr/>
          <p:nvPr/>
        </p:nvSpPr>
        <p:spPr>
          <a:xfrm>
            <a:off x="4827484" y="1061529"/>
            <a:ext cx="2520000" cy="5220000"/>
          </a:xfrm>
          <a:prstGeom prst="roundRect">
            <a:avLst>
              <a:gd name="adj" fmla="val 116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1F1E502-657E-43C7-B58B-3C2492308950}"/>
              </a:ext>
            </a:extLst>
          </p:cNvPr>
          <p:cNvCxnSpPr>
            <a:cxnSpLocks/>
          </p:cNvCxnSpPr>
          <p:nvPr/>
        </p:nvCxnSpPr>
        <p:spPr>
          <a:xfrm>
            <a:off x="4827484" y="5556599"/>
            <a:ext cx="252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0F8C451-95D9-4874-9EC9-566632FDA1B2}"/>
              </a:ext>
            </a:extLst>
          </p:cNvPr>
          <p:cNvCxnSpPr>
            <a:cxnSpLocks/>
          </p:cNvCxnSpPr>
          <p:nvPr/>
        </p:nvCxnSpPr>
        <p:spPr>
          <a:xfrm>
            <a:off x="6094285" y="5561529"/>
            <a:ext cx="0" cy="72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CA46042-F0AE-472C-82D1-38FE6B48B19D}"/>
              </a:ext>
            </a:extLst>
          </p:cNvPr>
          <p:cNvCxnSpPr>
            <a:cxnSpLocks/>
          </p:cNvCxnSpPr>
          <p:nvPr/>
        </p:nvCxnSpPr>
        <p:spPr>
          <a:xfrm>
            <a:off x="5457655" y="5561529"/>
            <a:ext cx="0" cy="72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47BD09A-C7E6-4FC3-8E82-F70534755DB1}"/>
              </a:ext>
            </a:extLst>
          </p:cNvPr>
          <p:cNvCxnSpPr>
            <a:cxnSpLocks/>
          </p:cNvCxnSpPr>
          <p:nvPr/>
        </p:nvCxnSpPr>
        <p:spPr>
          <a:xfrm>
            <a:off x="6723100" y="5562044"/>
            <a:ext cx="0" cy="72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EBE7F94-7B2D-405B-8E18-8BEB5DA89726}"/>
              </a:ext>
            </a:extLst>
          </p:cNvPr>
          <p:cNvSpPr txBox="1"/>
          <p:nvPr/>
        </p:nvSpPr>
        <p:spPr>
          <a:xfrm>
            <a:off x="6795937" y="59728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366B8A-5D43-488F-B7F6-207B60E2484E}"/>
              </a:ext>
            </a:extLst>
          </p:cNvPr>
          <p:cNvSpPr txBox="1"/>
          <p:nvPr/>
        </p:nvSpPr>
        <p:spPr>
          <a:xfrm>
            <a:off x="4985584" y="5975091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홈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F7696E17-85D8-4A6D-9414-4C65262EE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425" y="5640744"/>
            <a:ext cx="360000" cy="360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D4C2F6FA-9BF5-4379-85B5-6E1E93868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653" y="5631836"/>
            <a:ext cx="360000" cy="3600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59D21B3-3ABC-4FBB-AAD5-85DDE4E015D3}"/>
              </a:ext>
            </a:extLst>
          </p:cNvPr>
          <p:cNvSpPr txBox="1"/>
          <p:nvPr/>
        </p:nvSpPr>
        <p:spPr>
          <a:xfrm>
            <a:off x="1429712" y="1457242"/>
            <a:ext cx="16786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통계 화면</a:t>
            </a:r>
            <a:endParaRPr lang="en-US" altLang="ko-KR" sz="30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A854F7-A61C-430B-8F4D-281FDBBCB0CD}"/>
              </a:ext>
            </a:extLst>
          </p:cNvPr>
          <p:cNvSpPr/>
          <p:nvPr/>
        </p:nvSpPr>
        <p:spPr>
          <a:xfrm>
            <a:off x="6105181" y="5561529"/>
            <a:ext cx="610213" cy="728632"/>
          </a:xfrm>
          <a:prstGeom prst="rect">
            <a:avLst/>
          </a:prstGeom>
          <a:solidFill>
            <a:srgbClr val="FFB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B7BDBF-A239-4C37-98DF-E68709DF4CF1}"/>
              </a:ext>
            </a:extLst>
          </p:cNvPr>
          <p:cNvSpPr txBox="1"/>
          <p:nvPr/>
        </p:nvSpPr>
        <p:spPr>
          <a:xfrm>
            <a:off x="5543160" y="597509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2F423028-8826-4E72-87F7-9BEF340E6E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526" y="5681159"/>
            <a:ext cx="324000" cy="324000"/>
          </a:xfrm>
          <a:prstGeom prst="rect">
            <a:avLst/>
          </a:prstGeom>
        </p:spPr>
      </p:pic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4606BD5-7538-44C7-AA06-085228B1D2B6}"/>
              </a:ext>
            </a:extLst>
          </p:cNvPr>
          <p:cNvCxnSpPr>
            <a:cxnSpLocks/>
          </p:cNvCxnSpPr>
          <p:nvPr/>
        </p:nvCxnSpPr>
        <p:spPr>
          <a:xfrm>
            <a:off x="4827484" y="1891950"/>
            <a:ext cx="252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6FBCF35-F942-463B-A97A-2EA0181AABA6}"/>
              </a:ext>
            </a:extLst>
          </p:cNvPr>
          <p:cNvCxnSpPr>
            <a:cxnSpLocks/>
          </p:cNvCxnSpPr>
          <p:nvPr/>
        </p:nvCxnSpPr>
        <p:spPr>
          <a:xfrm>
            <a:off x="4827484" y="5556599"/>
            <a:ext cx="252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871FC6-26D6-4324-81CF-6AC73A939A28}"/>
              </a:ext>
            </a:extLst>
          </p:cNvPr>
          <p:cNvSpPr txBox="1"/>
          <p:nvPr/>
        </p:nvSpPr>
        <p:spPr>
          <a:xfrm>
            <a:off x="6235930" y="5972850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찜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68DC8EAB-A562-4294-BBC7-9B63A5C25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314" y="5645159"/>
            <a:ext cx="360000" cy="3600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5C0ABE5-C4B4-454A-93F8-FCD9A58FB49A}"/>
              </a:ext>
            </a:extLst>
          </p:cNvPr>
          <p:cNvSpPr txBox="1"/>
          <p:nvPr/>
        </p:nvSpPr>
        <p:spPr>
          <a:xfrm>
            <a:off x="5805357" y="133485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90C3A5D-BC4D-461D-BCB8-5DFC49120C1D}"/>
              </a:ext>
            </a:extLst>
          </p:cNvPr>
          <p:cNvSpPr/>
          <p:nvPr/>
        </p:nvSpPr>
        <p:spPr>
          <a:xfrm>
            <a:off x="5129171" y="2601128"/>
            <a:ext cx="1908436" cy="219994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D3228C-02E9-42CF-98F7-D8B2571929A7}"/>
              </a:ext>
            </a:extLst>
          </p:cNvPr>
          <p:cNvSpPr txBox="1"/>
          <p:nvPr/>
        </p:nvSpPr>
        <p:spPr>
          <a:xfrm>
            <a:off x="5310529" y="2668214"/>
            <a:ext cx="1555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 별 음식점 수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E507559E-C3FF-4EFB-B838-3D05F6BE53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285" y="3223631"/>
            <a:ext cx="1440000" cy="1440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36651682-1E5B-4609-A39D-8970187B0D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8" t="7320" r="29216" b="7582"/>
          <a:stretch/>
        </p:blipFill>
        <p:spPr>
          <a:xfrm>
            <a:off x="4772401" y="936092"/>
            <a:ext cx="2647198" cy="5470874"/>
          </a:xfrm>
          <a:prstGeom prst="rect">
            <a:avLst/>
          </a:prstGeom>
        </p:spPr>
      </p:pic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4914FF7-6B2D-4FC2-ADC2-56A765D7BF84}"/>
              </a:ext>
            </a:extLst>
          </p:cNvPr>
          <p:cNvSpPr/>
          <p:nvPr/>
        </p:nvSpPr>
        <p:spPr>
          <a:xfrm>
            <a:off x="7474682" y="2668214"/>
            <a:ext cx="3240000" cy="108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클릭 시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180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도 회전하면서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화면이 전환되는 애니메이션</a:t>
            </a:r>
            <a:r>
              <a:rPr lang="ko-KR" altLang="en-US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</a:t>
            </a:r>
            <a:endParaRPr lang="en-US" altLang="ko-KR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효과음 출력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93E4331-941A-4FA9-BC64-16103137F49A}"/>
              </a:ext>
            </a:extLst>
          </p:cNvPr>
          <p:cNvSpPr/>
          <p:nvPr/>
        </p:nvSpPr>
        <p:spPr>
          <a:xfrm>
            <a:off x="7474682" y="4081076"/>
            <a:ext cx="324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 별 음식점 수</a:t>
            </a:r>
            <a:endParaRPr lang="en-US" altLang="ko-KR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그래프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1888294-C5EC-4224-B7E3-1399323FC0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690" b="92463" l="9861" r="90013">
                        <a14:foregroundMark x1="63338" y1="90579" x2="57269" y2="92463"/>
                        <a14:foregroundMark x1="90139" y1="64872" x2="90139" y2="64872"/>
                        <a14:foregroundMark x1="79140" y1="34186" x2="79140" y2="34186"/>
                        <a14:foregroundMark x1="65360" y1="9690" x2="65360" y2="9690"/>
                        <a14:foregroundMark x1="54994" y1="55989" x2="54488" y2="54913"/>
                        <a14:foregroundMark x1="70417" y1="54778" x2="19090" y2="50067"/>
                        <a14:foregroundMark x1="54614" y1="36878" x2="45386" y2="38089"/>
                        <a14:foregroundMark x1="45386" y1="38089" x2="41466" y2="44953"/>
                        <a14:foregroundMark x1="41466" y1="44953" x2="47661" y2="49933"/>
                        <a14:foregroundMark x1="47661" y1="49933" x2="56384" y2="46433"/>
                        <a14:foregroundMark x1="56384" y1="46433" x2="58913" y2="36205"/>
                        <a14:foregroundMark x1="58913" y1="36205" x2="49558" y2="30552"/>
                        <a14:foregroundMark x1="49558" y1="30552" x2="40708" y2="34724"/>
                        <a14:foregroundMark x1="40708" y1="34724" x2="40329" y2="44415"/>
                        <a14:foregroundMark x1="40329" y1="44415" x2="49178" y2="46433"/>
                        <a14:foregroundMark x1="49178" y1="46433" x2="53729" y2="37820"/>
                        <a14:foregroundMark x1="53729" y1="37820" x2="49052" y2="28802"/>
                        <a14:foregroundMark x1="49052" y1="28802" x2="40708" y2="26649"/>
                        <a14:foregroundMark x1="40708" y1="26649" x2="34134" y2="29341"/>
                        <a14:foregroundMark x1="34134" y1="29341" x2="36410" y2="36474"/>
                        <a14:foregroundMark x1="36410" y1="36474" x2="36915" y2="368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5633">
            <a:off x="308061" y="234855"/>
            <a:ext cx="720000" cy="67630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07B1B73-727F-4262-8AFE-943C0BFE05C4}"/>
              </a:ext>
            </a:extLst>
          </p:cNvPr>
          <p:cNvSpPr txBox="1"/>
          <p:nvPr/>
        </p:nvSpPr>
        <p:spPr>
          <a:xfrm>
            <a:off x="1078799" y="213009"/>
            <a:ext cx="1941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</a:t>
            </a:r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C4F261C-1E8C-4643-893F-A7D9DCBE37E8}"/>
              </a:ext>
            </a:extLst>
          </p:cNvPr>
          <p:cNvCxnSpPr>
            <a:cxnSpLocks/>
          </p:cNvCxnSpPr>
          <p:nvPr/>
        </p:nvCxnSpPr>
        <p:spPr>
          <a:xfrm>
            <a:off x="1055226" y="933009"/>
            <a:ext cx="1980000" cy="0"/>
          </a:xfrm>
          <a:prstGeom prst="line">
            <a:avLst/>
          </a:prstGeom>
          <a:ln w="63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439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C7E0112-FF00-4CC8-B6B5-C99C28BF8763}"/>
              </a:ext>
            </a:extLst>
          </p:cNvPr>
          <p:cNvSpPr/>
          <p:nvPr/>
        </p:nvSpPr>
        <p:spPr>
          <a:xfrm>
            <a:off x="4827484" y="1061529"/>
            <a:ext cx="2520000" cy="5220000"/>
          </a:xfrm>
          <a:prstGeom prst="roundRect">
            <a:avLst>
              <a:gd name="adj" fmla="val 116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1F1E502-657E-43C7-B58B-3C2492308950}"/>
              </a:ext>
            </a:extLst>
          </p:cNvPr>
          <p:cNvCxnSpPr>
            <a:cxnSpLocks/>
          </p:cNvCxnSpPr>
          <p:nvPr/>
        </p:nvCxnSpPr>
        <p:spPr>
          <a:xfrm>
            <a:off x="4827484" y="5556599"/>
            <a:ext cx="252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0F8C451-95D9-4874-9EC9-566632FDA1B2}"/>
              </a:ext>
            </a:extLst>
          </p:cNvPr>
          <p:cNvCxnSpPr>
            <a:cxnSpLocks/>
          </p:cNvCxnSpPr>
          <p:nvPr/>
        </p:nvCxnSpPr>
        <p:spPr>
          <a:xfrm>
            <a:off x="6094285" y="5561529"/>
            <a:ext cx="0" cy="72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CA46042-F0AE-472C-82D1-38FE6B48B19D}"/>
              </a:ext>
            </a:extLst>
          </p:cNvPr>
          <p:cNvCxnSpPr>
            <a:cxnSpLocks/>
          </p:cNvCxnSpPr>
          <p:nvPr/>
        </p:nvCxnSpPr>
        <p:spPr>
          <a:xfrm>
            <a:off x="5457655" y="5561529"/>
            <a:ext cx="0" cy="72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47BD09A-C7E6-4FC3-8E82-F70534755DB1}"/>
              </a:ext>
            </a:extLst>
          </p:cNvPr>
          <p:cNvCxnSpPr>
            <a:cxnSpLocks/>
          </p:cNvCxnSpPr>
          <p:nvPr/>
        </p:nvCxnSpPr>
        <p:spPr>
          <a:xfrm>
            <a:off x="6723100" y="5562044"/>
            <a:ext cx="0" cy="72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EBE7F94-7B2D-405B-8E18-8BEB5DA89726}"/>
              </a:ext>
            </a:extLst>
          </p:cNvPr>
          <p:cNvSpPr txBox="1"/>
          <p:nvPr/>
        </p:nvSpPr>
        <p:spPr>
          <a:xfrm>
            <a:off x="6795937" y="59728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366B8A-5D43-488F-B7F6-207B60E2484E}"/>
              </a:ext>
            </a:extLst>
          </p:cNvPr>
          <p:cNvSpPr txBox="1"/>
          <p:nvPr/>
        </p:nvSpPr>
        <p:spPr>
          <a:xfrm>
            <a:off x="4985584" y="5975091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홈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F7696E17-85D8-4A6D-9414-4C65262EE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425" y="5640744"/>
            <a:ext cx="360000" cy="360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D4C2F6FA-9BF5-4379-85B5-6E1E93868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653" y="5631836"/>
            <a:ext cx="360000" cy="3600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59D21B3-3ABC-4FBB-AAD5-85DDE4E015D3}"/>
              </a:ext>
            </a:extLst>
          </p:cNvPr>
          <p:cNvSpPr txBox="1"/>
          <p:nvPr/>
        </p:nvSpPr>
        <p:spPr>
          <a:xfrm>
            <a:off x="1429712" y="1457242"/>
            <a:ext cx="16786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통계 화면</a:t>
            </a:r>
            <a:endParaRPr lang="en-US" altLang="ko-KR" sz="30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A854F7-A61C-430B-8F4D-281FDBBCB0CD}"/>
              </a:ext>
            </a:extLst>
          </p:cNvPr>
          <p:cNvSpPr/>
          <p:nvPr/>
        </p:nvSpPr>
        <p:spPr>
          <a:xfrm>
            <a:off x="6105181" y="5561529"/>
            <a:ext cx="610213" cy="728632"/>
          </a:xfrm>
          <a:prstGeom prst="rect">
            <a:avLst/>
          </a:prstGeom>
          <a:solidFill>
            <a:srgbClr val="FFB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B7BDBF-A239-4C37-98DF-E68709DF4CF1}"/>
              </a:ext>
            </a:extLst>
          </p:cNvPr>
          <p:cNvSpPr txBox="1"/>
          <p:nvPr/>
        </p:nvSpPr>
        <p:spPr>
          <a:xfrm>
            <a:off x="5543160" y="597509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2F423028-8826-4E72-87F7-9BEF340E6E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526" y="5681159"/>
            <a:ext cx="324000" cy="324000"/>
          </a:xfrm>
          <a:prstGeom prst="rect">
            <a:avLst/>
          </a:prstGeom>
        </p:spPr>
      </p:pic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4606BD5-7538-44C7-AA06-085228B1D2B6}"/>
              </a:ext>
            </a:extLst>
          </p:cNvPr>
          <p:cNvCxnSpPr>
            <a:cxnSpLocks/>
          </p:cNvCxnSpPr>
          <p:nvPr/>
        </p:nvCxnSpPr>
        <p:spPr>
          <a:xfrm>
            <a:off x="4827484" y="1891950"/>
            <a:ext cx="252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6FBCF35-F942-463B-A97A-2EA0181AABA6}"/>
              </a:ext>
            </a:extLst>
          </p:cNvPr>
          <p:cNvCxnSpPr>
            <a:cxnSpLocks/>
          </p:cNvCxnSpPr>
          <p:nvPr/>
        </p:nvCxnSpPr>
        <p:spPr>
          <a:xfrm>
            <a:off x="4827484" y="5556599"/>
            <a:ext cx="252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871FC6-26D6-4324-81CF-6AC73A939A28}"/>
              </a:ext>
            </a:extLst>
          </p:cNvPr>
          <p:cNvSpPr txBox="1"/>
          <p:nvPr/>
        </p:nvSpPr>
        <p:spPr>
          <a:xfrm>
            <a:off x="6235930" y="5972850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찜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68DC8EAB-A562-4294-BBC7-9B63A5C25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314" y="5645159"/>
            <a:ext cx="360000" cy="3600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5C0ABE5-C4B4-454A-93F8-FCD9A58FB49A}"/>
              </a:ext>
            </a:extLst>
          </p:cNvPr>
          <p:cNvSpPr txBox="1"/>
          <p:nvPr/>
        </p:nvSpPr>
        <p:spPr>
          <a:xfrm>
            <a:off x="5805357" y="133485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90C3A5D-BC4D-461D-BCB8-5DFC49120C1D}"/>
              </a:ext>
            </a:extLst>
          </p:cNvPr>
          <p:cNvSpPr/>
          <p:nvPr/>
        </p:nvSpPr>
        <p:spPr>
          <a:xfrm>
            <a:off x="5129171" y="2601128"/>
            <a:ext cx="1908436" cy="219994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D3228C-02E9-42CF-98F7-D8B2571929A7}"/>
              </a:ext>
            </a:extLst>
          </p:cNvPr>
          <p:cNvSpPr txBox="1"/>
          <p:nvPr/>
        </p:nvSpPr>
        <p:spPr>
          <a:xfrm>
            <a:off x="5534200" y="2666640"/>
            <a:ext cx="1098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찜한 음식점 수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F420DE9-7D56-40AF-9265-32B0E87AB8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578" y="3303421"/>
            <a:ext cx="1080000" cy="1080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0817C8C-A13F-439F-967A-05997AB80FB6}"/>
              </a:ext>
            </a:extLst>
          </p:cNvPr>
          <p:cNvSpPr txBox="1"/>
          <p:nvPr/>
        </p:nvSpPr>
        <p:spPr>
          <a:xfrm>
            <a:off x="5426370" y="4316704"/>
            <a:ext cx="1332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</a:t>
            </a:r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음식점을</a:t>
            </a:r>
            <a:endParaRPr lang="en-US" altLang="ko-KR" sz="1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찜했습니다</a:t>
            </a:r>
            <a:r>
              <a:rPr lang="en-US" altLang="ko-KR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1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53EB3-7FEA-4E37-83EF-8CE06682CA53}"/>
              </a:ext>
            </a:extLst>
          </p:cNvPr>
          <p:cNvSpPr txBox="1"/>
          <p:nvPr/>
        </p:nvSpPr>
        <p:spPr>
          <a:xfrm>
            <a:off x="5893424" y="3486219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36651682-1E5B-4609-A39D-8970187B0D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8" t="7320" r="29216" b="7582"/>
          <a:stretch/>
        </p:blipFill>
        <p:spPr>
          <a:xfrm>
            <a:off x="4772401" y="936092"/>
            <a:ext cx="2647198" cy="5470874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B783453-6134-491F-BF18-0892A900B281}"/>
              </a:ext>
            </a:extLst>
          </p:cNvPr>
          <p:cNvSpPr/>
          <p:nvPr/>
        </p:nvSpPr>
        <p:spPr>
          <a:xfrm>
            <a:off x="7474682" y="4081076"/>
            <a:ext cx="324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찜한 음식점 수</a:t>
            </a:r>
            <a:endParaRPr lang="en-US" altLang="ko-KR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그래프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7A76A64-DC96-45B0-9C6B-9FA6D032C9FE}"/>
              </a:ext>
            </a:extLst>
          </p:cNvPr>
          <p:cNvSpPr/>
          <p:nvPr/>
        </p:nvSpPr>
        <p:spPr>
          <a:xfrm>
            <a:off x="7474682" y="2668214"/>
            <a:ext cx="3240000" cy="108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클릭 시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180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도 회전하면서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화면이 전환되는 애니메이션</a:t>
            </a:r>
            <a:r>
              <a:rPr lang="ko-KR" altLang="en-US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</a:t>
            </a:r>
            <a:endParaRPr lang="en-US" altLang="ko-KR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효과음 출력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CAAF8E7-E01A-4597-BE39-D1BBD33D5E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690" b="92463" l="9861" r="90013">
                        <a14:foregroundMark x1="63338" y1="90579" x2="57269" y2="92463"/>
                        <a14:foregroundMark x1="90139" y1="64872" x2="90139" y2="64872"/>
                        <a14:foregroundMark x1="79140" y1="34186" x2="79140" y2="34186"/>
                        <a14:foregroundMark x1="65360" y1="9690" x2="65360" y2="9690"/>
                        <a14:foregroundMark x1="54994" y1="55989" x2="54488" y2="54913"/>
                        <a14:foregroundMark x1="70417" y1="54778" x2="19090" y2="50067"/>
                        <a14:foregroundMark x1="54614" y1="36878" x2="45386" y2="38089"/>
                        <a14:foregroundMark x1="45386" y1="38089" x2="41466" y2="44953"/>
                        <a14:foregroundMark x1="41466" y1="44953" x2="47661" y2="49933"/>
                        <a14:foregroundMark x1="47661" y1="49933" x2="56384" y2="46433"/>
                        <a14:foregroundMark x1="56384" y1="46433" x2="58913" y2="36205"/>
                        <a14:foregroundMark x1="58913" y1="36205" x2="49558" y2="30552"/>
                        <a14:foregroundMark x1="49558" y1="30552" x2="40708" y2="34724"/>
                        <a14:foregroundMark x1="40708" y1="34724" x2="40329" y2="44415"/>
                        <a14:foregroundMark x1="40329" y1="44415" x2="49178" y2="46433"/>
                        <a14:foregroundMark x1="49178" y1="46433" x2="53729" y2="37820"/>
                        <a14:foregroundMark x1="53729" y1="37820" x2="49052" y2="28802"/>
                        <a14:foregroundMark x1="49052" y1="28802" x2="40708" y2="26649"/>
                        <a14:foregroundMark x1="40708" y1="26649" x2="34134" y2="29341"/>
                        <a14:foregroundMark x1="34134" y1="29341" x2="36410" y2="36474"/>
                        <a14:foregroundMark x1="36410" y1="36474" x2="36915" y2="368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5633">
            <a:off x="308061" y="234855"/>
            <a:ext cx="720000" cy="67630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8926378-4A88-450B-BCFC-EA5FEB9AC9B5}"/>
              </a:ext>
            </a:extLst>
          </p:cNvPr>
          <p:cNvSpPr txBox="1"/>
          <p:nvPr/>
        </p:nvSpPr>
        <p:spPr>
          <a:xfrm>
            <a:off x="1078799" y="213009"/>
            <a:ext cx="1941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</a:t>
            </a:r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C472605-558C-4747-A29E-E56BF94CB544}"/>
              </a:ext>
            </a:extLst>
          </p:cNvPr>
          <p:cNvCxnSpPr>
            <a:cxnSpLocks/>
          </p:cNvCxnSpPr>
          <p:nvPr/>
        </p:nvCxnSpPr>
        <p:spPr>
          <a:xfrm>
            <a:off x="1055226" y="933009"/>
            <a:ext cx="1980000" cy="0"/>
          </a:xfrm>
          <a:prstGeom prst="line">
            <a:avLst/>
          </a:prstGeom>
          <a:ln w="63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77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F4924B4B-3756-4106-8659-FD69C2F257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44"/>
          <a:stretch/>
        </p:blipFill>
        <p:spPr>
          <a:xfrm>
            <a:off x="1776000" y="-413455"/>
            <a:ext cx="8640000" cy="430670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BB2430-BBAE-476E-8236-12E4E9E72816}"/>
              </a:ext>
            </a:extLst>
          </p:cNvPr>
          <p:cNvSpPr/>
          <p:nvPr/>
        </p:nvSpPr>
        <p:spPr>
          <a:xfrm>
            <a:off x="5484294" y="420742"/>
            <a:ext cx="122341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000" b="1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  <a:endParaRPr lang="en-US" altLang="ko-KR" sz="5000" b="1" dirty="0">
              <a:ln w="1270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953230C-9389-48A2-A70E-5AF57471605C}"/>
              </a:ext>
            </a:extLst>
          </p:cNvPr>
          <p:cNvGrpSpPr/>
          <p:nvPr/>
        </p:nvGrpSpPr>
        <p:grpSpPr>
          <a:xfrm>
            <a:off x="6892117" y="3114437"/>
            <a:ext cx="4052623" cy="1610348"/>
            <a:chOff x="1247260" y="3236357"/>
            <a:chExt cx="4052623" cy="1610348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CCE1F2B-70EE-4160-B2BE-3EA20AEEF386}"/>
                </a:ext>
              </a:extLst>
            </p:cNvPr>
            <p:cNvSpPr/>
            <p:nvPr/>
          </p:nvSpPr>
          <p:spPr>
            <a:xfrm>
              <a:off x="1699883" y="3766705"/>
              <a:ext cx="3600000" cy="10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noFill/>
            </a:ln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2. </a:t>
              </a:r>
              <a:r>
                <a: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사용할 </a:t>
              </a:r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API</a:t>
              </a:r>
              <a:endPara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CE00DF5-695D-4204-8321-DFEA0D420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90" b="92463" l="9861" r="90013">
                          <a14:foregroundMark x1="63338" y1="90579" x2="57269" y2="92463"/>
                          <a14:foregroundMark x1="90139" y1="64872" x2="90139" y2="64872"/>
                          <a14:foregroundMark x1="79140" y1="34186" x2="79140" y2="34186"/>
                          <a14:foregroundMark x1="65360" y1="9690" x2="65360" y2="9690"/>
                          <a14:foregroundMark x1="54994" y1="55989" x2="54488" y2="54913"/>
                          <a14:foregroundMark x1="70417" y1="54778" x2="19090" y2="50067"/>
                          <a14:foregroundMark x1="54614" y1="36878" x2="45386" y2="38089"/>
                          <a14:foregroundMark x1="45386" y1="38089" x2="41466" y2="44953"/>
                          <a14:foregroundMark x1="41466" y1="44953" x2="47661" y2="49933"/>
                          <a14:foregroundMark x1="47661" y1="49933" x2="56384" y2="46433"/>
                          <a14:foregroundMark x1="56384" y1="46433" x2="58913" y2="36205"/>
                          <a14:foregroundMark x1="58913" y1="36205" x2="49558" y2="30552"/>
                          <a14:foregroundMark x1="49558" y1="30552" x2="40708" y2="34724"/>
                          <a14:foregroundMark x1="40708" y1="34724" x2="40329" y2="44415"/>
                          <a14:foregroundMark x1="40329" y1="44415" x2="49178" y2="46433"/>
                          <a14:foregroundMark x1="49178" y1="46433" x2="53729" y2="37820"/>
                          <a14:foregroundMark x1="53729" y1="37820" x2="49052" y2="28802"/>
                          <a14:foregroundMark x1="49052" y1="28802" x2="40708" y2="26649"/>
                          <a14:foregroundMark x1="40708" y1="26649" x2="34134" y2="29341"/>
                          <a14:foregroundMark x1="34134" y1="29341" x2="36410" y2="36474"/>
                          <a14:foregroundMark x1="36410" y1="36474" x2="36915" y2="368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7260" y="3236357"/>
              <a:ext cx="829127" cy="778813"/>
            </a:xfrm>
            <a:prstGeom prst="rect">
              <a:avLst/>
            </a:prstGeom>
          </p:spPr>
        </p:pic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DCFB7F3-98B1-4B99-8623-07B5988E3F13}"/>
              </a:ext>
            </a:extLst>
          </p:cNvPr>
          <p:cNvGrpSpPr/>
          <p:nvPr/>
        </p:nvGrpSpPr>
        <p:grpSpPr>
          <a:xfrm>
            <a:off x="1247260" y="3088076"/>
            <a:ext cx="4052623" cy="1610348"/>
            <a:chOff x="1247260" y="3236357"/>
            <a:chExt cx="4052623" cy="1610348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4B1F2CD-FEFD-4163-A1C8-FC4CE69881C1}"/>
                </a:ext>
              </a:extLst>
            </p:cNvPr>
            <p:cNvSpPr/>
            <p:nvPr/>
          </p:nvSpPr>
          <p:spPr>
            <a:xfrm>
              <a:off x="1699883" y="3766705"/>
              <a:ext cx="3600000" cy="10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noFill/>
            </a:ln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r>
                <a:rPr lang="en-US" altLang="ko-KR" sz="300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 </a:t>
              </a:r>
              <a:r>
                <a:rPr lang="ko-KR" alt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어플 </a:t>
              </a:r>
              <a:r>
                <a: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소개</a:t>
              </a: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F347C519-C462-4ABF-9783-09B65E159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90" b="92463" l="9861" r="90013">
                          <a14:foregroundMark x1="63338" y1="90579" x2="57269" y2="92463"/>
                          <a14:foregroundMark x1="90139" y1="64872" x2="90139" y2="64872"/>
                          <a14:foregroundMark x1="79140" y1="34186" x2="79140" y2="34186"/>
                          <a14:foregroundMark x1="65360" y1="9690" x2="65360" y2="9690"/>
                          <a14:foregroundMark x1="54994" y1="55989" x2="54488" y2="54913"/>
                          <a14:foregroundMark x1="70417" y1="54778" x2="19090" y2="50067"/>
                          <a14:foregroundMark x1="54614" y1="36878" x2="45386" y2="38089"/>
                          <a14:foregroundMark x1="45386" y1="38089" x2="41466" y2="44953"/>
                          <a14:foregroundMark x1="41466" y1="44953" x2="47661" y2="49933"/>
                          <a14:foregroundMark x1="47661" y1="49933" x2="56384" y2="46433"/>
                          <a14:foregroundMark x1="56384" y1="46433" x2="58913" y2="36205"/>
                          <a14:foregroundMark x1="58913" y1="36205" x2="49558" y2="30552"/>
                          <a14:foregroundMark x1="49558" y1="30552" x2="40708" y2="34724"/>
                          <a14:foregroundMark x1="40708" y1="34724" x2="40329" y2="44415"/>
                          <a14:foregroundMark x1="40329" y1="44415" x2="49178" y2="46433"/>
                          <a14:foregroundMark x1="49178" y1="46433" x2="53729" y2="37820"/>
                          <a14:foregroundMark x1="53729" y1="37820" x2="49052" y2="28802"/>
                          <a14:foregroundMark x1="49052" y1="28802" x2="40708" y2="26649"/>
                          <a14:foregroundMark x1="40708" y1="26649" x2="34134" y2="29341"/>
                          <a14:foregroundMark x1="34134" y1="29341" x2="36410" y2="36474"/>
                          <a14:foregroundMark x1="36410" y1="36474" x2="36915" y2="368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7260" y="3236357"/>
              <a:ext cx="829127" cy="778813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CC7C655-0D28-41EB-8F1B-06E3F5DB2024}"/>
              </a:ext>
            </a:extLst>
          </p:cNvPr>
          <p:cNvGrpSpPr/>
          <p:nvPr/>
        </p:nvGrpSpPr>
        <p:grpSpPr>
          <a:xfrm>
            <a:off x="1247260" y="4730484"/>
            <a:ext cx="4052623" cy="1610348"/>
            <a:chOff x="1247260" y="3236357"/>
            <a:chExt cx="4052623" cy="1610348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81BA9D-E588-4C28-9C22-575FB014DB03}"/>
                </a:ext>
              </a:extLst>
            </p:cNvPr>
            <p:cNvSpPr/>
            <p:nvPr/>
          </p:nvSpPr>
          <p:spPr>
            <a:xfrm>
              <a:off x="1699883" y="3766705"/>
              <a:ext cx="3600000" cy="10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noFill/>
            </a:ln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r>
                <a:rPr lang="en-US" altLang="ko-KR" sz="300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 </a:t>
              </a:r>
              <a:r>
                <a:rPr lang="ko-KR" alt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화면</a:t>
              </a:r>
              <a:r>
                <a:rPr lang="en-US" altLang="ko-KR" sz="300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구성</a:t>
              </a: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147D658F-F4DD-4EC8-BAD7-69CCD0464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90" b="92463" l="9861" r="90013">
                          <a14:foregroundMark x1="63338" y1="90579" x2="57269" y2="92463"/>
                          <a14:foregroundMark x1="90139" y1="64872" x2="90139" y2="64872"/>
                          <a14:foregroundMark x1="79140" y1="34186" x2="79140" y2="34186"/>
                          <a14:foregroundMark x1="65360" y1="9690" x2="65360" y2="9690"/>
                          <a14:foregroundMark x1="54994" y1="55989" x2="54488" y2="54913"/>
                          <a14:foregroundMark x1="70417" y1="54778" x2="19090" y2="50067"/>
                          <a14:foregroundMark x1="54614" y1="36878" x2="45386" y2="38089"/>
                          <a14:foregroundMark x1="45386" y1="38089" x2="41466" y2="44953"/>
                          <a14:foregroundMark x1="41466" y1="44953" x2="47661" y2="49933"/>
                          <a14:foregroundMark x1="47661" y1="49933" x2="56384" y2="46433"/>
                          <a14:foregroundMark x1="56384" y1="46433" x2="58913" y2="36205"/>
                          <a14:foregroundMark x1="58913" y1="36205" x2="49558" y2="30552"/>
                          <a14:foregroundMark x1="49558" y1="30552" x2="40708" y2="34724"/>
                          <a14:foregroundMark x1="40708" y1="34724" x2="40329" y2="44415"/>
                          <a14:foregroundMark x1="40329" y1="44415" x2="49178" y2="46433"/>
                          <a14:foregroundMark x1="49178" y1="46433" x2="53729" y2="37820"/>
                          <a14:foregroundMark x1="53729" y1="37820" x2="49052" y2="28802"/>
                          <a14:foregroundMark x1="49052" y1="28802" x2="40708" y2="26649"/>
                          <a14:foregroundMark x1="40708" y1="26649" x2="34134" y2="29341"/>
                          <a14:foregroundMark x1="34134" y1="29341" x2="36410" y2="36474"/>
                          <a14:foregroundMark x1="36410" y1="36474" x2="36915" y2="368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7260" y="3236357"/>
              <a:ext cx="829127" cy="778813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C8E50A4-EB63-4D3F-97CA-A0B54936F927}"/>
              </a:ext>
            </a:extLst>
          </p:cNvPr>
          <p:cNvGrpSpPr/>
          <p:nvPr/>
        </p:nvGrpSpPr>
        <p:grpSpPr>
          <a:xfrm>
            <a:off x="6892117" y="4730484"/>
            <a:ext cx="4052623" cy="1610348"/>
            <a:chOff x="1247260" y="3236357"/>
            <a:chExt cx="4052623" cy="161034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5F85E74-AF57-4C9D-B0E2-239A90767F2A}"/>
                </a:ext>
              </a:extLst>
            </p:cNvPr>
            <p:cNvSpPr/>
            <p:nvPr/>
          </p:nvSpPr>
          <p:spPr>
            <a:xfrm>
              <a:off x="1699883" y="3766705"/>
              <a:ext cx="3600000" cy="10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noFill/>
            </a:ln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4. </a:t>
              </a:r>
              <a:r>
                <a: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개발 계획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B30CDE4E-5174-484D-AE49-E3B04488E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90" b="92463" l="9861" r="90013">
                          <a14:foregroundMark x1="63338" y1="90579" x2="57269" y2="92463"/>
                          <a14:foregroundMark x1="90139" y1="64872" x2="90139" y2="64872"/>
                          <a14:foregroundMark x1="79140" y1="34186" x2="79140" y2="34186"/>
                          <a14:foregroundMark x1="65360" y1="9690" x2="65360" y2="9690"/>
                          <a14:foregroundMark x1="54994" y1="55989" x2="54488" y2="54913"/>
                          <a14:foregroundMark x1="70417" y1="54778" x2="19090" y2="50067"/>
                          <a14:foregroundMark x1="54614" y1="36878" x2="45386" y2="38089"/>
                          <a14:foregroundMark x1="45386" y1="38089" x2="41466" y2="44953"/>
                          <a14:foregroundMark x1="41466" y1="44953" x2="47661" y2="49933"/>
                          <a14:foregroundMark x1="47661" y1="49933" x2="56384" y2="46433"/>
                          <a14:foregroundMark x1="56384" y1="46433" x2="58913" y2="36205"/>
                          <a14:foregroundMark x1="58913" y1="36205" x2="49558" y2="30552"/>
                          <a14:foregroundMark x1="49558" y1="30552" x2="40708" y2="34724"/>
                          <a14:foregroundMark x1="40708" y1="34724" x2="40329" y2="44415"/>
                          <a14:foregroundMark x1="40329" y1="44415" x2="49178" y2="46433"/>
                          <a14:foregroundMark x1="49178" y1="46433" x2="53729" y2="37820"/>
                          <a14:foregroundMark x1="53729" y1="37820" x2="49052" y2="28802"/>
                          <a14:foregroundMark x1="49052" y1="28802" x2="40708" y2="26649"/>
                          <a14:foregroundMark x1="40708" y1="26649" x2="34134" y2="29341"/>
                          <a14:foregroundMark x1="34134" y1="29341" x2="36410" y2="36474"/>
                          <a14:foregroundMark x1="36410" y1="36474" x2="36915" y2="368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7260" y="3236357"/>
              <a:ext cx="829127" cy="7788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4221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C7E0112-FF00-4CC8-B6B5-C99C28BF8763}"/>
              </a:ext>
            </a:extLst>
          </p:cNvPr>
          <p:cNvSpPr/>
          <p:nvPr/>
        </p:nvSpPr>
        <p:spPr>
          <a:xfrm>
            <a:off x="4827484" y="1061529"/>
            <a:ext cx="2520000" cy="5220000"/>
          </a:xfrm>
          <a:prstGeom prst="roundRect">
            <a:avLst>
              <a:gd name="adj" fmla="val 116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1F1E502-657E-43C7-B58B-3C2492308950}"/>
              </a:ext>
            </a:extLst>
          </p:cNvPr>
          <p:cNvCxnSpPr>
            <a:cxnSpLocks/>
          </p:cNvCxnSpPr>
          <p:nvPr/>
        </p:nvCxnSpPr>
        <p:spPr>
          <a:xfrm>
            <a:off x="4827484" y="5556599"/>
            <a:ext cx="252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0F8C451-95D9-4874-9EC9-566632FDA1B2}"/>
              </a:ext>
            </a:extLst>
          </p:cNvPr>
          <p:cNvCxnSpPr>
            <a:cxnSpLocks/>
          </p:cNvCxnSpPr>
          <p:nvPr/>
        </p:nvCxnSpPr>
        <p:spPr>
          <a:xfrm>
            <a:off x="6094285" y="5561529"/>
            <a:ext cx="0" cy="72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CA46042-F0AE-472C-82D1-38FE6B48B19D}"/>
              </a:ext>
            </a:extLst>
          </p:cNvPr>
          <p:cNvCxnSpPr>
            <a:cxnSpLocks/>
          </p:cNvCxnSpPr>
          <p:nvPr/>
        </p:nvCxnSpPr>
        <p:spPr>
          <a:xfrm>
            <a:off x="5457655" y="5561529"/>
            <a:ext cx="0" cy="72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47BD09A-C7E6-4FC3-8E82-F70534755DB1}"/>
              </a:ext>
            </a:extLst>
          </p:cNvPr>
          <p:cNvCxnSpPr>
            <a:cxnSpLocks/>
          </p:cNvCxnSpPr>
          <p:nvPr/>
        </p:nvCxnSpPr>
        <p:spPr>
          <a:xfrm>
            <a:off x="6723100" y="5562044"/>
            <a:ext cx="0" cy="72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A366B8A-5D43-488F-B7F6-207B60E2484E}"/>
              </a:ext>
            </a:extLst>
          </p:cNvPr>
          <p:cNvSpPr txBox="1"/>
          <p:nvPr/>
        </p:nvSpPr>
        <p:spPr>
          <a:xfrm>
            <a:off x="4985584" y="5975091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홈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F7696E17-85D8-4A6D-9414-4C65262EE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425" y="5640744"/>
            <a:ext cx="360000" cy="3600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59D21B3-3ABC-4FBB-AAD5-85DDE4E015D3}"/>
              </a:ext>
            </a:extLst>
          </p:cNvPr>
          <p:cNvSpPr txBox="1"/>
          <p:nvPr/>
        </p:nvSpPr>
        <p:spPr>
          <a:xfrm>
            <a:off x="1429712" y="1457242"/>
            <a:ext cx="13292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탭</a:t>
            </a:r>
            <a:endParaRPr lang="en-US" altLang="ko-KR" sz="30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B7BDBF-A239-4C37-98DF-E68709DF4CF1}"/>
              </a:ext>
            </a:extLst>
          </p:cNvPr>
          <p:cNvSpPr txBox="1"/>
          <p:nvPr/>
        </p:nvSpPr>
        <p:spPr>
          <a:xfrm>
            <a:off x="5543160" y="597509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2F423028-8826-4E72-87F7-9BEF340E6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526" y="5681159"/>
            <a:ext cx="324000" cy="324000"/>
          </a:xfrm>
          <a:prstGeom prst="rect">
            <a:avLst/>
          </a:prstGeom>
        </p:spPr>
      </p:pic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4606BD5-7538-44C7-AA06-085228B1D2B6}"/>
              </a:ext>
            </a:extLst>
          </p:cNvPr>
          <p:cNvCxnSpPr>
            <a:cxnSpLocks/>
          </p:cNvCxnSpPr>
          <p:nvPr/>
        </p:nvCxnSpPr>
        <p:spPr>
          <a:xfrm>
            <a:off x="4827484" y="1891950"/>
            <a:ext cx="252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55B996-C986-40AD-894E-C82C1AB0B09C}"/>
              </a:ext>
            </a:extLst>
          </p:cNvPr>
          <p:cNvSpPr txBox="1"/>
          <p:nvPr/>
        </p:nvSpPr>
        <p:spPr>
          <a:xfrm>
            <a:off x="5096281" y="1990423"/>
            <a:ext cx="7088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사운드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6FBCF35-F942-463B-A97A-2EA0181AABA6}"/>
              </a:ext>
            </a:extLst>
          </p:cNvPr>
          <p:cNvCxnSpPr>
            <a:cxnSpLocks/>
          </p:cNvCxnSpPr>
          <p:nvPr/>
        </p:nvCxnSpPr>
        <p:spPr>
          <a:xfrm>
            <a:off x="4827484" y="5556599"/>
            <a:ext cx="252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871FC6-26D6-4324-81CF-6AC73A939A28}"/>
              </a:ext>
            </a:extLst>
          </p:cNvPr>
          <p:cNvSpPr txBox="1"/>
          <p:nvPr/>
        </p:nvSpPr>
        <p:spPr>
          <a:xfrm>
            <a:off x="6235930" y="5972850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찜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68DC8EAB-A562-4294-BBC7-9B63A5C253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314" y="5645159"/>
            <a:ext cx="360000" cy="3600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5C0ABE5-C4B4-454A-93F8-FCD9A58FB49A}"/>
              </a:ext>
            </a:extLst>
          </p:cNvPr>
          <p:cNvSpPr txBox="1"/>
          <p:nvPr/>
        </p:nvSpPr>
        <p:spPr>
          <a:xfrm>
            <a:off x="5805357" y="133485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F6D24A3A-4132-4FC8-867A-960564A25A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85264" r="74972"/>
          <a:stretch/>
        </p:blipFill>
        <p:spPr>
          <a:xfrm flipH="1">
            <a:off x="6729559" y="5565339"/>
            <a:ext cx="630171" cy="73037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D5941A1-BF2A-45AA-A5F8-C81823935A46}"/>
              </a:ext>
            </a:extLst>
          </p:cNvPr>
          <p:cNvSpPr txBox="1"/>
          <p:nvPr/>
        </p:nvSpPr>
        <p:spPr>
          <a:xfrm>
            <a:off x="6795937" y="59728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6BEDC840-359D-426A-A288-08B794E0DB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653" y="5631836"/>
            <a:ext cx="360000" cy="360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12C088D-8594-499B-8A33-05CE60408D24}"/>
              </a:ext>
            </a:extLst>
          </p:cNvPr>
          <p:cNvSpPr/>
          <p:nvPr/>
        </p:nvSpPr>
        <p:spPr>
          <a:xfrm>
            <a:off x="6249238" y="1958448"/>
            <a:ext cx="792000" cy="360000"/>
          </a:xfrm>
          <a:prstGeom prst="roundRect">
            <a:avLst>
              <a:gd name="adj" fmla="val 50000"/>
            </a:avLst>
          </a:prstGeom>
          <a:solidFill>
            <a:srgbClr val="7EC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F01FEE7-DC7A-4647-80DD-296B43DD16AD}"/>
              </a:ext>
            </a:extLst>
          </p:cNvPr>
          <p:cNvSpPr/>
          <p:nvPr/>
        </p:nvSpPr>
        <p:spPr>
          <a:xfrm>
            <a:off x="6283523" y="1989098"/>
            <a:ext cx="288000" cy="28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2BE80F-9B4F-4CD0-8B99-093AF9FDE8CA}"/>
              </a:ext>
            </a:extLst>
          </p:cNvPr>
          <p:cNvSpPr txBox="1"/>
          <p:nvPr/>
        </p:nvSpPr>
        <p:spPr>
          <a:xfrm>
            <a:off x="6560058" y="1980522"/>
            <a:ext cx="455574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</a:t>
            </a:r>
            <a:endParaRPr lang="ko-KR" altLang="en-US" sz="15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BE4E4973-9038-480B-BE33-C7550E22AE92}"/>
              </a:ext>
            </a:extLst>
          </p:cNvPr>
          <p:cNvCxnSpPr>
            <a:cxnSpLocks/>
          </p:cNvCxnSpPr>
          <p:nvPr/>
        </p:nvCxnSpPr>
        <p:spPr>
          <a:xfrm>
            <a:off x="4985584" y="2384307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0B29570-BB8E-447C-B2FF-2D26E05A8B53}"/>
              </a:ext>
            </a:extLst>
          </p:cNvPr>
          <p:cNvCxnSpPr>
            <a:cxnSpLocks/>
          </p:cNvCxnSpPr>
          <p:nvPr/>
        </p:nvCxnSpPr>
        <p:spPr>
          <a:xfrm>
            <a:off x="4985584" y="2797808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891BA0C-0839-4689-8A77-3626CF22D918}"/>
              </a:ext>
            </a:extLst>
          </p:cNvPr>
          <p:cNvSpPr txBox="1"/>
          <p:nvPr/>
        </p:nvSpPr>
        <p:spPr>
          <a:xfrm>
            <a:off x="5599751" y="2431971"/>
            <a:ext cx="9316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테마</a:t>
            </a:r>
            <a:r>
              <a:rPr lang="en-US" altLang="ko-KR" sz="1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색상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060F9B4B-4AFB-4165-AC50-FA24F543CF86}"/>
              </a:ext>
            </a:extLst>
          </p:cNvPr>
          <p:cNvCxnSpPr>
            <a:cxnSpLocks/>
          </p:cNvCxnSpPr>
          <p:nvPr/>
        </p:nvCxnSpPr>
        <p:spPr>
          <a:xfrm>
            <a:off x="4985584" y="3211309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F6B1B8A-CBDF-4769-848B-0095CD04793B}"/>
              </a:ext>
            </a:extLst>
          </p:cNvPr>
          <p:cNvSpPr txBox="1"/>
          <p:nvPr/>
        </p:nvSpPr>
        <p:spPr>
          <a:xfrm>
            <a:off x="5599751" y="2845472"/>
            <a:ext cx="9316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찜 초기화</a:t>
            </a: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0BD76E32-F6E1-48A0-A6D7-A039F073F6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07632" y="2477733"/>
            <a:ext cx="216000" cy="2160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A05CF4EB-8502-4F21-A9F7-F9973870BD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33238" y="2896559"/>
            <a:ext cx="216000" cy="216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36651682-1E5B-4609-A39D-8970187B0D0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8" t="7320" r="29216" b="7582"/>
          <a:stretch/>
        </p:blipFill>
        <p:spPr>
          <a:xfrm>
            <a:off x="4772401" y="936092"/>
            <a:ext cx="2647198" cy="5470874"/>
          </a:xfrm>
          <a:prstGeom prst="rect">
            <a:avLst/>
          </a:prstGeom>
        </p:spPr>
      </p:pic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48A8C768-5718-478E-86C8-549864B1D906}"/>
              </a:ext>
            </a:extLst>
          </p:cNvPr>
          <p:cNvSpPr/>
          <p:nvPr/>
        </p:nvSpPr>
        <p:spPr>
          <a:xfrm>
            <a:off x="7474682" y="1334859"/>
            <a:ext cx="2880000" cy="432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80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Table View Controller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D54C28A-CE47-4AB5-BAF4-396D7A4A66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690" b="92463" l="9861" r="90013">
                        <a14:foregroundMark x1="63338" y1="90579" x2="57269" y2="92463"/>
                        <a14:foregroundMark x1="90139" y1="64872" x2="90139" y2="64872"/>
                        <a14:foregroundMark x1="79140" y1="34186" x2="79140" y2="34186"/>
                        <a14:foregroundMark x1="65360" y1="9690" x2="65360" y2="9690"/>
                        <a14:foregroundMark x1="54994" y1="55989" x2="54488" y2="54913"/>
                        <a14:foregroundMark x1="70417" y1="54778" x2="19090" y2="50067"/>
                        <a14:foregroundMark x1="54614" y1="36878" x2="45386" y2="38089"/>
                        <a14:foregroundMark x1="45386" y1="38089" x2="41466" y2="44953"/>
                        <a14:foregroundMark x1="41466" y1="44953" x2="47661" y2="49933"/>
                        <a14:foregroundMark x1="47661" y1="49933" x2="56384" y2="46433"/>
                        <a14:foregroundMark x1="56384" y1="46433" x2="58913" y2="36205"/>
                        <a14:foregroundMark x1="58913" y1="36205" x2="49558" y2="30552"/>
                        <a14:foregroundMark x1="49558" y1="30552" x2="40708" y2="34724"/>
                        <a14:foregroundMark x1="40708" y1="34724" x2="40329" y2="44415"/>
                        <a14:foregroundMark x1="40329" y1="44415" x2="49178" y2="46433"/>
                        <a14:foregroundMark x1="49178" y1="46433" x2="53729" y2="37820"/>
                        <a14:foregroundMark x1="53729" y1="37820" x2="49052" y2="28802"/>
                        <a14:foregroundMark x1="49052" y1="28802" x2="40708" y2="26649"/>
                        <a14:foregroundMark x1="40708" y1="26649" x2="34134" y2="29341"/>
                        <a14:foregroundMark x1="34134" y1="29341" x2="36410" y2="36474"/>
                        <a14:foregroundMark x1="36410" y1="36474" x2="36915" y2="368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5633">
            <a:off x="308061" y="234855"/>
            <a:ext cx="720000" cy="67630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1257F57-5C05-466F-8ABE-43F8CADA39C3}"/>
              </a:ext>
            </a:extLst>
          </p:cNvPr>
          <p:cNvSpPr txBox="1"/>
          <p:nvPr/>
        </p:nvSpPr>
        <p:spPr>
          <a:xfrm>
            <a:off x="1078799" y="213009"/>
            <a:ext cx="1941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</a:t>
            </a:r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3F3A6CF-A867-4847-B7ED-984E958E7AED}"/>
              </a:ext>
            </a:extLst>
          </p:cNvPr>
          <p:cNvCxnSpPr>
            <a:cxnSpLocks/>
          </p:cNvCxnSpPr>
          <p:nvPr/>
        </p:nvCxnSpPr>
        <p:spPr>
          <a:xfrm>
            <a:off x="1055226" y="933009"/>
            <a:ext cx="1980000" cy="0"/>
          </a:xfrm>
          <a:prstGeom prst="line">
            <a:avLst/>
          </a:prstGeom>
          <a:ln w="63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330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C7E0112-FF00-4CC8-B6B5-C99C28BF8763}"/>
              </a:ext>
            </a:extLst>
          </p:cNvPr>
          <p:cNvSpPr/>
          <p:nvPr/>
        </p:nvSpPr>
        <p:spPr>
          <a:xfrm>
            <a:off x="4827484" y="1061529"/>
            <a:ext cx="2520000" cy="5220000"/>
          </a:xfrm>
          <a:prstGeom prst="roundRect">
            <a:avLst>
              <a:gd name="adj" fmla="val 116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1F1E502-657E-43C7-B58B-3C2492308950}"/>
              </a:ext>
            </a:extLst>
          </p:cNvPr>
          <p:cNvCxnSpPr>
            <a:cxnSpLocks/>
          </p:cNvCxnSpPr>
          <p:nvPr/>
        </p:nvCxnSpPr>
        <p:spPr>
          <a:xfrm>
            <a:off x="4827484" y="5556599"/>
            <a:ext cx="252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0F8C451-95D9-4874-9EC9-566632FDA1B2}"/>
              </a:ext>
            </a:extLst>
          </p:cNvPr>
          <p:cNvCxnSpPr>
            <a:cxnSpLocks/>
          </p:cNvCxnSpPr>
          <p:nvPr/>
        </p:nvCxnSpPr>
        <p:spPr>
          <a:xfrm>
            <a:off x="6094285" y="5561529"/>
            <a:ext cx="0" cy="72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CA46042-F0AE-472C-82D1-38FE6B48B19D}"/>
              </a:ext>
            </a:extLst>
          </p:cNvPr>
          <p:cNvCxnSpPr>
            <a:cxnSpLocks/>
          </p:cNvCxnSpPr>
          <p:nvPr/>
        </p:nvCxnSpPr>
        <p:spPr>
          <a:xfrm>
            <a:off x="5457655" y="5561529"/>
            <a:ext cx="0" cy="72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47BD09A-C7E6-4FC3-8E82-F70534755DB1}"/>
              </a:ext>
            </a:extLst>
          </p:cNvPr>
          <p:cNvCxnSpPr>
            <a:cxnSpLocks/>
          </p:cNvCxnSpPr>
          <p:nvPr/>
        </p:nvCxnSpPr>
        <p:spPr>
          <a:xfrm>
            <a:off x="6723100" y="5562044"/>
            <a:ext cx="0" cy="72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A366B8A-5D43-488F-B7F6-207B60E2484E}"/>
              </a:ext>
            </a:extLst>
          </p:cNvPr>
          <p:cNvSpPr txBox="1"/>
          <p:nvPr/>
        </p:nvSpPr>
        <p:spPr>
          <a:xfrm>
            <a:off x="4985584" y="5975091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홈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F7696E17-85D8-4A6D-9414-4C65262EE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425" y="5640744"/>
            <a:ext cx="360000" cy="3600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59D21B3-3ABC-4FBB-AAD5-85DDE4E015D3}"/>
              </a:ext>
            </a:extLst>
          </p:cNvPr>
          <p:cNvSpPr txBox="1"/>
          <p:nvPr/>
        </p:nvSpPr>
        <p:spPr>
          <a:xfrm>
            <a:off x="1429712" y="1457242"/>
            <a:ext cx="32688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테마 색상 설정 화면</a:t>
            </a:r>
            <a:endParaRPr lang="en-US" altLang="ko-KR" sz="30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B7BDBF-A239-4C37-98DF-E68709DF4CF1}"/>
              </a:ext>
            </a:extLst>
          </p:cNvPr>
          <p:cNvSpPr txBox="1"/>
          <p:nvPr/>
        </p:nvSpPr>
        <p:spPr>
          <a:xfrm>
            <a:off x="5543160" y="597509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2F423028-8826-4E72-87F7-9BEF340E6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526" y="5681159"/>
            <a:ext cx="324000" cy="324000"/>
          </a:xfrm>
          <a:prstGeom prst="rect">
            <a:avLst/>
          </a:prstGeom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6FBCF35-F942-463B-A97A-2EA0181AABA6}"/>
              </a:ext>
            </a:extLst>
          </p:cNvPr>
          <p:cNvCxnSpPr>
            <a:cxnSpLocks/>
          </p:cNvCxnSpPr>
          <p:nvPr/>
        </p:nvCxnSpPr>
        <p:spPr>
          <a:xfrm>
            <a:off x="4827484" y="5556599"/>
            <a:ext cx="252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871FC6-26D6-4324-81CF-6AC73A939A28}"/>
              </a:ext>
            </a:extLst>
          </p:cNvPr>
          <p:cNvSpPr txBox="1"/>
          <p:nvPr/>
        </p:nvSpPr>
        <p:spPr>
          <a:xfrm>
            <a:off x="6235930" y="5972850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찜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68DC8EAB-A562-4294-BBC7-9B63A5C253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314" y="5645159"/>
            <a:ext cx="360000" cy="3600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5C0ABE5-C4B4-454A-93F8-FCD9A58FB49A}"/>
              </a:ext>
            </a:extLst>
          </p:cNvPr>
          <p:cNvSpPr txBox="1"/>
          <p:nvPr/>
        </p:nvSpPr>
        <p:spPr>
          <a:xfrm>
            <a:off x="5581837" y="133485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테마 색상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F6D24A3A-4132-4FC8-867A-960564A25A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85264" r="74972"/>
          <a:stretch/>
        </p:blipFill>
        <p:spPr>
          <a:xfrm flipH="1">
            <a:off x="6729559" y="5565339"/>
            <a:ext cx="630171" cy="73037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D5941A1-BF2A-45AA-A5F8-C81823935A46}"/>
              </a:ext>
            </a:extLst>
          </p:cNvPr>
          <p:cNvSpPr txBox="1"/>
          <p:nvPr/>
        </p:nvSpPr>
        <p:spPr>
          <a:xfrm>
            <a:off x="6795937" y="59728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6BEDC840-359D-426A-A288-08B794E0DB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653" y="5631836"/>
            <a:ext cx="360000" cy="360000"/>
          </a:xfrm>
          <a:prstGeom prst="rect">
            <a:avLst/>
          </a:prstGeom>
        </p:spPr>
      </p:pic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48A8C768-5718-478E-86C8-549864B1D906}"/>
              </a:ext>
            </a:extLst>
          </p:cNvPr>
          <p:cNvSpPr/>
          <p:nvPr/>
        </p:nvSpPr>
        <p:spPr>
          <a:xfrm>
            <a:off x="7514441" y="2822467"/>
            <a:ext cx="28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RGB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슬라이더로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테마 색상 변경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54F0AE4-7327-4E24-BE2F-19995160D932}"/>
              </a:ext>
            </a:extLst>
          </p:cNvPr>
          <p:cNvCxnSpPr>
            <a:cxnSpLocks/>
          </p:cNvCxnSpPr>
          <p:nvPr/>
        </p:nvCxnSpPr>
        <p:spPr>
          <a:xfrm>
            <a:off x="4827484" y="1891950"/>
            <a:ext cx="252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FB1B4C7-EB0C-4600-87AF-45966FDD606B}"/>
              </a:ext>
            </a:extLst>
          </p:cNvPr>
          <p:cNvSpPr txBox="1"/>
          <p:nvPr/>
        </p:nvSpPr>
        <p:spPr>
          <a:xfrm>
            <a:off x="5073352" y="2442299"/>
            <a:ext cx="34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</a:t>
            </a:r>
            <a:endParaRPr lang="ko-KR" altLang="en-US" sz="200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C3E328-FABA-4414-B69A-70A1FB93FE80}"/>
              </a:ext>
            </a:extLst>
          </p:cNvPr>
          <p:cNvSpPr txBox="1"/>
          <p:nvPr/>
        </p:nvSpPr>
        <p:spPr>
          <a:xfrm>
            <a:off x="5073352" y="304899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2000">
              <a:solidFill>
                <a:srgbClr val="00B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3B3C9D-56F8-4EA7-A3BF-1506C4314403}"/>
              </a:ext>
            </a:extLst>
          </p:cNvPr>
          <p:cNvSpPr txBox="1"/>
          <p:nvPr/>
        </p:nvSpPr>
        <p:spPr>
          <a:xfrm>
            <a:off x="5073352" y="3656279"/>
            <a:ext cx="349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200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BF6E29-DA13-4D45-91E3-0897CF848789}"/>
              </a:ext>
            </a:extLst>
          </p:cNvPr>
          <p:cNvCxnSpPr/>
          <p:nvPr/>
        </p:nvCxnSpPr>
        <p:spPr>
          <a:xfrm>
            <a:off x="5592710" y="2642354"/>
            <a:ext cx="1440000" cy="0"/>
          </a:xfrm>
          <a:prstGeom prst="line">
            <a:avLst/>
          </a:prstGeom>
          <a:ln w="762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A043A22E-41F2-4B36-9305-92DF9498895C}"/>
              </a:ext>
            </a:extLst>
          </p:cNvPr>
          <p:cNvSpPr/>
          <p:nvPr/>
        </p:nvSpPr>
        <p:spPr>
          <a:xfrm>
            <a:off x="5466710" y="2516354"/>
            <a:ext cx="252000" cy="25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FC0228-F01E-403C-8C69-02052F779E3B}"/>
              </a:ext>
            </a:extLst>
          </p:cNvPr>
          <p:cNvCxnSpPr/>
          <p:nvPr/>
        </p:nvCxnSpPr>
        <p:spPr>
          <a:xfrm>
            <a:off x="5596497" y="3261738"/>
            <a:ext cx="1440000" cy="0"/>
          </a:xfrm>
          <a:prstGeom prst="line">
            <a:avLst/>
          </a:prstGeom>
          <a:ln w="762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FCFB759E-CEE8-49D9-97DD-229F5932A83B}"/>
              </a:ext>
            </a:extLst>
          </p:cNvPr>
          <p:cNvSpPr/>
          <p:nvPr/>
        </p:nvSpPr>
        <p:spPr>
          <a:xfrm>
            <a:off x="6393314" y="3117094"/>
            <a:ext cx="252000" cy="25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BDCCBBB-DDCE-49C0-A77B-157CC9B5796E}"/>
              </a:ext>
            </a:extLst>
          </p:cNvPr>
          <p:cNvCxnSpPr/>
          <p:nvPr/>
        </p:nvCxnSpPr>
        <p:spPr>
          <a:xfrm>
            <a:off x="5592710" y="3862478"/>
            <a:ext cx="1440000" cy="0"/>
          </a:xfrm>
          <a:prstGeom prst="line">
            <a:avLst/>
          </a:prstGeom>
          <a:ln w="762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BA4FDF51-66C1-4841-A0BA-2B2CD5FE34FB}"/>
              </a:ext>
            </a:extLst>
          </p:cNvPr>
          <p:cNvSpPr/>
          <p:nvPr/>
        </p:nvSpPr>
        <p:spPr>
          <a:xfrm>
            <a:off x="5961314" y="3738569"/>
            <a:ext cx="252000" cy="25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36651682-1E5B-4609-A39D-8970187B0D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8" t="7320" r="29216" b="7582"/>
          <a:stretch/>
        </p:blipFill>
        <p:spPr>
          <a:xfrm>
            <a:off x="4772401" y="936092"/>
            <a:ext cx="2647198" cy="547087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EC72537-09C0-4E8C-AF17-CD9B782927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690" b="92463" l="9861" r="90013">
                        <a14:foregroundMark x1="63338" y1="90579" x2="57269" y2="92463"/>
                        <a14:foregroundMark x1="90139" y1="64872" x2="90139" y2="64872"/>
                        <a14:foregroundMark x1="79140" y1="34186" x2="79140" y2="34186"/>
                        <a14:foregroundMark x1="65360" y1="9690" x2="65360" y2="9690"/>
                        <a14:foregroundMark x1="54994" y1="55989" x2="54488" y2="54913"/>
                        <a14:foregroundMark x1="70417" y1="54778" x2="19090" y2="50067"/>
                        <a14:foregroundMark x1="54614" y1="36878" x2="45386" y2="38089"/>
                        <a14:foregroundMark x1="45386" y1="38089" x2="41466" y2="44953"/>
                        <a14:foregroundMark x1="41466" y1="44953" x2="47661" y2="49933"/>
                        <a14:foregroundMark x1="47661" y1="49933" x2="56384" y2="46433"/>
                        <a14:foregroundMark x1="56384" y1="46433" x2="58913" y2="36205"/>
                        <a14:foregroundMark x1="58913" y1="36205" x2="49558" y2="30552"/>
                        <a14:foregroundMark x1="49558" y1="30552" x2="40708" y2="34724"/>
                        <a14:foregroundMark x1="40708" y1="34724" x2="40329" y2="44415"/>
                        <a14:foregroundMark x1="40329" y1="44415" x2="49178" y2="46433"/>
                        <a14:foregroundMark x1="49178" y1="46433" x2="53729" y2="37820"/>
                        <a14:foregroundMark x1="53729" y1="37820" x2="49052" y2="28802"/>
                        <a14:foregroundMark x1="49052" y1="28802" x2="40708" y2="26649"/>
                        <a14:foregroundMark x1="40708" y1="26649" x2="34134" y2="29341"/>
                        <a14:foregroundMark x1="34134" y1="29341" x2="36410" y2="36474"/>
                        <a14:foregroundMark x1="36410" y1="36474" x2="36915" y2="368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5633">
            <a:off x="308061" y="234855"/>
            <a:ext cx="720000" cy="67630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7A5B07E-285B-4E57-ABAF-E6E53CCC7EE6}"/>
              </a:ext>
            </a:extLst>
          </p:cNvPr>
          <p:cNvSpPr txBox="1"/>
          <p:nvPr/>
        </p:nvSpPr>
        <p:spPr>
          <a:xfrm>
            <a:off x="1078799" y="213009"/>
            <a:ext cx="1941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</a:t>
            </a:r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53AC312-76C5-4DE8-B6C2-22C992933CB5}"/>
              </a:ext>
            </a:extLst>
          </p:cNvPr>
          <p:cNvCxnSpPr>
            <a:cxnSpLocks/>
          </p:cNvCxnSpPr>
          <p:nvPr/>
        </p:nvCxnSpPr>
        <p:spPr>
          <a:xfrm>
            <a:off x="1055226" y="933009"/>
            <a:ext cx="1980000" cy="0"/>
          </a:xfrm>
          <a:prstGeom prst="line">
            <a:avLst/>
          </a:prstGeom>
          <a:ln w="63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066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BE40E20-21FE-4321-82C1-74872E447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293867"/>
              </p:ext>
            </p:extLst>
          </p:nvPr>
        </p:nvGraphicFramePr>
        <p:xfrm>
          <a:off x="696000" y="1078594"/>
          <a:ext cx="10800000" cy="56897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4966">
                  <a:extLst>
                    <a:ext uri="{9D8B030D-6E8A-4147-A177-3AD203B41FA5}">
                      <a16:colId xmlns:a16="http://schemas.microsoft.com/office/drawing/2014/main" val="2121749897"/>
                    </a:ext>
                  </a:extLst>
                </a:gridCol>
                <a:gridCol w="4135114">
                  <a:extLst>
                    <a:ext uri="{9D8B030D-6E8A-4147-A177-3AD203B41FA5}">
                      <a16:colId xmlns:a16="http://schemas.microsoft.com/office/drawing/2014/main" val="2892874661"/>
                    </a:ext>
                  </a:extLst>
                </a:gridCol>
                <a:gridCol w="4759920">
                  <a:extLst>
                    <a:ext uri="{9D8B030D-6E8A-4147-A177-3AD203B41FA5}">
                      <a16:colId xmlns:a16="http://schemas.microsoft.com/office/drawing/2014/main" val="939973849"/>
                    </a:ext>
                  </a:extLst>
                </a:gridCol>
              </a:tblGrid>
              <a:tr h="582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세부 계획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833373"/>
                  </a:ext>
                </a:extLst>
              </a:tr>
              <a:tr h="948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</a:t>
                      </a:r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주제 선정</a:t>
                      </a:r>
                      <a:endParaRPr lang="en-US" altLang="ko-KR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프로젝트 준비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공공 데이터 포탈 이용</a:t>
                      </a:r>
                      <a:endParaRPr lang="en-US" altLang="ko-KR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사례 조사 및 활용 신청</a:t>
                      </a:r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Git </a:t>
                      </a:r>
                      <a:r>
                        <a:rPr lang="ko-KR" altLang="en-US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저장소 생성</a:t>
                      </a:r>
                      <a:r>
                        <a:rPr lang="en-US" altLang="ko-KR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UI </a:t>
                      </a:r>
                      <a:r>
                        <a:rPr lang="ko-KR" altLang="en-US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구상</a:t>
                      </a:r>
                      <a:r>
                        <a:rPr lang="en-US" altLang="ko-KR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자료 수집</a:t>
                      </a:r>
                      <a:endParaRPr lang="en-US" altLang="ko-KR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101577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기획 발표</a:t>
                      </a:r>
                      <a:endParaRPr lang="en-US" altLang="ko-KR" sz="20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OpenAPI </a:t>
                      </a:r>
                      <a:r>
                        <a:rPr lang="ko-KR" altLang="en-US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연동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5/11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기획 발표</a:t>
                      </a:r>
                      <a:endParaRPr lang="en-US" altLang="ko-KR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음식점 정보 화면</a:t>
                      </a:r>
                      <a:r>
                        <a:rPr lang="en-US" altLang="ko-KR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MapKit </a:t>
                      </a:r>
                      <a:r>
                        <a:rPr lang="ko-KR" altLang="en-US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연동</a:t>
                      </a:r>
                      <a:endParaRPr lang="ko-KR" altLang="en-US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294398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홈 탭</a:t>
                      </a:r>
                      <a:endParaRPr lang="en-US" altLang="ko-KR" sz="20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홈 </a:t>
                      </a:r>
                      <a:r>
                        <a:rPr lang="en-US" altLang="ko-KR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Controller</a:t>
                      </a:r>
                    </a:p>
                    <a:p>
                      <a:pPr algn="ctr" latinLnBrk="1"/>
                      <a:r>
                        <a:rPr lang="ko-KR" altLang="en-US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찜</a:t>
                      </a:r>
                      <a:r>
                        <a:rPr lang="en-US" altLang="ko-KR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설정 화면</a:t>
                      </a:r>
                      <a:r>
                        <a:rPr lang="en-US" altLang="ko-KR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별점 선택 화면</a:t>
                      </a:r>
                      <a:endParaRPr lang="ko-KR" altLang="en-US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03191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4</a:t>
                      </a:r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중간 발표</a:t>
                      </a:r>
                      <a:endParaRPr lang="en-US" altLang="ko-KR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검색 탭</a:t>
                      </a:r>
                      <a:r>
                        <a:rPr lang="en-US" altLang="ko-KR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찜 목록 탭</a:t>
                      </a:r>
                      <a:endParaRPr lang="ko-KR" altLang="en-US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5/25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중간 발표</a:t>
                      </a:r>
                      <a:endParaRPr lang="en-US" altLang="ko-KR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Search Controller, </a:t>
                      </a:r>
                      <a:r>
                        <a:rPr lang="ko-KR" altLang="en-US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찜 목록 탭</a:t>
                      </a:r>
                      <a:endParaRPr lang="ko-KR" altLang="en-US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295870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5</a:t>
                      </a:r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통계 화면</a:t>
                      </a:r>
                      <a:r>
                        <a:rPr lang="en-US" altLang="ko-KR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설정 탭</a:t>
                      </a:r>
                      <a:endParaRPr lang="ko-KR" altLang="en-US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그래프</a:t>
                      </a:r>
                      <a:endParaRPr lang="en-US" altLang="ko-KR" sz="20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사운드</a:t>
                      </a:r>
                      <a:r>
                        <a:rPr lang="en-US" altLang="ko-KR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ON/OFF, </a:t>
                      </a:r>
                      <a:r>
                        <a:rPr lang="ko-KR" altLang="en-US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색상 슬라이더</a:t>
                      </a:r>
                      <a:r>
                        <a:rPr lang="en-US" altLang="ko-KR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찜 초기화</a:t>
                      </a:r>
                      <a:endParaRPr lang="ko-KR" altLang="en-US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07920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6</a:t>
                      </a:r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로딩 화면</a:t>
                      </a:r>
                      <a:endParaRPr lang="en-US" altLang="ko-KR" sz="20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수정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및 보완</a:t>
                      </a:r>
                    </a:p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최종 발표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버그 수정</a:t>
                      </a:r>
                      <a:r>
                        <a:rPr lang="en-US" altLang="ko-KR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효과 추가</a:t>
                      </a:r>
                      <a:endParaRPr lang="en-US" altLang="ko-KR" sz="20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애니메이션</a:t>
                      </a:r>
                      <a:r>
                        <a:rPr lang="en-US" altLang="ko-KR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파티클</a:t>
                      </a:r>
                      <a:r>
                        <a:rPr lang="en-US" altLang="ko-KR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효과음</a:t>
                      </a:r>
                      <a:r>
                        <a:rPr lang="en-US" altLang="ko-KR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6/8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최종 발표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20785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3A44A898-5811-4E7E-8600-B674F6C37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0" b="92463" l="9861" r="90013">
                        <a14:foregroundMark x1="63338" y1="90579" x2="57269" y2="92463"/>
                        <a14:foregroundMark x1="90139" y1="64872" x2="90139" y2="64872"/>
                        <a14:foregroundMark x1="79140" y1="34186" x2="79140" y2="34186"/>
                        <a14:foregroundMark x1="65360" y1="9690" x2="65360" y2="9690"/>
                        <a14:foregroundMark x1="54994" y1="55989" x2="54488" y2="54913"/>
                        <a14:foregroundMark x1="70417" y1="54778" x2="19090" y2="50067"/>
                        <a14:foregroundMark x1="54614" y1="36878" x2="45386" y2="38089"/>
                        <a14:foregroundMark x1="45386" y1="38089" x2="41466" y2="44953"/>
                        <a14:foregroundMark x1="41466" y1="44953" x2="47661" y2="49933"/>
                        <a14:foregroundMark x1="47661" y1="49933" x2="56384" y2="46433"/>
                        <a14:foregroundMark x1="56384" y1="46433" x2="58913" y2="36205"/>
                        <a14:foregroundMark x1="58913" y1="36205" x2="49558" y2="30552"/>
                        <a14:foregroundMark x1="49558" y1="30552" x2="40708" y2="34724"/>
                        <a14:foregroundMark x1="40708" y1="34724" x2="40329" y2="44415"/>
                        <a14:foregroundMark x1="40329" y1="44415" x2="49178" y2="46433"/>
                        <a14:foregroundMark x1="49178" y1="46433" x2="53729" y2="37820"/>
                        <a14:foregroundMark x1="53729" y1="37820" x2="49052" y2="28802"/>
                        <a14:foregroundMark x1="49052" y1="28802" x2="40708" y2="26649"/>
                        <a14:foregroundMark x1="40708" y1="26649" x2="34134" y2="29341"/>
                        <a14:foregroundMark x1="34134" y1="29341" x2="36410" y2="36474"/>
                        <a14:foregroundMark x1="36410" y1="36474" x2="36915" y2="368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5633">
            <a:off x="308061" y="234855"/>
            <a:ext cx="720000" cy="676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FDB97B-45F6-4769-9313-2078472E04B1}"/>
              </a:ext>
            </a:extLst>
          </p:cNvPr>
          <p:cNvSpPr txBox="1"/>
          <p:nvPr/>
        </p:nvSpPr>
        <p:spPr>
          <a:xfrm>
            <a:off x="980186" y="213009"/>
            <a:ext cx="2137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계획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EF6CA8-907C-461A-9888-9F4373C37ABA}"/>
              </a:ext>
            </a:extLst>
          </p:cNvPr>
          <p:cNvCxnSpPr>
            <a:cxnSpLocks/>
          </p:cNvCxnSpPr>
          <p:nvPr/>
        </p:nvCxnSpPr>
        <p:spPr>
          <a:xfrm>
            <a:off x="1055227" y="933009"/>
            <a:ext cx="2160000" cy="0"/>
          </a:xfrm>
          <a:prstGeom prst="line">
            <a:avLst/>
          </a:prstGeom>
          <a:ln w="63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447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6B368226-5E61-48E9-B516-4B01BBE27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157" y="2538000"/>
            <a:ext cx="8647686" cy="4320000"/>
          </a:xfrm>
          <a:prstGeom prst="rect">
            <a:avLst/>
          </a:prstGeom>
          <a:solidFill>
            <a:srgbClr val="F2F2F2"/>
          </a:solidFill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EC088C-79C4-4F68-9AC1-9A9D7688A1F9}"/>
              </a:ext>
            </a:extLst>
          </p:cNvPr>
          <p:cNvSpPr/>
          <p:nvPr/>
        </p:nvSpPr>
        <p:spPr>
          <a:xfrm rot="185341">
            <a:off x="3441628" y="2691627"/>
            <a:ext cx="5760000" cy="2160000"/>
          </a:xfrm>
          <a:prstGeom prst="rect">
            <a:avLst/>
          </a:prstGeom>
          <a:noFill/>
        </p:spPr>
        <p:txBody>
          <a:bodyPr wrap="none">
            <a:prstTxWarp prst="textArchUp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0" b="1" i="0" u="none" strike="noStrike" kern="1200" cap="none" spc="0" normalizeH="0" baseline="0" noProof="0" dirty="0">
                <a:ln w="12700">
                  <a:noFill/>
                </a:ln>
                <a:solidFill>
                  <a:prstClr val="white"/>
                </a:solidFill>
                <a:effectLst>
                  <a:outerShdw dist="44450" dir="2700000" algn="tl" rotWithShape="0">
                    <a:srgbClr val="70AD47"/>
                  </a:outerShdw>
                </a:effectLst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감사합니다</a:t>
            </a:r>
            <a:endParaRPr kumimoji="0" lang="ko-KR" altLang="en-US" sz="15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dist="44450" dir="2700000" algn="tl" rotWithShape="0">
                  <a:srgbClr val="70AD47"/>
                </a:outerShdw>
              </a:effectLst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43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42637268-2588-413F-9EEE-37B6C5F70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0" b="92463" l="9861" r="90013">
                        <a14:foregroundMark x1="63338" y1="90579" x2="57269" y2="92463"/>
                        <a14:foregroundMark x1="90139" y1="64872" x2="90139" y2="64872"/>
                        <a14:foregroundMark x1="79140" y1="34186" x2="79140" y2="34186"/>
                        <a14:foregroundMark x1="65360" y1="9690" x2="65360" y2="9690"/>
                        <a14:foregroundMark x1="54994" y1="55989" x2="54488" y2="54913"/>
                        <a14:foregroundMark x1="70417" y1="54778" x2="19090" y2="50067"/>
                        <a14:foregroundMark x1="54614" y1="36878" x2="45386" y2="38089"/>
                        <a14:foregroundMark x1="45386" y1="38089" x2="41466" y2="44953"/>
                        <a14:foregroundMark x1="41466" y1="44953" x2="47661" y2="49933"/>
                        <a14:foregroundMark x1="47661" y1="49933" x2="56384" y2="46433"/>
                        <a14:foregroundMark x1="56384" y1="46433" x2="58913" y2="36205"/>
                        <a14:foregroundMark x1="58913" y1="36205" x2="49558" y2="30552"/>
                        <a14:foregroundMark x1="49558" y1="30552" x2="40708" y2="34724"/>
                        <a14:foregroundMark x1="40708" y1="34724" x2="40329" y2="44415"/>
                        <a14:foregroundMark x1="40329" y1="44415" x2="49178" y2="46433"/>
                        <a14:foregroundMark x1="49178" y1="46433" x2="53729" y2="37820"/>
                        <a14:foregroundMark x1="53729" y1="37820" x2="49052" y2="28802"/>
                        <a14:foregroundMark x1="49052" y1="28802" x2="40708" y2="26649"/>
                        <a14:foregroundMark x1="40708" y1="26649" x2="34134" y2="29341"/>
                        <a14:foregroundMark x1="34134" y1="29341" x2="36410" y2="36474"/>
                        <a14:foregroundMark x1="36410" y1="36474" x2="36915" y2="368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5633">
            <a:off x="308061" y="234855"/>
            <a:ext cx="720000" cy="6763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CFE4B68-B604-4DED-8640-EA56BAEAEDF3}"/>
              </a:ext>
            </a:extLst>
          </p:cNvPr>
          <p:cNvSpPr txBox="1"/>
          <p:nvPr/>
        </p:nvSpPr>
        <p:spPr>
          <a:xfrm>
            <a:off x="980186" y="213009"/>
            <a:ext cx="2093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어플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소개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697C057-ECFC-4051-8CC2-145B94CB558C}"/>
              </a:ext>
            </a:extLst>
          </p:cNvPr>
          <p:cNvCxnSpPr>
            <a:cxnSpLocks/>
          </p:cNvCxnSpPr>
          <p:nvPr/>
        </p:nvCxnSpPr>
        <p:spPr>
          <a:xfrm>
            <a:off x="1001438" y="933009"/>
            <a:ext cx="2160000" cy="0"/>
          </a:xfrm>
          <a:prstGeom prst="line">
            <a:avLst/>
          </a:prstGeom>
          <a:ln w="63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77340CFA-6CC6-4C48-9346-08058200915E}"/>
              </a:ext>
            </a:extLst>
          </p:cNvPr>
          <p:cNvGrpSpPr/>
          <p:nvPr/>
        </p:nvGrpSpPr>
        <p:grpSpPr>
          <a:xfrm>
            <a:off x="1776000" y="1673913"/>
            <a:ext cx="8640000" cy="4500000"/>
            <a:chOff x="1776000" y="1481973"/>
            <a:chExt cx="8640000" cy="450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41DB730-C09D-4F25-BB9E-CCA0E0797F18}"/>
                </a:ext>
              </a:extLst>
            </p:cNvPr>
            <p:cNvSpPr/>
            <p:nvPr/>
          </p:nvSpPr>
          <p:spPr>
            <a:xfrm>
              <a:off x="1776000" y="1481973"/>
              <a:ext cx="8640000" cy="450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65F4DE4-D547-4972-9D27-49BC3C2E8D8F}"/>
                </a:ext>
              </a:extLst>
            </p:cNvPr>
            <p:cNvSpPr txBox="1"/>
            <p:nvPr/>
          </p:nvSpPr>
          <p:spPr>
            <a:xfrm>
              <a:off x="2263095" y="1916091"/>
              <a:ext cx="7665810" cy="363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ko-KR" altLang="en-US" sz="3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음식점 정보 </a:t>
              </a:r>
              <a:r>
                <a:rPr lang="ko-KR" altLang="en-US" sz="350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검색 어플</a:t>
              </a:r>
              <a:endParaRPr lang="en-US" altLang="ko-K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endPara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ko-KR" altLang="en-US" sz="3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경기도 내 음식점의 카테고리 별 현황 안내</a:t>
              </a:r>
              <a:endParaRPr lang="en-US" altLang="ko-K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endPara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ko-KR" altLang="en-US" sz="3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맛집 현황 소개</a:t>
              </a:r>
              <a:endParaRPr lang="en-US" altLang="ko-K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endPara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ko-KR" altLang="en-US" sz="3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위치 및 여러 정보 수록</a:t>
              </a:r>
              <a:endParaRPr lang="en-US" altLang="ko-K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718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2994D24-6896-45BA-A466-C95685213B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48" t="32382" r="24369" b="5644"/>
          <a:stretch/>
        </p:blipFill>
        <p:spPr>
          <a:xfrm>
            <a:off x="439701" y="2941043"/>
            <a:ext cx="5801441" cy="3553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22A73B-DAF5-4D47-8BF4-A0FB19065C0F}"/>
              </a:ext>
            </a:extLst>
          </p:cNvPr>
          <p:cNvSpPr txBox="1"/>
          <p:nvPr/>
        </p:nvSpPr>
        <p:spPr>
          <a:xfrm>
            <a:off x="439702" y="1378616"/>
            <a:ext cx="5511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경기도 내 일반음식점 현황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한식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중식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일식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카페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5EE031-DE36-4A2C-8ADC-7A9C7752DBEC}"/>
              </a:ext>
            </a:extLst>
          </p:cNvPr>
          <p:cNvSpPr txBox="1"/>
          <p:nvPr/>
        </p:nvSpPr>
        <p:spPr>
          <a:xfrm>
            <a:off x="6754421" y="5393633"/>
            <a:ext cx="4997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경기도 맛집 현황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외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필요 시 추가 예정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7DBEAE-1E11-47FD-8EED-11617AFED6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3" t="25940" r="51158" b="9671"/>
          <a:stretch/>
        </p:blipFill>
        <p:spPr>
          <a:xfrm>
            <a:off x="6241143" y="773335"/>
            <a:ext cx="5511155" cy="4415830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F5054F9A-14CF-4AE4-A535-1EA851C1FB73}"/>
              </a:ext>
            </a:extLst>
          </p:cNvPr>
          <p:cNvSpPr/>
          <p:nvPr/>
        </p:nvSpPr>
        <p:spPr>
          <a:xfrm rot="10800000">
            <a:off x="10360429" y="4873396"/>
            <a:ext cx="631767" cy="836006"/>
          </a:xfrm>
          <a:prstGeom prst="downArrow">
            <a:avLst/>
          </a:prstGeom>
          <a:solidFill>
            <a:srgbClr val="7A6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87E04FE-3C09-4FC9-8D6E-D3674EDCEB4B}"/>
              </a:ext>
            </a:extLst>
          </p:cNvPr>
          <p:cNvSpPr/>
          <p:nvPr/>
        </p:nvSpPr>
        <p:spPr>
          <a:xfrm>
            <a:off x="1050884" y="2918521"/>
            <a:ext cx="1555165" cy="334172"/>
          </a:xfrm>
          <a:prstGeom prst="ellipse">
            <a:avLst/>
          </a:prstGeom>
          <a:noFill/>
          <a:ln w="38100">
            <a:solidFill>
              <a:srgbClr val="F0C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94FA61-EF85-4314-A8C0-98F126F331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435" t="32671" r="24748" b="12682"/>
          <a:stretch/>
        </p:blipFill>
        <p:spPr>
          <a:xfrm>
            <a:off x="439700" y="2949674"/>
            <a:ext cx="5801441" cy="3506080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2B766FDC-F0F6-434D-BDA0-AF757D86FBBA}"/>
              </a:ext>
            </a:extLst>
          </p:cNvPr>
          <p:cNvSpPr/>
          <p:nvPr/>
        </p:nvSpPr>
        <p:spPr>
          <a:xfrm>
            <a:off x="1005550" y="2910855"/>
            <a:ext cx="1645832" cy="356694"/>
          </a:xfrm>
          <a:prstGeom prst="ellipse">
            <a:avLst/>
          </a:prstGeom>
          <a:noFill/>
          <a:ln w="38100">
            <a:solidFill>
              <a:srgbClr val="F0C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73C654D-DDB0-4A93-9F01-4B5B517FE8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051" t="32035" r="24167" b="12681"/>
          <a:stretch/>
        </p:blipFill>
        <p:spPr>
          <a:xfrm>
            <a:off x="439700" y="2886002"/>
            <a:ext cx="5801441" cy="3569752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AC4E70CB-BE5C-45AE-A5CF-BF591ED4C8BD}"/>
              </a:ext>
            </a:extLst>
          </p:cNvPr>
          <p:cNvSpPr/>
          <p:nvPr/>
        </p:nvSpPr>
        <p:spPr>
          <a:xfrm>
            <a:off x="943159" y="2902044"/>
            <a:ext cx="1566617" cy="348449"/>
          </a:xfrm>
          <a:prstGeom prst="ellipse">
            <a:avLst/>
          </a:prstGeom>
          <a:noFill/>
          <a:ln w="38100">
            <a:solidFill>
              <a:srgbClr val="F0C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97FEED6-DD9E-493C-8C7A-CC233913A4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312" t="32208" r="26894" b="12681"/>
          <a:stretch/>
        </p:blipFill>
        <p:spPr>
          <a:xfrm>
            <a:off x="439700" y="2873697"/>
            <a:ext cx="5801441" cy="3620876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0B2BDF77-741D-4F11-8483-BCE15924B8FB}"/>
              </a:ext>
            </a:extLst>
          </p:cNvPr>
          <p:cNvSpPr/>
          <p:nvPr/>
        </p:nvSpPr>
        <p:spPr>
          <a:xfrm>
            <a:off x="920490" y="2871497"/>
            <a:ext cx="1611953" cy="363305"/>
          </a:xfrm>
          <a:prstGeom prst="ellipse">
            <a:avLst/>
          </a:prstGeom>
          <a:noFill/>
          <a:ln w="38100">
            <a:solidFill>
              <a:srgbClr val="F0C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7B29905D-C7D3-40C6-965F-EA36873D753E}"/>
              </a:ext>
            </a:extLst>
          </p:cNvPr>
          <p:cNvSpPr/>
          <p:nvPr/>
        </p:nvSpPr>
        <p:spPr>
          <a:xfrm>
            <a:off x="4821382" y="2439209"/>
            <a:ext cx="631767" cy="836006"/>
          </a:xfrm>
          <a:prstGeom prst="downArrow">
            <a:avLst/>
          </a:prstGeom>
          <a:solidFill>
            <a:srgbClr val="7A6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4DEFEF8-7887-4330-964F-196DA8D5FD67}"/>
              </a:ext>
            </a:extLst>
          </p:cNvPr>
          <p:cNvSpPr/>
          <p:nvPr/>
        </p:nvSpPr>
        <p:spPr>
          <a:xfrm>
            <a:off x="9392653" y="3529223"/>
            <a:ext cx="737937" cy="858293"/>
          </a:xfrm>
          <a:prstGeom prst="ellipse">
            <a:avLst/>
          </a:prstGeom>
          <a:noFill/>
          <a:ln w="38100">
            <a:solidFill>
              <a:srgbClr val="F0C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551D119-5616-4954-A107-D4EF80CAF1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90" b="92463" l="9861" r="90013">
                        <a14:foregroundMark x1="63338" y1="90579" x2="57269" y2="92463"/>
                        <a14:foregroundMark x1="90139" y1="64872" x2="90139" y2="64872"/>
                        <a14:foregroundMark x1="79140" y1="34186" x2="79140" y2="34186"/>
                        <a14:foregroundMark x1="65360" y1="9690" x2="65360" y2="9690"/>
                        <a14:foregroundMark x1="54994" y1="55989" x2="54488" y2="54913"/>
                        <a14:foregroundMark x1="70417" y1="54778" x2="19090" y2="50067"/>
                        <a14:foregroundMark x1="54614" y1="36878" x2="45386" y2="38089"/>
                        <a14:foregroundMark x1="45386" y1="38089" x2="41466" y2="44953"/>
                        <a14:foregroundMark x1="41466" y1="44953" x2="47661" y2="49933"/>
                        <a14:foregroundMark x1="47661" y1="49933" x2="56384" y2="46433"/>
                        <a14:foregroundMark x1="56384" y1="46433" x2="58913" y2="36205"/>
                        <a14:foregroundMark x1="58913" y1="36205" x2="49558" y2="30552"/>
                        <a14:foregroundMark x1="49558" y1="30552" x2="40708" y2="34724"/>
                        <a14:foregroundMark x1="40708" y1="34724" x2="40329" y2="44415"/>
                        <a14:foregroundMark x1="40329" y1="44415" x2="49178" y2="46433"/>
                        <a14:foregroundMark x1="49178" y1="46433" x2="53729" y2="37820"/>
                        <a14:foregroundMark x1="53729" y1="37820" x2="49052" y2="28802"/>
                        <a14:foregroundMark x1="49052" y1="28802" x2="40708" y2="26649"/>
                        <a14:foregroundMark x1="40708" y1="26649" x2="34134" y2="29341"/>
                        <a14:foregroundMark x1="34134" y1="29341" x2="36410" y2="36474"/>
                        <a14:foregroundMark x1="36410" y1="36474" x2="36915" y2="368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5633">
            <a:off x="308061" y="234855"/>
            <a:ext cx="720000" cy="67630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20BD21F-833A-44EC-B1F2-C913C02C23EA}"/>
              </a:ext>
            </a:extLst>
          </p:cNvPr>
          <p:cNvSpPr txBox="1"/>
          <p:nvPr/>
        </p:nvSpPr>
        <p:spPr>
          <a:xfrm>
            <a:off x="980186" y="213009"/>
            <a:ext cx="2509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사용할 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E9E151D-E650-4CC6-8B6F-7C35B2821414}"/>
              </a:ext>
            </a:extLst>
          </p:cNvPr>
          <p:cNvCxnSpPr>
            <a:cxnSpLocks/>
          </p:cNvCxnSpPr>
          <p:nvPr/>
        </p:nvCxnSpPr>
        <p:spPr>
          <a:xfrm>
            <a:off x="1055227" y="933009"/>
            <a:ext cx="2520000" cy="0"/>
          </a:xfrm>
          <a:prstGeom prst="line">
            <a:avLst/>
          </a:prstGeom>
          <a:ln w="63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84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 animBg="1"/>
      <p:bldP spid="9" grpId="0" animBg="1"/>
      <p:bldP spid="16" grpId="0" animBg="1"/>
      <p:bldP spid="19" grpId="0" animBg="1"/>
      <p:bldP spid="20" grpId="0" animBg="1"/>
      <p:bldP spid="7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12AD8C6-E430-4C0A-A72D-5C48DBB88B22}"/>
              </a:ext>
            </a:extLst>
          </p:cNvPr>
          <p:cNvSpPr/>
          <p:nvPr/>
        </p:nvSpPr>
        <p:spPr>
          <a:xfrm>
            <a:off x="4836000" y="1058446"/>
            <a:ext cx="2520000" cy="5220000"/>
          </a:xfrm>
          <a:prstGeom prst="roundRect">
            <a:avLst>
              <a:gd name="adj" fmla="val 11687"/>
            </a:avLst>
          </a:prstGeom>
          <a:solidFill>
            <a:srgbClr val="FBB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6D37BA-1671-427B-9AD0-A19C03F8D1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8" t="7320" r="29216" b="7582"/>
          <a:stretch/>
        </p:blipFill>
        <p:spPr>
          <a:xfrm>
            <a:off x="4772401" y="933009"/>
            <a:ext cx="2647198" cy="547087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5BD82916-1DCB-4380-8C0F-387FBE390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0" b="92463" l="9861" r="90013">
                        <a14:foregroundMark x1="63338" y1="90579" x2="57269" y2="92463"/>
                        <a14:foregroundMark x1="90139" y1="64872" x2="90139" y2="64872"/>
                        <a14:foregroundMark x1="79140" y1="34186" x2="79140" y2="34186"/>
                        <a14:foregroundMark x1="65360" y1="9690" x2="65360" y2="9690"/>
                        <a14:foregroundMark x1="54994" y1="55989" x2="54488" y2="54913"/>
                        <a14:foregroundMark x1="70417" y1="54778" x2="19090" y2="50067"/>
                        <a14:foregroundMark x1="54614" y1="36878" x2="45386" y2="38089"/>
                        <a14:foregroundMark x1="45386" y1="38089" x2="41466" y2="44953"/>
                        <a14:foregroundMark x1="41466" y1="44953" x2="47661" y2="49933"/>
                        <a14:foregroundMark x1="47661" y1="49933" x2="56384" y2="46433"/>
                        <a14:foregroundMark x1="56384" y1="46433" x2="58913" y2="36205"/>
                        <a14:foregroundMark x1="58913" y1="36205" x2="49558" y2="30552"/>
                        <a14:foregroundMark x1="49558" y1="30552" x2="40708" y2="34724"/>
                        <a14:foregroundMark x1="40708" y1="34724" x2="40329" y2="44415"/>
                        <a14:foregroundMark x1="40329" y1="44415" x2="49178" y2="46433"/>
                        <a14:foregroundMark x1="49178" y1="46433" x2="53729" y2="37820"/>
                        <a14:foregroundMark x1="53729" y1="37820" x2="49052" y2="28802"/>
                        <a14:foregroundMark x1="49052" y1="28802" x2="40708" y2="26649"/>
                        <a14:foregroundMark x1="40708" y1="26649" x2="34134" y2="29341"/>
                        <a14:foregroundMark x1="34134" y1="29341" x2="36410" y2="36474"/>
                        <a14:foregroundMark x1="36410" y1="36474" x2="36915" y2="368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5633">
            <a:off x="308061" y="234855"/>
            <a:ext cx="720000" cy="67630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4D38CB6-4939-448A-B2C0-A55214D7AACE}"/>
              </a:ext>
            </a:extLst>
          </p:cNvPr>
          <p:cNvSpPr txBox="1"/>
          <p:nvPr/>
        </p:nvSpPr>
        <p:spPr>
          <a:xfrm>
            <a:off x="1078799" y="213009"/>
            <a:ext cx="1941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</a:t>
            </a:r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E1AD308-637B-4635-BE80-EA963E85EEF5}"/>
              </a:ext>
            </a:extLst>
          </p:cNvPr>
          <p:cNvCxnSpPr>
            <a:cxnSpLocks/>
          </p:cNvCxnSpPr>
          <p:nvPr/>
        </p:nvCxnSpPr>
        <p:spPr>
          <a:xfrm>
            <a:off x="1055226" y="933009"/>
            <a:ext cx="1980000" cy="0"/>
          </a:xfrm>
          <a:prstGeom prst="line">
            <a:avLst/>
          </a:prstGeom>
          <a:ln w="63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9EA98518-4C73-47A8-9672-95DAA977D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460" y="3128446"/>
            <a:ext cx="2257079" cy="10800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59D21B3-3ABC-4FBB-AAD5-85DDE4E015D3}"/>
              </a:ext>
            </a:extLst>
          </p:cNvPr>
          <p:cNvSpPr txBox="1"/>
          <p:nvPr/>
        </p:nvSpPr>
        <p:spPr>
          <a:xfrm>
            <a:off x="1429712" y="1457242"/>
            <a:ext cx="16786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로딩 화면</a:t>
            </a:r>
            <a:endParaRPr lang="en-US" altLang="ko-KR" sz="30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F83FED-8EFF-4782-BEB0-89470E8EA457}"/>
              </a:ext>
            </a:extLst>
          </p:cNvPr>
          <p:cNvSpPr txBox="1"/>
          <p:nvPr/>
        </p:nvSpPr>
        <p:spPr>
          <a:xfrm>
            <a:off x="8590352" y="3022115"/>
            <a:ext cx="36016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2F1D034-02D7-4C7C-8CEE-2EE9136AB5D0}"/>
              </a:ext>
            </a:extLst>
          </p:cNvPr>
          <p:cNvSpPr/>
          <p:nvPr/>
        </p:nvSpPr>
        <p:spPr>
          <a:xfrm>
            <a:off x="7483198" y="2870063"/>
            <a:ext cx="450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80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글씨가 회전되면서 올라오는 듯한</a:t>
            </a:r>
            <a:r>
              <a:rPr lang="en-US" altLang="ko-KR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애니메이션</a:t>
            </a:r>
            <a:endParaRPr lang="en-US" altLang="ko-KR" sz="180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로고가 완성되면 로고 뒤에 파티클 효과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D9ED152-3B56-490F-BA67-3020E9A0BDED}"/>
              </a:ext>
            </a:extLst>
          </p:cNvPr>
          <p:cNvSpPr/>
          <p:nvPr/>
        </p:nvSpPr>
        <p:spPr>
          <a:xfrm>
            <a:off x="2548802" y="2438063"/>
            <a:ext cx="2160000" cy="432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Launch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Screen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F4E305-B4A9-43E9-B761-EBCF967699C6}"/>
              </a:ext>
            </a:extLst>
          </p:cNvPr>
          <p:cNvSpPr/>
          <p:nvPr/>
        </p:nvSpPr>
        <p:spPr>
          <a:xfrm>
            <a:off x="1828802" y="4496921"/>
            <a:ext cx="2880000" cy="432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로딩 시 효과음 출력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927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C7E0112-FF00-4CC8-B6B5-C99C28BF8763}"/>
              </a:ext>
            </a:extLst>
          </p:cNvPr>
          <p:cNvSpPr/>
          <p:nvPr/>
        </p:nvSpPr>
        <p:spPr>
          <a:xfrm>
            <a:off x="4827484" y="1061529"/>
            <a:ext cx="2520000" cy="5220000"/>
          </a:xfrm>
          <a:prstGeom prst="roundRect">
            <a:avLst>
              <a:gd name="adj" fmla="val 116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468EC66-65A0-444F-9ACA-4FBEF0D244DC}"/>
              </a:ext>
            </a:extLst>
          </p:cNvPr>
          <p:cNvCxnSpPr>
            <a:cxnSpLocks/>
          </p:cNvCxnSpPr>
          <p:nvPr/>
        </p:nvCxnSpPr>
        <p:spPr>
          <a:xfrm>
            <a:off x="4826552" y="1843711"/>
            <a:ext cx="252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E778AB-CD3C-46D3-917C-37E54D6B77E9}"/>
              </a:ext>
            </a:extLst>
          </p:cNvPr>
          <p:cNvGrpSpPr/>
          <p:nvPr/>
        </p:nvGrpSpPr>
        <p:grpSpPr>
          <a:xfrm>
            <a:off x="4978478" y="1358091"/>
            <a:ext cx="1455442" cy="369332"/>
            <a:chOff x="3669768" y="1503978"/>
            <a:chExt cx="1455442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7F1564-5DCB-43B5-A63C-906B4C0F6147}"/>
                </a:ext>
              </a:extLst>
            </p:cNvPr>
            <p:cNvSpPr txBox="1"/>
            <p:nvPr/>
          </p:nvSpPr>
          <p:spPr>
            <a:xfrm>
              <a:off x="3669768" y="1503978"/>
              <a:ext cx="1239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</a:t>
              </a:r>
              <a:r>
                <a:rPr lang="en-US" altLang="ko-KR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군</a:t>
              </a:r>
              <a:r>
                <a:rPr lang="en-US" altLang="ko-KR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 </a:t>
              </a:r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선택</a:t>
              </a: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FCD729C-E43A-453C-B2D4-96403BAD9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9210" y="1580644"/>
              <a:ext cx="216000" cy="216000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271DAB8F-4658-42D8-9347-BE568D713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880" y="1218401"/>
            <a:ext cx="540000" cy="54000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A65A3C7-2E48-4C69-B25B-54D83B24A0EB}"/>
              </a:ext>
            </a:extLst>
          </p:cNvPr>
          <p:cNvCxnSpPr>
            <a:cxnSpLocks/>
          </p:cNvCxnSpPr>
          <p:nvPr/>
        </p:nvCxnSpPr>
        <p:spPr>
          <a:xfrm>
            <a:off x="4827484" y="2677833"/>
            <a:ext cx="252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4D020A-206B-4442-9FDD-CA9599A82BC7}"/>
              </a:ext>
            </a:extLst>
          </p:cNvPr>
          <p:cNvSpPr/>
          <p:nvPr/>
        </p:nvSpPr>
        <p:spPr>
          <a:xfrm>
            <a:off x="4881148" y="1884674"/>
            <a:ext cx="72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0353EF-3FB4-4059-A85C-35F74300BB15}"/>
              </a:ext>
            </a:extLst>
          </p:cNvPr>
          <p:cNvSpPr/>
          <p:nvPr/>
        </p:nvSpPr>
        <p:spPr>
          <a:xfrm>
            <a:off x="5661215" y="1883042"/>
            <a:ext cx="720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4238EE-98AD-48DE-ACED-2F1BB3414800}"/>
              </a:ext>
            </a:extLst>
          </p:cNvPr>
          <p:cNvSpPr/>
          <p:nvPr/>
        </p:nvSpPr>
        <p:spPr>
          <a:xfrm>
            <a:off x="6435937" y="1882597"/>
            <a:ext cx="72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 descr="옅은이(가) 표시된 사진&#10;&#10;자동 생성된 설명">
            <a:extLst>
              <a:ext uri="{FF2B5EF4-FFF2-40B4-BE49-F238E27FC236}">
                <a16:creationId xmlns:a16="http://schemas.microsoft.com/office/drawing/2014/main" id="{EEFEF018-79CB-4B78-BB32-F5381F842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748" y="1733342"/>
            <a:ext cx="648000" cy="648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E024439-4E10-4938-AED6-CABA02FD6C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812" y="1724042"/>
            <a:ext cx="648000" cy="648000"/>
          </a:xfrm>
          <a:prstGeom prst="rect">
            <a:avLst/>
          </a:prstGeom>
        </p:spPr>
      </p:pic>
      <p:pic>
        <p:nvPicPr>
          <p:cNvPr id="22" name="그림 21" descr="음식, 그릇이(가) 표시된 사진&#10;&#10;자동 생성된 설명">
            <a:extLst>
              <a:ext uri="{FF2B5EF4-FFF2-40B4-BE49-F238E27FC236}">
                <a16:creationId xmlns:a16="http://schemas.microsoft.com/office/drawing/2014/main" id="{B3E9E668-3A7A-43A5-BADE-0F479D3D69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148" y="1840326"/>
            <a:ext cx="540000" cy="54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2B90637-E01E-49E0-9EE3-F60C171C1D7D}"/>
              </a:ext>
            </a:extLst>
          </p:cNvPr>
          <p:cNvSpPr txBox="1"/>
          <p:nvPr/>
        </p:nvSpPr>
        <p:spPr>
          <a:xfrm>
            <a:off x="4977242" y="2330918"/>
            <a:ext cx="5341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8CC2B4-9DC3-4ADE-9CC5-12EB5CE92A6C}"/>
              </a:ext>
            </a:extLst>
          </p:cNvPr>
          <p:cNvSpPr txBox="1"/>
          <p:nvPr/>
        </p:nvSpPr>
        <p:spPr>
          <a:xfrm>
            <a:off x="5767872" y="2327397"/>
            <a:ext cx="5341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5FA10A-5953-47F2-B37B-3BE402CB4F6D}"/>
              </a:ext>
            </a:extLst>
          </p:cNvPr>
          <p:cNvSpPr txBox="1"/>
          <p:nvPr/>
        </p:nvSpPr>
        <p:spPr>
          <a:xfrm>
            <a:off x="6537267" y="2323711"/>
            <a:ext cx="5341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일식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0A4AD21-6C4A-4D30-9A04-DA37246FBC1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82200"/>
          <a:stretch/>
        </p:blipFill>
        <p:spPr>
          <a:xfrm>
            <a:off x="7215094" y="1872478"/>
            <a:ext cx="132390" cy="737680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EF37ABE-B790-4C76-B43E-E12B7322C186}"/>
              </a:ext>
            </a:extLst>
          </p:cNvPr>
          <p:cNvCxnSpPr>
            <a:cxnSpLocks/>
          </p:cNvCxnSpPr>
          <p:nvPr/>
        </p:nvCxnSpPr>
        <p:spPr>
          <a:xfrm>
            <a:off x="5029492" y="3040366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A5B4938-5AFF-47AD-882E-230AD909EF7E}"/>
              </a:ext>
            </a:extLst>
          </p:cNvPr>
          <p:cNvCxnSpPr>
            <a:cxnSpLocks/>
          </p:cNvCxnSpPr>
          <p:nvPr/>
        </p:nvCxnSpPr>
        <p:spPr>
          <a:xfrm>
            <a:off x="5029492" y="3434813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05EC977-714C-405B-8C15-8509B325E68D}"/>
              </a:ext>
            </a:extLst>
          </p:cNvPr>
          <p:cNvCxnSpPr>
            <a:cxnSpLocks/>
          </p:cNvCxnSpPr>
          <p:nvPr/>
        </p:nvCxnSpPr>
        <p:spPr>
          <a:xfrm>
            <a:off x="5029492" y="3817082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E99CE87-0875-4632-A059-4252140B633C}"/>
              </a:ext>
            </a:extLst>
          </p:cNvPr>
          <p:cNvCxnSpPr>
            <a:cxnSpLocks/>
          </p:cNvCxnSpPr>
          <p:nvPr/>
        </p:nvCxnSpPr>
        <p:spPr>
          <a:xfrm>
            <a:off x="5029492" y="4211529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32F510E-5120-438E-A8F0-AAB2E83BAA3B}"/>
              </a:ext>
            </a:extLst>
          </p:cNvPr>
          <p:cNvCxnSpPr>
            <a:cxnSpLocks/>
          </p:cNvCxnSpPr>
          <p:nvPr/>
        </p:nvCxnSpPr>
        <p:spPr>
          <a:xfrm>
            <a:off x="5029492" y="4609190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914125C-9524-47B5-B18D-3BF846D5C6F3}"/>
              </a:ext>
            </a:extLst>
          </p:cNvPr>
          <p:cNvCxnSpPr>
            <a:cxnSpLocks/>
          </p:cNvCxnSpPr>
          <p:nvPr/>
        </p:nvCxnSpPr>
        <p:spPr>
          <a:xfrm>
            <a:off x="5029492" y="5003637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2F0FEF3-8CD8-4485-A2D9-9047CE565ADF}"/>
              </a:ext>
            </a:extLst>
          </p:cNvPr>
          <p:cNvSpPr txBox="1"/>
          <p:nvPr/>
        </p:nvSpPr>
        <p:spPr>
          <a:xfrm>
            <a:off x="4928238" y="2726829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1F1E502-657E-43C7-B58B-3C2492308950}"/>
              </a:ext>
            </a:extLst>
          </p:cNvPr>
          <p:cNvCxnSpPr>
            <a:cxnSpLocks/>
          </p:cNvCxnSpPr>
          <p:nvPr/>
        </p:nvCxnSpPr>
        <p:spPr>
          <a:xfrm>
            <a:off x="4827484" y="5556599"/>
            <a:ext cx="252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0F8C451-95D9-4874-9EC9-566632FDA1B2}"/>
              </a:ext>
            </a:extLst>
          </p:cNvPr>
          <p:cNvCxnSpPr>
            <a:cxnSpLocks/>
          </p:cNvCxnSpPr>
          <p:nvPr/>
        </p:nvCxnSpPr>
        <p:spPr>
          <a:xfrm>
            <a:off x="6094285" y="5561529"/>
            <a:ext cx="0" cy="72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CA46042-F0AE-472C-82D1-38FE6B48B19D}"/>
              </a:ext>
            </a:extLst>
          </p:cNvPr>
          <p:cNvCxnSpPr>
            <a:cxnSpLocks/>
          </p:cNvCxnSpPr>
          <p:nvPr/>
        </p:nvCxnSpPr>
        <p:spPr>
          <a:xfrm>
            <a:off x="5457655" y="5561529"/>
            <a:ext cx="0" cy="72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47BD09A-C7E6-4FC3-8E82-F70534755DB1}"/>
              </a:ext>
            </a:extLst>
          </p:cNvPr>
          <p:cNvCxnSpPr>
            <a:cxnSpLocks/>
          </p:cNvCxnSpPr>
          <p:nvPr/>
        </p:nvCxnSpPr>
        <p:spPr>
          <a:xfrm>
            <a:off x="6723100" y="5562044"/>
            <a:ext cx="0" cy="72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BFEA34-6F5C-47D8-80B0-DE7F59CE6338}"/>
              </a:ext>
            </a:extLst>
          </p:cNvPr>
          <p:cNvCxnSpPr>
            <a:cxnSpLocks/>
          </p:cNvCxnSpPr>
          <p:nvPr/>
        </p:nvCxnSpPr>
        <p:spPr>
          <a:xfrm>
            <a:off x="5029492" y="5384637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0D2E9E7-7878-474D-A14D-063A76AC0EA2}"/>
              </a:ext>
            </a:extLst>
          </p:cNvPr>
          <p:cNvSpPr txBox="1"/>
          <p:nvPr/>
        </p:nvSpPr>
        <p:spPr>
          <a:xfrm>
            <a:off x="5543160" y="597509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E21061-BADA-4CE2-B357-CE403819C328}"/>
              </a:ext>
            </a:extLst>
          </p:cNvPr>
          <p:cNvSpPr txBox="1"/>
          <p:nvPr/>
        </p:nvSpPr>
        <p:spPr>
          <a:xfrm>
            <a:off x="6235930" y="5972850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BE7F94-7B2D-405B-8E18-8BEB5DA89726}"/>
              </a:ext>
            </a:extLst>
          </p:cNvPr>
          <p:cNvSpPr txBox="1"/>
          <p:nvPr/>
        </p:nvSpPr>
        <p:spPr>
          <a:xfrm>
            <a:off x="6795937" y="59728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A69E983C-A952-4563-B29D-5D1E1510CB8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5264" r="74972"/>
          <a:stretch/>
        </p:blipFill>
        <p:spPr>
          <a:xfrm>
            <a:off x="4822802" y="5563539"/>
            <a:ext cx="630171" cy="73037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A366B8A-5D43-488F-B7F6-207B60E2484E}"/>
              </a:ext>
            </a:extLst>
          </p:cNvPr>
          <p:cNvSpPr txBox="1"/>
          <p:nvPr/>
        </p:nvSpPr>
        <p:spPr>
          <a:xfrm>
            <a:off x="4985584" y="5975091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홈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F7696E17-85D8-4A6D-9414-4C65262EEF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425" y="5640744"/>
            <a:ext cx="360000" cy="360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4C335247-58D2-4714-B7DE-99D6290BB7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526" y="5681159"/>
            <a:ext cx="324000" cy="324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431B512-7E64-46E4-B63F-C6116B43FD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314" y="5645159"/>
            <a:ext cx="360000" cy="360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D4C2F6FA-9BF5-4379-85B5-6E1E93868D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653" y="5631836"/>
            <a:ext cx="360000" cy="360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11EBCF6-276A-491A-BE8D-69AED68BA167}"/>
              </a:ext>
            </a:extLst>
          </p:cNvPr>
          <p:cNvSpPr txBox="1"/>
          <p:nvPr/>
        </p:nvSpPr>
        <p:spPr>
          <a:xfrm>
            <a:off x="4961425" y="3874431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EB5A6A-2F42-4474-B20A-CA2F4577501D}"/>
              </a:ext>
            </a:extLst>
          </p:cNvPr>
          <p:cNvSpPr txBox="1"/>
          <p:nvPr/>
        </p:nvSpPr>
        <p:spPr>
          <a:xfrm>
            <a:off x="4928237" y="3098577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826279-18D0-4D86-83BC-9AD89F6348B3}"/>
              </a:ext>
            </a:extLst>
          </p:cNvPr>
          <p:cNvSpPr txBox="1"/>
          <p:nvPr/>
        </p:nvSpPr>
        <p:spPr>
          <a:xfrm>
            <a:off x="4961425" y="3496035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6C999D-46AF-4846-9DDF-15FC0AF53116}"/>
              </a:ext>
            </a:extLst>
          </p:cNvPr>
          <p:cNvSpPr txBox="1"/>
          <p:nvPr/>
        </p:nvSpPr>
        <p:spPr>
          <a:xfrm>
            <a:off x="4980039" y="4281216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E90E7A-9A37-409C-A411-454BC784183B}"/>
              </a:ext>
            </a:extLst>
          </p:cNvPr>
          <p:cNvSpPr txBox="1"/>
          <p:nvPr/>
        </p:nvSpPr>
        <p:spPr>
          <a:xfrm>
            <a:off x="4970881" y="4676967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054212-2B93-4FDC-8224-618F692FE168}"/>
              </a:ext>
            </a:extLst>
          </p:cNvPr>
          <p:cNvSpPr txBox="1"/>
          <p:nvPr/>
        </p:nvSpPr>
        <p:spPr>
          <a:xfrm>
            <a:off x="4970881" y="5055566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281B717F-D80B-4B1D-B2F2-75618792701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b="67571"/>
          <a:stretch/>
        </p:blipFill>
        <p:spPr>
          <a:xfrm>
            <a:off x="4961826" y="5451815"/>
            <a:ext cx="920576" cy="104783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36651682-1E5B-4609-A39D-8970187B0D0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8" t="7320" r="29216" b="7582"/>
          <a:stretch/>
        </p:blipFill>
        <p:spPr>
          <a:xfrm>
            <a:off x="4772401" y="936092"/>
            <a:ext cx="2647198" cy="5470874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59D21B3-3ABC-4FBB-AAD5-85DDE4E015D3}"/>
              </a:ext>
            </a:extLst>
          </p:cNvPr>
          <p:cNvSpPr txBox="1"/>
          <p:nvPr/>
        </p:nvSpPr>
        <p:spPr>
          <a:xfrm>
            <a:off x="1429712" y="1457242"/>
            <a:ext cx="979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홈 탭</a:t>
            </a:r>
            <a:endParaRPr lang="en-US" altLang="ko-KR" sz="30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4CD5682-DB5F-4A6B-83EA-46503536C9B9}"/>
              </a:ext>
            </a:extLst>
          </p:cNvPr>
          <p:cNvSpPr/>
          <p:nvPr/>
        </p:nvSpPr>
        <p:spPr>
          <a:xfrm>
            <a:off x="7520339" y="5705529"/>
            <a:ext cx="2520000" cy="432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Tab Bar Controller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7981052-8CA4-427A-A0E4-3021BAEFE12C}"/>
              </a:ext>
            </a:extLst>
          </p:cNvPr>
          <p:cNvSpPr/>
          <p:nvPr/>
        </p:nvSpPr>
        <p:spPr>
          <a:xfrm>
            <a:off x="4799832" y="5511915"/>
            <a:ext cx="2601480" cy="864363"/>
          </a:xfrm>
          <a:prstGeom prst="roundRect">
            <a:avLst/>
          </a:prstGeom>
          <a:noFill/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7B37BE99-215D-4B77-8AF3-BD431C31CF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22395">
            <a:off x="12210730" y="3335658"/>
            <a:ext cx="720000" cy="720000"/>
          </a:xfrm>
          <a:prstGeom prst="rect">
            <a:avLst/>
          </a:prstGeom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C85328B0-BA9A-45FE-8B47-ABCD39931394}"/>
              </a:ext>
            </a:extLst>
          </p:cNvPr>
          <p:cNvSpPr/>
          <p:nvPr/>
        </p:nvSpPr>
        <p:spPr>
          <a:xfrm>
            <a:off x="1838573" y="2492500"/>
            <a:ext cx="28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홈 탭 진입 시</a:t>
            </a:r>
            <a:endParaRPr lang="en-US" altLang="ko-KR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배경음 출력</a:t>
            </a:r>
            <a:endParaRPr lang="en-US" altLang="ko-KR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B3316FA8-4D4F-4A37-8003-87A3C74D2E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690" b="92463" l="9861" r="90013">
                        <a14:foregroundMark x1="63338" y1="90579" x2="57269" y2="92463"/>
                        <a14:foregroundMark x1="90139" y1="64872" x2="90139" y2="64872"/>
                        <a14:foregroundMark x1="79140" y1="34186" x2="79140" y2="34186"/>
                        <a14:foregroundMark x1="65360" y1="9690" x2="65360" y2="9690"/>
                        <a14:foregroundMark x1="54994" y1="55989" x2="54488" y2="54913"/>
                        <a14:foregroundMark x1="70417" y1="54778" x2="19090" y2="50067"/>
                        <a14:foregroundMark x1="54614" y1="36878" x2="45386" y2="38089"/>
                        <a14:foregroundMark x1="45386" y1="38089" x2="41466" y2="44953"/>
                        <a14:foregroundMark x1="41466" y1="44953" x2="47661" y2="49933"/>
                        <a14:foregroundMark x1="47661" y1="49933" x2="56384" y2="46433"/>
                        <a14:foregroundMark x1="56384" y1="46433" x2="58913" y2="36205"/>
                        <a14:foregroundMark x1="58913" y1="36205" x2="49558" y2="30552"/>
                        <a14:foregroundMark x1="49558" y1="30552" x2="40708" y2="34724"/>
                        <a14:foregroundMark x1="40708" y1="34724" x2="40329" y2="44415"/>
                        <a14:foregroundMark x1="40329" y1="44415" x2="49178" y2="46433"/>
                        <a14:foregroundMark x1="49178" y1="46433" x2="53729" y2="37820"/>
                        <a14:foregroundMark x1="53729" y1="37820" x2="49052" y2="28802"/>
                        <a14:foregroundMark x1="49052" y1="28802" x2="40708" y2="26649"/>
                        <a14:foregroundMark x1="40708" y1="26649" x2="34134" y2="29341"/>
                        <a14:foregroundMark x1="34134" y1="29341" x2="36410" y2="36474"/>
                        <a14:foregroundMark x1="36410" y1="36474" x2="36915" y2="368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5633">
            <a:off x="308061" y="234855"/>
            <a:ext cx="720000" cy="676308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D74808B5-9E9C-4142-A33A-56FE21594D08}"/>
              </a:ext>
            </a:extLst>
          </p:cNvPr>
          <p:cNvSpPr txBox="1"/>
          <p:nvPr/>
        </p:nvSpPr>
        <p:spPr>
          <a:xfrm>
            <a:off x="1078799" y="213009"/>
            <a:ext cx="1941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</a:t>
            </a:r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41936D4-CB67-4FD5-8159-C4DA826BE00B}"/>
              </a:ext>
            </a:extLst>
          </p:cNvPr>
          <p:cNvCxnSpPr>
            <a:cxnSpLocks/>
          </p:cNvCxnSpPr>
          <p:nvPr/>
        </p:nvCxnSpPr>
        <p:spPr>
          <a:xfrm>
            <a:off x="1055226" y="933009"/>
            <a:ext cx="1980000" cy="0"/>
          </a:xfrm>
          <a:prstGeom prst="line">
            <a:avLst/>
          </a:prstGeom>
          <a:ln w="63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36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8 -0.02917 L -0.11719 -0.12986 C -0.14245 -0.15139 -0.18177 -0.17662 -0.22344 -0.19931 C -0.27096 -0.225 -0.30964 -0.24236 -0.33737 -0.24954 L -0.46992 -0.28796 " pathEditMode="relative" rAng="1020000" ptsTypes="AAAAA">
                                      <p:cBhvr>
                                        <p:cTn id="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98" y="-1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C7E0112-FF00-4CC8-B6B5-C99C28BF8763}"/>
              </a:ext>
            </a:extLst>
          </p:cNvPr>
          <p:cNvSpPr/>
          <p:nvPr/>
        </p:nvSpPr>
        <p:spPr>
          <a:xfrm>
            <a:off x="4827484" y="1061529"/>
            <a:ext cx="2520000" cy="5220000"/>
          </a:xfrm>
          <a:prstGeom prst="roundRect">
            <a:avLst>
              <a:gd name="adj" fmla="val 116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36651682-1E5B-4609-A39D-8970187B0D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8" t="7320" r="29216" b="7582"/>
          <a:stretch/>
        </p:blipFill>
        <p:spPr>
          <a:xfrm>
            <a:off x="4772401" y="936092"/>
            <a:ext cx="2647198" cy="5470874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59D21B3-3ABC-4FBB-AAD5-85DDE4E015D3}"/>
              </a:ext>
            </a:extLst>
          </p:cNvPr>
          <p:cNvSpPr txBox="1"/>
          <p:nvPr/>
        </p:nvSpPr>
        <p:spPr>
          <a:xfrm>
            <a:off x="1429712" y="1457242"/>
            <a:ext cx="27526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</a:t>
            </a:r>
            <a:r>
              <a:rPr lang="en-US" altLang="ko-KR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군</a:t>
            </a:r>
            <a:r>
              <a:rPr lang="en-US" altLang="ko-KR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선택 화면</a:t>
            </a:r>
            <a:endParaRPr lang="en-US" altLang="ko-KR" sz="30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C10881-A3B7-4773-804B-8DDCADE0C1B7}"/>
              </a:ext>
            </a:extLst>
          </p:cNvPr>
          <p:cNvSpPr txBox="1"/>
          <p:nvPr/>
        </p:nvSpPr>
        <p:spPr>
          <a:xfrm>
            <a:off x="5661125" y="3271419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시흥시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3CA4A32-55E7-4F34-9087-3E17C2A9570D}"/>
              </a:ext>
            </a:extLst>
          </p:cNvPr>
          <p:cNvCxnSpPr>
            <a:cxnSpLocks/>
          </p:cNvCxnSpPr>
          <p:nvPr/>
        </p:nvCxnSpPr>
        <p:spPr>
          <a:xfrm>
            <a:off x="5024516" y="3251349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CDFE246-F0A7-40E4-A449-AC8953E6D009}"/>
              </a:ext>
            </a:extLst>
          </p:cNvPr>
          <p:cNvCxnSpPr>
            <a:cxnSpLocks/>
          </p:cNvCxnSpPr>
          <p:nvPr/>
        </p:nvCxnSpPr>
        <p:spPr>
          <a:xfrm>
            <a:off x="5016000" y="3691599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2CD924B-5DE0-411A-B6F7-B3AA8684280B}"/>
              </a:ext>
            </a:extLst>
          </p:cNvPr>
          <p:cNvSpPr txBox="1"/>
          <p:nvPr/>
        </p:nvSpPr>
        <p:spPr>
          <a:xfrm>
            <a:off x="5661125" y="2851240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1800000" lon="0" rev="0"/>
              </a:camera>
              <a:lightRig rig="threePt" dir="t"/>
            </a:scene3d>
          </a:bodyPr>
          <a:lstStyle/>
          <a:p>
            <a:r>
              <a:rPr lang="ko-KR" altLang="en-US" sz="2000">
                <a:solidFill>
                  <a:schemeClr val="accent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안산시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B41A7B0-70A2-4B1E-88C8-DBE54AD257CB}"/>
              </a:ext>
            </a:extLst>
          </p:cNvPr>
          <p:cNvSpPr txBox="1"/>
          <p:nvPr/>
        </p:nvSpPr>
        <p:spPr>
          <a:xfrm>
            <a:off x="5661125" y="4111778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3000000" lon="0" rev="0"/>
              </a:camera>
              <a:lightRig rig="threePt" dir="t"/>
            </a:scene3d>
          </a:bodyPr>
          <a:lstStyle/>
          <a:p>
            <a:r>
              <a:rPr lang="ko-KR" altLang="en-US" sz="2000">
                <a:solidFill>
                  <a:schemeClr val="accent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화성시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A343FA6-2D37-47F8-88F1-E57D66DF1317}"/>
              </a:ext>
            </a:extLst>
          </p:cNvPr>
          <p:cNvSpPr txBox="1"/>
          <p:nvPr/>
        </p:nvSpPr>
        <p:spPr>
          <a:xfrm>
            <a:off x="5666836" y="3711668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RelaxedModerately" fov="0">
                <a:rot lat="1800000" lon="0" rev="0"/>
              </a:camera>
              <a:lightRig rig="threePt" dir="t"/>
            </a:scene3d>
          </a:bodyPr>
          <a:lstStyle/>
          <a:p>
            <a:r>
              <a:rPr lang="ko-KR" altLang="en-US" sz="2000">
                <a:solidFill>
                  <a:schemeClr val="accent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수원시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0EE5F327-52EA-4B3C-9B76-539347CB6A6B}"/>
              </a:ext>
            </a:extLst>
          </p:cNvPr>
          <p:cNvSpPr/>
          <p:nvPr/>
        </p:nvSpPr>
        <p:spPr>
          <a:xfrm>
            <a:off x="7474682" y="3213000"/>
            <a:ext cx="2160000" cy="432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Picker View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4B96D38A-2B67-470D-9DFE-4E417A1A5B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916516" y="1518241"/>
            <a:ext cx="216000" cy="216000"/>
          </a:xfrm>
          <a:prstGeom prst="rect">
            <a:avLst/>
          </a:prstGeom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510A315F-08FE-4F30-BB70-697790A28220}"/>
              </a:ext>
            </a:extLst>
          </p:cNvPr>
          <p:cNvSpPr/>
          <p:nvPr/>
        </p:nvSpPr>
        <p:spPr>
          <a:xfrm>
            <a:off x="4784309" y="2580640"/>
            <a:ext cx="2601480" cy="2072640"/>
          </a:xfrm>
          <a:prstGeom prst="roundRect">
            <a:avLst/>
          </a:prstGeom>
          <a:noFill/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F1B187F-AC41-45D0-B8E6-938A268EE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90" b="92463" l="9861" r="90013">
                        <a14:foregroundMark x1="63338" y1="90579" x2="57269" y2="92463"/>
                        <a14:foregroundMark x1="90139" y1="64872" x2="90139" y2="64872"/>
                        <a14:foregroundMark x1="79140" y1="34186" x2="79140" y2="34186"/>
                        <a14:foregroundMark x1="65360" y1="9690" x2="65360" y2="9690"/>
                        <a14:foregroundMark x1="54994" y1="55989" x2="54488" y2="54913"/>
                        <a14:foregroundMark x1="70417" y1="54778" x2="19090" y2="50067"/>
                        <a14:foregroundMark x1="54614" y1="36878" x2="45386" y2="38089"/>
                        <a14:foregroundMark x1="45386" y1="38089" x2="41466" y2="44953"/>
                        <a14:foregroundMark x1="41466" y1="44953" x2="47661" y2="49933"/>
                        <a14:foregroundMark x1="47661" y1="49933" x2="56384" y2="46433"/>
                        <a14:foregroundMark x1="56384" y1="46433" x2="58913" y2="36205"/>
                        <a14:foregroundMark x1="58913" y1="36205" x2="49558" y2="30552"/>
                        <a14:foregroundMark x1="49558" y1="30552" x2="40708" y2="34724"/>
                        <a14:foregroundMark x1="40708" y1="34724" x2="40329" y2="44415"/>
                        <a14:foregroundMark x1="40329" y1="44415" x2="49178" y2="46433"/>
                        <a14:foregroundMark x1="49178" y1="46433" x2="53729" y2="37820"/>
                        <a14:foregroundMark x1="53729" y1="37820" x2="49052" y2="28802"/>
                        <a14:foregroundMark x1="49052" y1="28802" x2="40708" y2="26649"/>
                        <a14:foregroundMark x1="40708" y1="26649" x2="34134" y2="29341"/>
                        <a14:foregroundMark x1="34134" y1="29341" x2="36410" y2="36474"/>
                        <a14:foregroundMark x1="36410" y1="36474" x2="36915" y2="368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5633">
            <a:off x="308061" y="234855"/>
            <a:ext cx="720000" cy="6763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B937109-664A-4C3F-B2A6-5E308A3E7AC0}"/>
              </a:ext>
            </a:extLst>
          </p:cNvPr>
          <p:cNvSpPr txBox="1"/>
          <p:nvPr/>
        </p:nvSpPr>
        <p:spPr>
          <a:xfrm>
            <a:off x="1078799" y="213009"/>
            <a:ext cx="1941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</a:t>
            </a:r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E7EB45A-613D-40C1-8788-FCB2A43E20B5}"/>
              </a:ext>
            </a:extLst>
          </p:cNvPr>
          <p:cNvCxnSpPr>
            <a:cxnSpLocks/>
          </p:cNvCxnSpPr>
          <p:nvPr/>
        </p:nvCxnSpPr>
        <p:spPr>
          <a:xfrm>
            <a:off x="1055226" y="933009"/>
            <a:ext cx="1980000" cy="0"/>
          </a:xfrm>
          <a:prstGeom prst="line">
            <a:avLst/>
          </a:prstGeom>
          <a:ln w="63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34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C7E0112-FF00-4CC8-B6B5-C99C28BF8763}"/>
              </a:ext>
            </a:extLst>
          </p:cNvPr>
          <p:cNvSpPr/>
          <p:nvPr/>
        </p:nvSpPr>
        <p:spPr>
          <a:xfrm>
            <a:off x="4827484" y="1061529"/>
            <a:ext cx="2520000" cy="5220000"/>
          </a:xfrm>
          <a:prstGeom prst="roundRect">
            <a:avLst>
              <a:gd name="adj" fmla="val 116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468EC66-65A0-444F-9ACA-4FBEF0D244DC}"/>
              </a:ext>
            </a:extLst>
          </p:cNvPr>
          <p:cNvCxnSpPr>
            <a:cxnSpLocks/>
          </p:cNvCxnSpPr>
          <p:nvPr/>
        </p:nvCxnSpPr>
        <p:spPr>
          <a:xfrm>
            <a:off x="4826552" y="1843711"/>
            <a:ext cx="252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E778AB-CD3C-46D3-917C-37E54D6B77E9}"/>
              </a:ext>
            </a:extLst>
          </p:cNvPr>
          <p:cNvGrpSpPr/>
          <p:nvPr/>
        </p:nvGrpSpPr>
        <p:grpSpPr>
          <a:xfrm>
            <a:off x="5212158" y="1358091"/>
            <a:ext cx="1221762" cy="369332"/>
            <a:chOff x="3903448" y="1503978"/>
            <a:chExt cx="1221762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7F1564-5DCB-43B5-A63C-906B4C0F6147}"/>
                </a:ext>
              </a:extLst>
            </p:cNvPr>
            <p:cNvSpPr txBox="1"/>
            <p:nvPr/>
          </p:nvSpPr>
          <p:spPr>
            <a:xfrm>
              <a:off x="3903448" y="1503978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시흥시</a:t>
              </a: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FCD729C-E43A-453C-B2D4-96403BAD9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9210" y="1580644"/>
              <a:ext cx="216000" cy="216000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271DAB8F-4658-42D8-9347-BE568D713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880" y="1218401"/>
            <a:ext cx="540000" cy="54000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A65A3C7-2E48-4C69-B25B-54D83B24A0EB}"/>
              </a:ext>
            </a:extLst>
          </p:cNvPr>
          <p:cNvCxnSpPr>
            <a:cxnSpLocks/>
          </p:cNvCxnSpPr>
          <p:nvPr/>
        </p:nvCxnSpPr>
        <p:spPr>
          <a:xfrm>
            <a:off x="4827484" y="2677833"/>
            <a:ext cx="252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4D020A-206B-4442-9FDD-CA9599A82BC7}"/>
              </a:ext>
            </a:extLst>
          </p:cNvPr>
          <p:cNvSpPr/>
          <p:nvPr/>
        </p:nvSpPr>
        <p:spPr>
          <a:xfrm>
            <a:off x="4881148" y="1884674"/>
            <a:ext cx="72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0353EF-3FB4-4059-A85C-35F74300BB15}"/>
              </a:ext>
            </a:extLst>
          </p:cNvPr>
          <p:cNvSpPr/>
          <p:nvPr/>
        </p:nvSpPr>
        <p:spPr>
          <a:xfrm>
            <a:off x="5661215" y="1883042"/>
            <a:ext cx="720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4238EE-98AD-48DE-ACED-2F1BB3414800}"/>
              </a:ext>
            </a:extLst>
          </p:cNvPr>
          <p:cNvSpPr/>
          <p:nvPr/>
        </p:nvSpPr>
        <p:spPr>
          <a:xfrm>
            <a:off x="6435937" y="1882597"/>
            <a:ext cx="72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 descr="옅은이(가) 표시된 사진&#10;&#10;자동 생성된 설명">
            <a:extLst>
              <a:ext uri="{FF2B5EF4-FFF2-40B4-BE49-F238E27FC236}">
                <a16:creationId xmlns:a16="http://schemas.microsoft.com/office/drawing/2014/main" id="{EEFEF018-79CB-4B78-BB32-F5381F842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748" y="1733342"/>
            <a:ext cx="648000" cy="648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E024439-4E10-4938-AED6-CABA02FD6C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812" y="1724042"/>
            <a:ext cx="648000" cy="648000"/>
          </a:xfrm>
          <a:prstGeom prst="rect">
            <a:avLst/>
          </a:prstGeom>
        </p:spPr>
      </p:pic>
      <p:pic>
        <p:nvPicPr>
          <p:cNvPr id="22" name="그림 21" descr="음식, 그릇이(가) 표시된 사진&#10;&#10;자동 생성된 설명">
            <a:extLst>
              <a:ext uri="{FF2B5EF4-FFF2-40B4-BE49-F238E27FC236}">
                <a16:creationId xmlns:a16="http://schemas.microsoft.com/office/drawing/2014/main" id="{B3E9E668-3A7A-43A5-BADE-0F479D3D69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148" y="1840326"/>
            <a:ext cx="540000" cy="54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2B90637-E01E-49E0-9EE3-F60C171C1D7D}"/>
              </a:ext>
            </a:extLst>
          </p:cNvPr>
          <p:cNvSpPr txBox="1"/>
          <p:nvPr/>
        </p:nvSpPr>
        <p:spPr>
          <a:xfrm>
            <a:off x="4977242" y="2330918"/>
            <a:ext cx="5341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8CC2B4-9DC3-4ADE-9CC5-12EB5CE92A6C}"/>
              </a:ext>
            </a:extLst>
          </p:cNvPr>
          <p:cNvSpPr txBox="1"/>
          <p:nvPr/>
        </p:nvSpPr>
        <p:spPr>
          <a:xfrm>
            <a:off x="5767872" y="2327397"/>
            <a:ext cx="5341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5FA10A-5953-47F2-B37B-3BE402CB4F6D}"/>
              </a:ext>
            </a:extLst>
          </p:cNvPr>
          <p:cNvSpPr txBox="1"/>
          <p:nvPr/>
        </p:nvSpPr>
        <p:spPr>
          <a:xfrm>
            <a:off x="6537267" y="2323711"/>
            <a:ext cx="5341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일식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0A4AD21-6C4A-4D30-9A04-DA37246FBC1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82200"/>
          <a:stretch/>
        </p:blipFill>
        <p:spPr>
          <a:xfrm>
            <a:off x="7215094" y="1872478"/>
            <a:ext cx="132390" cy="737680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EF37ABE-B790-4C76-B43E-E12B7322C186}"/>
              </a:ext>
            </a:extLst>
          </p:cNvPr>
          <p:cNvCxnSpPr>
            <a:cxnSpLocks/>
          </p:cNvCxnSpPr>
          <p:nvPr/>
        </p:nvCxnSpPr>
        <p:spPr>
          <a:xfrm>
            <a:off x="5029492" y="3040366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A5B4938-5AFF-47AD-882E-230AD909EF7E}"/>
              </a:ext>
            </a:extLst>
          </p:cNvPr>
          <p:cNvCxnSpPr>
            <a:cxnSpLocks/>
          </p:cNvCxnSpPr>
          <p:nvPr/>
        </p:nvCxnSpPr>
        <p:spPr>
          <a:xfrm>
            <a:off x="5029492" y="3434813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05EC977-714C-405B-8C15-8509B325E68D}"/>
              </a:ext>
            </a:extLst>
          </p:cNvPr>
          <p:cNvCxnSpPr>
            <a:cxnSpLocks/>
          </p:cNvCxnSpPr>
          <p:nvPr/>
        </p:nvCxnSpPr>
        <p:spPr>
          <a:xfrm>
            <a:off x="5029492" y="3817082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E99CE87-0875-4632-A059-4252140B633C}"/>
              </a:ext>
            </a:extLst>
          </p:cNvPr>
          <p:cNvCxnSpPr>
            <a:cxnSpLocks/>
          </p:cNvCxnSpPr>
          <p:nvPr/>
        </p:nvCxnSpPr>
        <p:spPr>
          <a:xfrm>
            <a:off x="5029492" y="4211529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32F510E-5120-438E-A8F0-AAB2E83BAA3B}"/>
              </a:ext>
            </a:extLst>
          </p:cNvPr>
          <p:cNvCxnSpPr>
            <a:cxnSpLocks/>
          </p:cNvCxnSpPr>
          <p:nvPr/>
        </p:nvCxnSpPr>
        <p:spPr>
          <a:xfrm>
            <a:off x="5029492" y="4609190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914125C-9524-47B5-B18D-3BF846D5C6F3}"/>
              </a:ext>
            </a:extLst>
          </p:cNvPr>
          <p:cNvCxnSpPr>
            <a:cxnSpLocks/>
          </p:cNvCxnSpPr>
          <p:nvPr/>
        </p:nvCxnSpPr>
        <p:spPr>
          <a:xfrm>
            <a:off x="5029492" y="5003637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2F0FEF3-8CD8-4485-A2D9-9047CE565ADF}"/>
              </a:ext>
            </a:extLst>
          </p:cNvPr>
          <p:cNvSpPr txBox="1"/>
          <p:nvPr/>
        </p:nvSpPr>
        <p:spPr>
          <a:xfrm>
            <a:off x="4928238" y="2726829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1F1E502-657E-43C7-B58B-3C2492308950}"/>
              </a:ext>
            </a:extLst>
          </p:cNvPr>
          <p:cNvCxnSpPr>
            <a:cxnSpLocks/>
          </p:cNvCxnSpPr>
          <p:nvPr/>
        </p:nvCxnSpPr>
        <p:spPr>
          <a:xfrm>
            <a:off x="4827484" y="5556599"/>
            <a:ext cx="252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0F8C451-95D9-4874-9EC9-566632FDA1B2}"/>
              </a:ext>
            </a:extLst>
          </p:cNvPr>
          <p:cNvCxnSpPr>
            <a:cxnSpLocks/>
          </p:cNvCxnSpPr>
          <p:nvPr/>
        </p:nvCxnSpPr>
        <p:spPr>
          <a:xfrm>
            <a:off x="6094285" y="5561529"/>
            <a:ext cx="0" cy="72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CA46042-F0AE-472C-82D1-38FE6B48B19D}"/>
              </a:ext>
            </a:extLst>
          </p:cNvPr>
          <p:cNvCxnSpPr>
            <a:cxnSpLocks/>
          </p:cNvCxnSpPr>
          <p:nvPr/>
        </p:nvCxnSpPr>
        <p:spPr>
          <a:xfrm>
            <a:off x="5457655" y="5561529"/>
            <a:ext cx="0" cy="72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47BD09A-C7E6-4FC3-8E82-F70534755DB1}"/>
              </a:ext>
            </a:extLst>
          </p:cNvPr>
          <p:cNvCxnSpPr>
            <a:cxnSpLocks/>
          </p:cNvCxnSpPr>
          <p:nvPr/>
        </p:nvCxnSpPr>
        <p:spPr>
          <a:xfrm>
            <a:off x="6723100" y="5562044"/>
            <a:ext cx="0" cy="72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BFEA34-6F5C-47D8-80B0-DE7F59CE6338}"/>
              </a:ext>
            </a:extLst>
          </p:cNvPr>
          <p:cNvCxnSpPr>
            <a:cxnSpLocks/>
          </p:cNvCxnSpPr>
          <p:nvPr/>
        </p:nvCxnSpPr>
        <p:spPr>
          <a:xfrm>
            <a:off x="5029492" y="5384637"/>
            <a:ext cx="216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0D2E9E7-7878-474D-A14D-063A76AC0EA2}"/>
              </a:ext>
            </a:extLst>
          </p:cNvPr>
          <p:cNvSpPr txBox="1"/>
          <p:nvPr/>
        </p:nvSpPr>
        <p:spPr>
          <a:xfrm>
            <a:off x="5543160" y="597509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E21061-BADA-4CE2-B357-CE403819C328}"/>
              </a:ext>
            </a:extLst>
          </p:cNvPr>
          <p:cNvSpPr txBox="1"/>
          <p:nvPr/>
        </p:nvSpPr>
        <p:spPr>
          <a:xfrm>
            <a:off x="6235930" y="5972850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BE7F94-7B2D-405B-8E18-8BEB5DA89726}"/>
              </a:ext>
            </a:extLst>
          </p:cNvPr>
          <p:cNvSpPr txBox="1"/>
          <p:nvPr/>
        </p:nvSpPr>
        <p:spPr>
          <a:xfrm>
            <a:off x="6795937" y="59728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A69E983C-A952-4563-B29D-5D1E1510CB8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5264" r="74972"/>
          <a:stretch/>
        </p:blipFill>
        <p:spPr>
          <a:xfrm>
            <a:off x="4822802" y="5563539"/>
            <a:ext cx="630171" cy="73037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A366B8A-5D43-488F-B7F6-207B60E2484E}"/>
              </a:ext>
            </a:extLst>
          </p:cNvPr>
          <p:cNvSpPr txBox="1"/>
          <p:nvPr/>
        </p:nvSpPr>
        <p:spPr>
          <a:xfrm>
            <a:off x="4985584" y="5975091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홈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F7696E17-85D8-4A6D-9414-4C65262EEF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425" y="5640744"/>
            <a:ext cx="360000" cy="360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4C335247-58D2-4714-B7DE-99D6290BB7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526" y="5681159"/>
            <a:ext cx="324000" cy="324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431B512-7E64-46E4-B63F-C6116B43FD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314" y="5645159"/>
            <a:ext cx="360000" cy="360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D4C2F6FA-9BF5-4379-85B5-6E1E93868D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653" y="5631836"/>
            <a:ext cx="360000" cy="360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11EBCF6-276A-491A-BE8D-69AED68BA167}"/>
              </a:ext>
            </a:extLst>
          </p:cNvPr>
          <p:cNvSpPr txBox="1"/>
          <p:nvPr/>
        </p:nvSpPr>
        <p:spPr>
          <a:xfrm>
            <a:off x="4961425" y="3874431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EB5A6A-2F42-4474-B20A-CA2F4577501D}"/>
              </a:ext>
            </a:extLst>
          </p:cNvPr>
          <p:cNvSpPr txBox="1"/>
          <p:nvPr/>
        </p:nvSpPr>
        <p:spPr>
          <a:xfrm>
            <a:off x="4928237" y="3098577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826279-18D0-4D86-83BC-9AD89F6348B3}"/>
              </a:ext>
            </a:extLst>
          </p:cNvPr>
          <p:cNvSpPr txBox="1"/>
          <p:nvPr/>
        </p:nvSpPr>
        <p:spPr>
          <a:xfrm>
            <a:off x="4961425" y="3496035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6C999D-46AF-4846-9DDF-15FC0AF53116}"/>
              </a:ext>
            </a:extLst>
          </p:cNvPr>
          <p:cNvSpPr txBox="1"/>
          <p:nvPr/>
        </p:nvSpPr>
        <p:spPr>
          <a:xfrm>
            <a:off x="4980039" y="4281216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E90E7A-9A37-409C-A411-454BC784183B}"/>
              </a:ext>
            </a:extLst>
          </p:cNvPr>
          <p:cNvSpPr txBox="1"/>
          <p:nvPr/>
        </p:nvSpPr>
        <p:spPr>
          <a:xfrm>
            <a:off x="4970881" y="4676967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054212-2B93-4FDC-8224-618F692FE168}"/>
              </a:ext>
            </a:extLst>
          </p:cNvPr>
          <p:cNvSpPr txBox="1"/>
          <p:nvPr/>
        </p:nvSpPr>
        <p:spPr>
          <a:xfrm>
            <a:off x="4970881" y="5055566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이름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281B717F-D80B-4B1D-B2F2-75618792701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b="67571"/>
          <a:stretch/>
        </p:blipFill>
        <p:spPr>
          <a:xfrm>
            <a:off x="4961826" y="5451815"/>
            <a:ext cx="920576" cy="104783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59D21B3-3ABC-4FBB-AAD5-85DDE4E015D3}"/>
              </a:ext>
            </a:extLst>
          </p:cNvPr>
          <p:cNvSpPr txBox="1"/>
          <p:nvPr/>
        </p:nvSpPr>
        <p:spPr>
          <a:xfrm>
            <a:off x="1429712" y="1457242"/>
            <a:ext cx="979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홈 탭</a:t>
            </a:r>
            <a:endParaRPr lang="en-US" altLang="ko-KR" sz="30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36651682-1E5B-4609-A39D-8970187B0D0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8" t="7320" r="29216" b="7582"/>
          <a:stretch/>
        </p:blipFill>
        <p:spPr>
          <a:xfrm>
            <a:off x="4772401" y="936092"/>
            <a:ext cx="2647198" cy="5470874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C840765-5818-4EE1-A7ED-098262AF1DB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22395">
            <a:off x="12549634" y="3851528"/>
            <a:ext cx="720000" cy="720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0F5FB7EE-67F1-4746-ADE8-AA63D7B5B2F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690" b="92463" l="9861" r="90013">
                        <a14:foregroundMark x1="63338" y1="90579" x2="57269" y2="92463"/>
                        <a14:foregroundMark x1="90139" y1="64872" x2="90139" y2="64872"/>
                        <a14:foregroundMark x1="79140" y1="34186" x2="79140" y2="34186"/>
                        <a14:foregroundMark x1="65360" y1="9690" x2="65360" y2="9690"/>
                        <a14:foregroundMark x1="54994" y1="55989" x2="54488" y2="54913"/>
                        <a14:foregroundMark x1="70417" y1="54778" x2="19090" y2="50067"/>
                        <a14:foregroundMark x1="54614" y1="36878" x2="45386" y2="38089"/>
                        <a14:foregroundMark x1="45386" y1="38089" x2="41466" y2="44953"/>
                        <a14:foregroundMark x1="41466" y1="44953" x2="47661" y2="49933"/>
                        <a14:foregroundMark x1="47661" y1="49933" x2="56384" y2="46433"/>
                        <a14:foregroundMark x1="56384" y1="46433" x2="58913" y2="36205"/>
                        <a14:foregroundMark x1="58913" y1="36205" x2="49558" y2="30552"/>
                        <a14:foregroundMark x1="49558" y1="30552" x2="40708" y2="34724"/>
                        <a14:foregroundMark x1="40708" y1="34724" x2="40329" y2="44415"/>
                        <a14:foregroundMark x1="40329" y1="44415" x2="49178" y2="46433"/>
                        <a14:foregroundMark x1="49178" y1="46433" x2="53729" y2="37820"/>
                        <a14:foregroundMark x1="53729" y1="37820" x2="49052" y2="28802"/>
                        <a14:foregroundMark x1="49052" y1="28802" x2="40708" y2="26649"/>
                        <a14:foregroundMark x1="40708" y1="26649" x2="34134" y2="29341"/>
                        <a14:foregroundMark x1="34134" y1="29341" x2="36410" y2="36474"/>
                        <a14:foregroundMark x1="36410" y1="36474" x2="36915" y2="368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5633">
            <a:off x="308061" y="234855"/>
            <a:ext cx="720000" cy="67630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A313C6A-E315-4837-AC68-E5DD9339F5EB}"/>
              </a:ext>
            </a:extLst>
          </p:cNvPr>
          <p:cNvSpPr txBox="1"/>
          <p:nvPr/>
        </p:nvSpPr>
        <p:spPr>
          <a:xfrm>
            <a:off x="1078799" y="213009"/>
            <a:ext cx="1941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</a:t>
            </a:r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6924E76-A7B4-4BB5-80D1-B3F2BD7436D4}"/>
              </a:ext>
            </a:extLst>
          </p:cNvPr>
          <p:cNvCxnSpPr>
            <a:cxnSpLocks/>
          </p:cNvCxnSpPr>
          <p:nvPr/>
        </p:nvCxnSpPr>
        <p:spPr>
          <a:xfrm>
            <a:off x="1055226" y="933009"/>
            <a:ext cx="1980000" cy="0"/>
          </a:xfrm>
          <a:prstGeom prst="line">
            <a:avLst/>
          </a:prstGeom>
          <a:ln w="63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50614F1-37C8-46D0-820D-2D2086BBA404}"/>
              </a:ext>
            </a:extLst>
          </p:cNvPr>
          <p:cNvSpPr/>
          <p:nvPr/>
        </p:nvSpPr>
        <p:spPr>
          <a:xfrm>
            <a:off x="4784702" y="1822172"/>
            <a:ext cx="2601480" cy="864363"/>
          </a:xfrm>
          <a:prstGeom prst="roundRect">
            <a:avLst/>
          </a:prstGeom>
          <a:noFill/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247AA4E-6834-4F99-91C2-4229065F6749}"/>
              </a:ext>
            </a:extLst>
          </p:cNvPr>
          <p:cNvSpPr/>
          <p:nvPr/>
        </p:nvSpPr>
        <p:spPr>
          <a:xfrm>
            <a:off x="7470464" y="2035636"/>
            <a:ext cx="2160000" cy="432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80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Scroll View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492843FB-90BB-46C4-893C-ED8EF575DEB4}"/>
              </a:ext>
            </a:extLst>
          </p:cNvPr>
          <p:cNvSpPr/>
          <p:nvPr/>
        </p:nvSpPr>
        <p:spPr>
          <a:xfrm>
            <a:off x="7470464" y="3795944"/>
            <a:ext cx="2160000" cy="432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80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Table View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7E8D835-D77C-470E-AB83-371ED2E44F91}"/>
              </a:ext>
            </a:extLst>
          </p:cNvPr>
          <p:cNvSpPr/>
          <p:nvPr/>
        </p:nvSpPr>
        <p:spPr>
          <a:xfrm>
            <a:off x="4784309" y="2723924"/>
            <a:ext cx="2601480" cy="2787990"/>
          </a:xfrm>
          <a:prstGeom prst="roundRect">
            <a:avLst/>
          </a:prstGeom>
          <a:noFill/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10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9 -0.03426 L -0.1052 -0.16435 C -0.12838 -0.19329 -0.16562 -0.22454 -0.20559 -0.25324 C -0.2513 -0.28518 -0.28867 -0.30718 -0.3164 -0.31574 L -0.44726 -0.36296 " pathEditMode="relative" rAng="1320000" ptsTypes="AAAAA">
                                      <p:cBhvr>
                                        <p:cTn id="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22" y="-1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F59D21B3-3ABC-4FBB-AAD5-85DDE4E015D3}"/>
              </a:ext>
            </a:extLst>
          </p:cNvPr>
          <p:cNvSpPr txBox="1"/>
          <p:nvPr/>
        </p:nvSpPr>
        <p:spPr>
          <a:xfrm>
            <a:off x="1429712" y="1457242"/>
            <a:ext cx="260199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 화면</a:t>
            </a:r>
            <a:endParaRPr lang="en-US" altLang="ko-KR" sz="30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시</a:t>
            </a:r>
            <a:r>
              <a:rPr lang="en-US" altLang="ko-KR" sz="2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군</a:t>
            </a:r>
            <a:r>
              <a:rPr lang="en-US" altLang="ko-KR" sz="2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5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기준</a:t>
            </a:r>
            <a:endParaRPr lang="en-US" altLang="ko-KR" sz="25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8458F64-C9EC-4B00-BBD3-6A8E5B37E39E}"/>
              </a:ext>
            </a:extLst>
          </p:cNvPr>
          <p:cNvSpPr/>
          <p:nvPr/>
        </p:nvSpPr>
        <p:spPr>
          <a:xfrm>
            <a:off x="4838203" y="1073912"/>
            <a:ext cx="2520000" cy="5220000"/>
          </a:xfrm>
          <a:prstGeom prst="roundRect">
            <a:avLst>
              <a:gd name="adj" fmla="val 116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AC9EC3F7-016E-45F0-B68B-066FAF5C9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203" y="2608418"/>
            <a:ext cx="1800000" cy="1800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6ED91B17-D7E4-495D-A4C1-349ED3D68A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8" t="7320" r="29216" b="7582"/>
          <a:stretch/>
        </p:blipFill>
        <p:spPr>
          <a:xfrm>
            <a:off x="4774526" y="920587"/>
            <a:ext cx="2647198" cy="5470874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AD74C674-4BE6-4644-B910-D2B0D562C5E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916516" y="1518241"/>
            <a:ext cx="216000" cy="216000"/>
          </a:xfrm>
          <a:prstGeom prst="rect">
            <a:avLst/>
          </a:prstGeom>
        </p:spPr>
      </p:pic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1E3F631-3A82-4D8D-A175-8BBF7B0EC553}"/>
              </a:ext>
            </a:extLst>
          </p:cNvPr>
          <p:cNvSpPr/>
          <p:nvPr/>
        </p:nvSpPr>
        <p:spPr>
          <a:xfrm>
            <a:off x="7474682" y="3213000"/>
            <a:ext cx="2160000" cy="432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B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 Kit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5980F2-E901-45D5-A64F-37372F95EE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90" b="92463" l="9861" r="90013">
                        <a14:foregroundMark x1="63338" y1="90579" x2="57269" y2="92463"/>
                        <a14:foregroundMark x1="90139" y1="64872" x2="90139" y2="64872"/>
                        <a14:foregroundMark x1="79140" y1="34186" x2="79140" y2="34186"/>
                        <a14:foregroundMark x1="65360" y1="9690" x2="65360" y2="9690"/>
                        <a14:foregroundMark x1="54994" y1="55989" x2="54488" y2="54913"/>
                        <a14:foregroundMark x1="70417" y1="54778" x2="19090" y2="50067"/>
                        <a14:foregroundMark x1="54614" y1="36878" x2="45386" y2="38089"/>
                        <a14:foregroundMark x1="45386" y1="38089" x2="41466" y2="44953"/>
                        <a14:foregroundMark x1="41466" y1="44953" x2="47661" y2="49933"/>
                        <a14:foregroundMark x1="47661" y1="49933" x2="56384" y2="46433"/>
                        <a14:foregroundMark x1="56384" y1="46433" x2="58913" y2="36205"/>
                        <a14:foregroundMark x1="58913" y1="36205" x2="49558" y2="30552"/>
                        <a14:foregroundMark x1="49558" y1="30552" x2="40708" y2="34724"/>
                        <a14:foregroundMark x1="40708" y1="34724" x2="40329" y2="44415"/>
                        <a14:foregroundMark x1="40329" y1="44415" x2="49178" y2="46433"/>
                        <a14:foregroundMark x1="49178" y1="46433" x2="53729" y2="37820"/>
                        <a14:foregroundMark x1="53729" y1="37820" x2="49052" y2="28802"/>
                        <a14:foregroundMark x1="49052" y1="28802" x2="40708" y2="26649"/>
                        <a14:foregroundMark x1="40708" y1="26649" x2="34134" y2="29341"/>
                        <a14:foregroundMark x1="34134" y1="29341" x2="36410" y2="36474"/>
                        <a14:foregroundMark x1="36410" y1="36474" x2="36915" y2="368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5633">
            <a:off x="308061" y="234855"/>
            <a:ext cx="720000" cy="6763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E263DF-2F3E-4C43-B8D4-57BE1722E882}"/>
              </a:ext>
            </a:extLst>
          </p:cNvPr>
          <p:cNvSpPr txBox="1"/>
          <p:nvPr/>
        </p:nvSpPr>
        <p:spPr>
          <a:xfrm>
            <a:off x="1078799" y="213009"/>
            <a:ext cx="1941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</a:t>
            </a:r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2FCF5E2-FAC8-421D-89DD-DEF063A9D103}"/>
              </a:ext>
            </a:extLst>
          </p:cNvPr>
          <p:cNvCxnSpPr>
            <a:cxnSpLocks/>
          </p:cNvCxnSpPr>
          <p:nvPr/>
        </p:nvCxnSpPr>
        <p:spPr>
          <a:xfrm>
            <a:off x="1055226" y="933009"/>
            <a:ext cx="1980000" cy="0"/>
          </a:xfrm>
          <a:prstGeom prst="line">
            <a:avLst/>
          </a:prstGeom>
          <a:ln w="63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34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608</Words>
  <Application>Microsoft Office PowerPoint</Application>
  <PresentationFormat>와이드스크린</PresentationFormat>
  <Paragraphs>263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나눔손글씨 펜</vt:lpstr>
      <vt:lpstr>나눔스퀘어라운드 Bold</vt:lpstr>
      <vt:lpstr>나눔스퀘어 ExtraBold</vt:lpstr>
      <vt:lpstr>배달의민족 주아</vt:lpstr>
      <vt:lpstr>맑은 고딕</vt:lpstr>
      <vt:lpstr>Arial</vt:lpstr>
      <vt:lpstr>나눔스퀘어라운드 ExtraBold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전혜진</dc:creator>
  <cp:lastModifiedBy>전혜진(2018180037)</cp:lastModifiedBy>
  <cp:revision>148</cp:revision>
  <dcterms:created xsi:type="dcterms:W3CDTF">2020-05-20T09:41:57Z</dcterms:created>
  <dcterms:modified xsi:type="dcterms:W3CDTF">2021-05-04T15:20:48Z</dcterms:modified>
</cp:coreProperties>
</file>