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81" r:id="rId6"/>
    <p:sldId id="259" r:id="rId7"/>
    <p:sldId id="282" r:id="rId8"/>
    <p:sldId id="260" r:id="rId9"/>
    <p:sldId id="28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2FE"/>
    <a:srgbClr val="0A2463"/>
    <a:srgbClr val="232ED1"/>
    <a:srgbClr val="868CE6"/>
    <a:srgbClr val="FEFEFE"/>
    <a:srgbClr val="D6FFB7"/>
    <a:srgbClr val="73FBD3"/>
    <a:srgbClr val="52414C"/>
    <a:srgbClr val="5C7AFF"/>
    <a:srgbClr val="21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4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402" y="13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93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87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1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1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1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3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6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8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451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02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18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6B3C-EF8E-4D23-A5C1-E193D2EAACC3}" type="datetimeFigureOut">
              <a:rPr kumimoji="1" lang="ja-JP" altLang="en-US" smtClean="0"/>
              <a:t>2018/10/14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7DA7-679A-4D36-9969-D885577C2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2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11059887" y="-1461796"/>
            <a:ext cx="2264228" cy="1277257"/>
          </a:xfrm>
          <a:prstGeom prst="rect">
            <a:avLst/>
          </a:prstGeom>
          <a:solidFill>
            <a:srgbClr val="59D2FE">
              <a:alpha val="29020"/>
            </a:srgbClr>
          </a:solidFill>
          <a:ln w="28575">
            <a:solidFill>
              <a:srgbClr val="4A8F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4762" t="60275"/>
          <a:stretch/>
        </p:blipFill>
        <p:spPr>
          <a:xfrm>
            <a:off x="-4250193" y="-3059692"/>
            <a:ext cx="11611429" cy="2623457"/>
          </a:xfrm>
          <a:prstGeom prst="rect">
            <a:avLst/>
          </a:prstGeom>
        </p:spPr>
      </p:pic>
      <p:pic>
        <p:nvPicPr>
          <p:cNvPr id="1028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6399" y="69274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oolors.co/export/png/274060-335c81-59d2fe-4a8fe7-5c7af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086" y="625437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/>
          <p:cNvGrpSpPr/>
          <p:nvPr/>
        </p:nvGrpSpPr>
        <p:grpSpPr>
          <a:xfrm>
            <a:off x="0" y="562706"/>
            <a:ext cx="12192000" cy="5488628"/>
            <a:chOff x="1" y="546094"/>
            <a:chExt cx="12192000" cy="54886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1" y="546094"/>
              <a:ext cx="12192000" cy="5488628"/>
              <a:chOff x="1" y="488562"/>
              <a:chExt cx="12192000" cy="5488628"/>
            </a:xfrm>
          </p:grpSpPr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11" t="4221" r="4220" b="7661"/>
              <a:stretch/>
            </p:blipFill>
            <p:spPr>
              <a:xfrm>
                <a:off x="1" y="488562"/>
                <a:ext cx="12192000" cy="5488628"/>
              </a:xfrm>
              <a:prstGeom prst="rect">
                <a:avLst/>
              </a:prstGeom>
            </p:spPr>
          </p:pic>
          <p:sp>
            <p:nvSpPr>
              <p:cNvPr id="8" name="角丸四角形 7"/>
              <p:cNvSpPr/>
              <p:nvPr/>
            </p:nvSpPr>
            <p:spPr>
              <a:xfrm>
                <a:off x="2365829" y="1074057"/>
                <a:ext cx="2307772" cy="1393371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角丸四角形 8"/>
              <p:cNvSpPr/>
              <p:nvPr/>
            </p:nvSpPr>
            <p:spPr>
              <a:xfrm>
                <a:off x="5231042" y="718457"/>
                <a:ext cx="1729916" cy="1132272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5272314" y="2087725"/>
                <a:ext cx="1688643" cy="1127030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角丸四角形 10"/>
              <p:cNvSpPr/>
              <p:nvPr/>
            </p:nvSpPr>
            <p:spPr>
              <a:xfrm>
                <a:off x="5272315" y="3451751"/>
                <a:ext cx="1688642" cy="160045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角丸四角形 11"/>
              <p:cNvSpPr/>
              <p:nvPr/>
            </p:nvSpPr>
            <p:spPr>
              <a:xfrm>
                <a:off x="7881257" y="4023841"/>
                <a:ext cx="1934030" cy="102836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7192737" y="2982196"/>
                <a:ext cx="1297213" cy="893607"/>
              </a:xfrm>
              <a:prstGeom prst="roundRect">
                <a:avLst/>
              </a:prstGeom>
              <a:solidFill>
                <a:srgbClr val="59D2FE">
                  <a:alpha val="29020"/>
                </a:srgbClr>
              </a:solidFill>
              <a:ln w="19050">
                <a:solidFill>
                  <a:srgbClr val="0A24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2365829" y="1301382"/>
                <a:ext cx="230777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5500" dirty="0">
                    <a:solidFill>
                      <a:srgbClr val="0A2463"/>
                    </a:solidFill>
                  </a:rPr>
                  <a:t>A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5156423" y="815233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B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19" name="テキスト ボックス 18"/>
              <p:cNvSpPr txBox="1"/>
              <p:nvPr/>
            </p:nvSpPr>
            <p:spPr>
              <a:xfrm>
                <a:off x="5156423" y="2181880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C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5156422" y="3782619"/>
                <a:ext cx="1920423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D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7361237" y="2959639"/>
                <a:ext cx="960212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F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8100107" y="4068664"/>
                <a:ext cx="1496330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5500" dirty="0">
                    <a:solidFill>
                      <a:srgbClr val="0A2463"/>
                    </a:solidFill>
                  </a:rPr>
                  <a:t>E</a:t>
                </a:r>
                <a:endParaRPr kumimoji="1" lang="ja-JP" altLang="en-US" sz="5500" dirty="0">
                  <a:solidFill>
                    <a:srgbClr val="0A2463"/>
                  </a:solidFill>
                </a:endParaRPr>
              </a:p>
            </p:txBody>
          </p:sp>
        </p:grpSp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51"/>
            <a:stretch/>
          </p:blipFill>
          <p:spPr>
            <a:xfrm>
              <a:off x="8227785" y="1005054"/>
              <a:ext cx="3688894" cy="1476461"/>
            </a:xfrm>
            <a:prstGeom prst="rect">
              <a:avLst/>
            </a:prstGeom>
          </p:spPr>
        </p:pic>
      </p:grpSp>
      <p:pic>
        <p:nvPicPr>
          <p:cNvPr id="1026" name="Picture 2" descr="https://coolors.co/export/png/820263-b5446e-52414c-e71d36-8f2d5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984" y="-478712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coolors.co/export/png/ec0b43-7ae7c7-52414c-e71d36-d6ffb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41" y="7050276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oolors.co/export/png/6564db-232ed1-59d2fe-4a8fe7-5c7a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2231" y="493794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0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47482" y="0"/>
            <a:ext cx="10905348" cy="6858000"/>
            <a:chOff x="947482" y="0"/>
            <a:chExt cx="10905348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82" y="0"/>
              <a:ext cx="10297036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938457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130862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439620" y="1111820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763202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19" name="グループ化 1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1" name="図 2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2" name="円/楕円 2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8806901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4" name="グループ化 23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26" name="図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27" name="円/楕円 2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9964997" y="1111820"/>
              <a:ext cx="1262742" cy="1375228"/>
              <a:chOff x="2832270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70" y="827315"/>
                <a:ext cx="1262742" cy="1262742"/>
                <a:chOff x="6865683" y="-569060"/>
                <a:chExt cx="2438399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399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55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954179" y="0"/>
            <a:ext cx="10898651" cy="6858000"/>
            <a:chOff x="954179" y="0"/>
            <a:chExt cx="10898651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179" y="0"/>
              <a:ext cx="10283641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3122927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4747631" y="3282172"/>
              <a:ext cx="1262742" cy="1375228"/>
              <a:chOff x="2832269" y="714829"/>
              <a:chExt cx="1262742" cy="1375228"/>
            </a:xfrm>
          </p:grpSpPr>
          <p:grpSp>
            <p:nvGrpSpPr>
              <p:cNvPr id="9" name="グループ化 8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1" name="図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2" name="円/楕円 1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3" name="グループ化 12"/>
            <p:cNvGrpSpPr/>
            <p:nvPr/>
          </p:nvGrpSpPr>
          <p:grpSpPr>
            <a:xfrm>
              <a:off x="6336267" y="3288289"/>
              <a:ext cx="1262742" cy="1375228"/>
              <a:chOff x="2832269" y="714829"/>
              <a:chExt cx="1262742" cy="1375228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7" name="円/楕円 1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39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64"/>
            <a:ext cx="12192000" cy="66178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t="23750" r="7812" b="23750"/>
          <a:stretch/>
        </p:blipFill>
        <p:spPr>
          <a:xfrm>
            <a:off x="266700" y="276226"/>
            <a:ext cx="271462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5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xmlns="" id="{7C4908FB-6148-4B2A-92F9-4239DC92C8E7}"/>
                </a:ext>
              </a:extLst>
            </p:cNvPr>
            <p:cNvGrpSpPr/>
            <p:nvPr/>
          </p:nvGrpSpPr>
          <p:grpSpPr>
            <a:xfrm>
              <a:off x="72787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xmlns="" id="{CA5E7353-A1DB-478C-BAA6-6EDBA94AAE3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xmlns="" id="{9D497456-53D9-442B-B2E0-90255DC8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xmlns="" id="{21952FBA-BA47-420B-A99A-5FFBE2F87732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xmlns="" id="{42BA66E6-CC78-4F18-A393-31ECE810EF8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  <a:endPara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endParaRPr>
              </a:p>
            </p:txBody>
          </p:sp>
        </p:grpSp>
        <p:pic>
          <p:nvPicPr>
            <p:cNvPr id="40" name="図 39">
              <a:extLst>
                <a:ext uri="{FF2B5EF4-FFF2-40B4-BE49-F238E27FC236}">
                  <a16:creationId xmlns:a16="http://schemas.microsoft.com/office/drawing/2014/main" xmlns="" id="{BCAE5FE0-B3E4-4617-BABC-A385A63C9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72"/>
            <a:stretch/>
          </p:blipFill>
          <p:spPr>
            <a:xfrm>
              <a:off x="342901" y="330200"/>
              <a:ext cx="3225798" cy="1282699"/>
            </a:xfrm>
            <a:prstGeom prst="rect">
              <a:avLst/>
            </a:prstGeom>
          </p:spPr>
        </p:pic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xmlns="" id="{7C4908FB-6148-4B2A-92F9-4239DC92C8E7}"/>
                </a:ext>
              </a:extLst>
            </p:cNvPr>
            <p:cNvGrpSpPr/>
            <p:nvPr/>
          </p:nvGrpSpPr>
          <p:grpSpPr>
            <a:xfrm>
              <a:off x="342901" y="1175544"/>
              <a:ext cx="1262742" cy="1379655"/>
              <a:chOff x="7291470" y="-3228423"/>
              <a:chExt cx="1262742" cy="1379655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xmlns="" id="{CA5E7353-A1DB-478C-BAA6-6EDBA94AAE3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4" name="図 23">
                  <a:extLst>
                    <a:ext uri="{FF2B5EF4-FFF2-40B4-BE49-F238E27FC236}">
                      <a16:creationId xmlns:a16="http://schemas.microsoft.com/office/drawing/2014/main" xmlns="" id="{9D497456-53D9-442B-B2E0-90255DC8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5" name="円/楕円 23">
                  <a:extLst>
                    <a:ext uri="{FF2B5EF4-FFF2-40B4-BE49-F238E27FC236}">
                      <a16:creationId xmlns:a16="http://schemas.microsoft.com/office/drawing/2014/main" xmlns="" id="{21952FBA-BA47-420B-A99A-5FFBE2F87732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xmlns="" id="{42BA66E6-CC78-4F18-A393-31ECE810EF8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xmlns="" id="{7C4908FB-6148-4B2A-92F9-4239DC92C8E7}"/>
                </a:ext>
              </a:extLst>
            </p:cNvPr>
            <p:cNvGrpSpPr/>
            <p:nvPr/>
          </p:nvGrpSpPr>
          <p:grpSpPr>
            <a:xfrm>
              <a:off x="315098" y="3324440"/>
              <a:ext cx="1262742" cy="1379655"/>
              <a:chOff x="7291470" y="-3228423"/>
              <a:chExt cx="1262742" cy="1379655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xmlns="" id="{CA5E7353-A1DB-478C-BAA6-6EDBA94AAE3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9" name="図 28">
                  <a:extLst>
                    <a:ext uri="{FF2B5EF4-FFF2-40B4-BE49-F238E27FC236}">
                      <a16:creationId xmlns:a16="http://schemas.microsoft.com/office/drawing/2014/main" xmlns="" id="{9D497456-53D9-442B-B2E0-90255DC8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30" name="円/楕円 23">
                  <a:extLst>
                    <a:ext uri="{FF2B5EF4-FFF2-40B4-BE49-F238E27FC236}">
                      <a16:creationId xmlns:a16="http://schemas.microsoft.com/office/drawing/2014/main" xmlns="" id="{21952FBA-BA47-420B-A99A-5FFBE2F87732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xmlns="" id="{42BA66E6-CC78-4F18-A393-31ECE810EF8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 smtClean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  <a:endPara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927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xmlns="" id="{A54F8BA0-FA57-4038-A0F1-F16AA9E3051B}"/>
                </a:ext>
              </a:extLst>
            </p:cNvPr>
            <p:cNvGrpSpPr/>
            <p:nvPr/>
          </p:nvGrpSpPr>
          <p:grpSpPr>
            <a:xfrm>
              <a:off x="0" y="110018"/>
              <a:ext cx="12192000" cy="6637963"/>
              <a:chOff x="0" y="110018"/>
              <a:chExt cx="12192000" cy="6637963"/>
            </a:xfrm>
          </p:grpSpPr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10018"/>
                <a:ext cx="12192000" cy="6637963"/>
              </a:xfrm>
              <a:prstGeom prst="rect">
                <a:avLst/>
              </a:prstGeom>
            </p:spPr>
          </p:pic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xmlns="" id="{77F290C3-A82A-42AA-ADF9-38E447650312}"/>
                  </a:ext>
                </a:extLst>
              </p:cNvPr>
              <p:cNvGrpSpPr/>
              <p:nvPr/>
            </p:nvGrpSpPr>
            <p:grpSpPr>
              <a:xfrm>
                <a:off x="8840645" y="2293454"/>
                <a:ext cx="1262742" cy="1379655"/>
                <a:chOff x="7291470" y="-3228423"/>
                <a:chExt cx="1262742" cy="1379655"/>
              </a:xfrm>
            </p:grpSpPr>
            <p:grpSp>
              <p:nvGrpSpPr>
                <p:cNvPr id="14" name="グループ化 13">
                  <a:extLst>
                    <a:ext uri="{FF2B5EF4-FFF2-40B4-BE49-F238E27FC236}">
                      <a16:creationId xmlns:a16="http://schemas.microsoft.com/office/drawing/2014/main" xmlns="" id="{0F4C1AEA-5344-4330-AD34-377F9D38D2AE}"/>
                    </a:ext>
                  </a:extLst>
                </p:cNvPr>
                <p:cNvGrpSpPr/>
                <p:nvPr/>
              </p:nvGrpSpPr>
              <p:grpSpPr>
                <a:xfrm>
                  <a:off x="7291470" y="-3111510"/>
                  <a:ext cx="1262742" cy="1262742"/>
                  <a:chOff x="7291470" y="-3111510"/>
                  <a:chExt cx="1262742" cy="1262742"/>
                </a:xfrm>
              </p:grpSpPr>
              <p:pic>
                <p:nvPicPr>
                  <p:cNvPr id="16" name="図 15">
                    <a:extLst>
                      <a:ext uri="{FF2B5EF4-FFF2-40B4-BE49-F238E27FC236}">
                        <a16:creationId xmlns:a16="http://schemas.microsoft.com/office/drawing/2014/main" xmlns="" id="{14DC7602-1F30-49BD-B42E-917D6AD9F3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91470" y="-3111510"/>
                    <a:ext cx="1262742" cy="1262742"/>
                  </a:xfrm>
                  <a:prstGeom prst="rect">
                    <a:avLst/>
                  </a:prstGeom>
                </p:spPr>
              </p:pic>
              <p:sp>
                <p:nvSpPr>
                  <p:cNvPr id="17" name="円/楕円 23">
                    <a:extLst>
                      <a:ext uri="{FF2B5EF4-FFF2-40B4-BE49-F238E27FC236}">
                        <a16:creationId xmlns:a16="http://schemas.microsoft.com/office/drawing/2014/main" xmlns="" id="{588A43FE-781E-4B26-B489-A382286A1AF7}"/>
                      </a:ext>
                    </a:extLst>
                  </p:cNvPr>
                  <p:cNvSpPr/>
                  <p:nvPr/>
                </p:nvSpPr>
                <p:spPr>
                  <a:xfrm>
                    <a:off x="7596269" y="-3010480"/>
                    <a:ext cx="653143" cy="65314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xmlns="" id="{8447A75E-79D5-4852-8A72-A4793C6CB9E8}"/>
                    </a:ext>
                  </a:extLst>
                </p:cNvPr>
                <p:cNvSpPr txBox="1"/>
                <p:nvPr/>
              </p:nvSpPr>
              <p:spPr>
                <a:xfrm>
                  <a:off x="7421986" y="-3228423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2</a:t>
                  </a:r>
                  <a:r>
                    <a:rPr kumimoji="1" lang="en-US" altLang="ja-JP" sz="6000" dirty="0" smtClean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 </a:t>
                  </a:r>
                  <a:endPara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endParaRPr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xmlns="" id="{0DEE45DC-AA27-43C8-8B35-07F3C8622B06}"/>
                  </a:ext>
                </a:extLst>
              </p:cNvPr>
              <p:cNvGrpSpPr/>
              <p:nvPr/>
            </p:nvGrpSpPr>
            <p:grpSpPr>
              <a:xfrm>
                <a:off x="10417429" y="2331544"/>
                <a:ext cx="1262742" cy="1379655"/>
                <a:chOff x="7291470" y="-3228423"/>
                <a:chExt cx="1262742" cy="1379655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xmlns="" id="{34B24A48-B610-430E-BBC3-93202AC3B578}"/>
                    </a:ext>
                  </a:extLst>
                </p:cNvPr>
                <p:cNvGrpSpPr/>
                <p:nvPr/>
              </p:nvGrpSpPr>
              <p:grpSpPr>
                <a:xfrm>
                  <a:off x="7291470" y="-3111510"/>
                  <a:ext cx="1262742" cy="1262742"/>
                  <a:chOff x="7291470" y="-3111510"/>
                  <a:chExt cx="1262742" cy="1262742"/>
                </a:xfrm>
              </p:grpSpPr>
              <p:pic>
                <p:nvPicPr>
                  <p:cNvPr id="21" name="図 20">
                    <a:extLst>
                      <a:ext uri="{FF2B5EF4-FFF2-40B4-BE49-F238E27FC236}">
                        <a16:creationId xmlns:a16="http://schemas.microsoft.com/office/drawing/2014/main" xmlns="" id="{30B7D489-B106-4796-95A1-050465062E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91470" y="-3111510"/>
                    <a:ext cx="1262742" cy="1262742"/>
                  </a:xfrm>
                  <a:prstGeom prst="rect">
                    <a:avLst/>
                  </a:prstGeom>
                </p:spPr>
              </p:pic>
              <p:sp>
                <p:nvSpPr>
                  <p:cNvPr id="22" name="円/楕円 23">
                    <a:extLst>
                      <a:ext uri="{FF2B5EF4-FFF2-40B4-BE49-F238E27FC236}">
                        <a16:creationId xmlns:a16="http://schemas.microsoft.com/office/drawing/2014/main" xmlns="" id="{FB7DCE74-7544-4695-BDCF-4B26516417B8}"/>
                      </a:ext>
                    </a:extLst>
                  </p:cNvPr>
                  <p:cNvSpPr/>
                  <p:nvPr/>
                </p:nvSpPr>
                <p:spPr>
                  <a:xfrm>
                    <a:off x="7596269" y="-3010480"/>
                    <a:ext cx="653143" cy="65314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xmlns="" id="{3D4FC63B-F1B8-4C1F-B76D-E2A4F8C83905}"/>
                    </a:ext>
                  </a:extLst>
                </p:cNvPr>
                <p:cNvSpPr txBox="1"/>
                <p:nvPr/>
              </p:nvSpPr>
              <p:spPr>
                <a:xfrm>
                  <a:off x="7421986" y="-3228423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3</a:t>
                  </a:r>
                  <a:r>
                    <a:rPr kumimoji="1" lang="en-US" altLang="ja-JP" sz="6000" dirty="0" smtClean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 </a:t>
                  </a:r>
                  <a:endPara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endParaRPr>
                </a:p>
              </p:txBody>
            </p:sp>
          </p:grpSp>
          <p:pic>
            <p:nvPicPr>
              <p:cNvPr id="24" name="図 23">
                <a:extLst>
                  <a:ext uri="{FF2B5EF4-FFF2-40B4-BE49-F238E27FC236}">
                    <a16:creationId xmlns:a16="http://schemas.microsoft.com/office/drawing/2014/main" xmlns="" id="{5BBCFC1A-F46D-424F-9CBA-813F08482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6168" y="4456205"/>
                <a:ext cx="3048006" cy="1524003"/>
              </a:xfrm>
              <a:prstGeom prst="rect">
                <a:avLst/>
              </a:prstGeom>
            </p:spPr>
          </p:pic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xmlns="" id="{A381C055-6B97-4327-A8A8-B97F6DF4C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37397" y="173506"/>
                <a:ext cx="3048006" cy="1524003"/>
              </a:xfrm>
              <a:prstGeom prst="rect">
                <a:avLst/>
              </a:prstGeom>
            </p:spPr>
          </p:pic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25197"/>
            <a:stretch/>
          </p:blipFill>
          <p:spPr>
            <a:xfrm>
              <a:off x="139699" y="203200"/>
              <a:ext cx="2971799" cy="1206499"/>
            </a:xfrm>
            <a:prstGeom prst="rect">
              <a:avLst/>
            </a:prstGeom>
          </p:spPr>
        </p:pic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xmlns="" id="{7C4908FB-6148-4B2A-92F9-4239DC92C8E7}"/>
                </a:ext>
              </a:extLst>
            </p:cNvPr>
            <p:cNvGrpSpPr/>
            <p:nvPr/>
          </p:nvGrpSpPr>
          <p:grpSpPr>
            <a:xfrm>
              <a:off x="4173496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xmlns="" id="{CA5E7353-A1DB-478C-BAA6-6EDBA94AAE3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32" name="図 31">
                  <a:extLst>
                    <a:ext uri="{FF2B5EF4-FFF2-40B4-BE49-F238E27FC236}">
                      <a16:creationId xmlns:a16="http://schemas.microsoft.com/office/drawing/2014/main" xmlns="" id="{9D497456-53D9-442B-B2E0-90255DC8B6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33" name="円/楕円 23">
                  <a:extLst>
                    <a:ext uri="{FF2B5EF4-FFF2-40B4-BE49-F238E27FC236}">
                      <a16:creationId xmlns:a16="http://schemas.microsoft.com/office/drawing/2014/main" xmlns="" id="{21952FBA-BA47-420B-A99A-5FFBE2F87732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xmlns="" id="{42BA66E6-CC78-4F18-A393-31ECE810EF88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88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xmlns="" id="{C213BE62-984D-4367-9C10-F331D36B3396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xmlns="" id="{890F5878-306F-4668-94BE-BA1CEA0BA95B}"/>
                </a:ext>
              </a:extLst>
            </p:cNvPr>
            <p:cNvGrpSpPr/>
            <p:nvPr/>
          </p:nvGrpSpPr>
          <p:grpSpPr>
            <a:xfrm>
              <a:off x="57166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xmlns="" id="{A5DCA946-4744-473A-AA8A-474B569B8BF4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xmlns="" id="{8DAEF59E-9E3A-439E-8477-98E8F90C13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7" name="円/楕円 23">
                  <a:extLst>
                    <a:ext uri="{FF2B5EF4-FFF2-40B4-BE49-F238E27FC236}">
                      <a16:creationId xmlns:a16="http://schemas.microsoft.com/office/drawing/2014/main" xmlns="" id="{0B09405D-BAA8-42EB-972F-BFCB052CD22D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xmlns="" id="{2FDA7762-FD45-4A31-A89C-CFC61DEBFB7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xmlns="" id="{26F1E988-A00A-42D5-90FC-C0A7EAD873FC}"/>
                </a:ext>
              </a:extLst>
            </p:cNvPr>
            <p:cNvGrpSpPr/>
            <p:nvPr/>
          </p:nvGrpSpPr>
          <p:grpSpPr>
            <a:xfrm>
              <a:off x="7278770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xmlns="" id="{8507BE19-D83F-4759-B801-FF258348B22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1" name="図 10">
                  <a:extLst>
                    <a:ext uri="{FF2B5EF4-FFF2-40B4-BE49-F238E27FC236}">
                      <a16:creationId xmlns:a16="http://schemas.microsoft.com/office/drawing/2014/main" xmlns="" id="{406795B7-0A3D-4F5B-9992-410021224F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2" name="円/楕円 23">
                  <a:extLst>
                    <a:ext uri="{FF2B5EF4-FFF2-40B4-BE49-F238E27FC236}">
                      <a16:creationId xmlns:a16="http://schemas.microsoft.com/office/drawing/2014/main" xmlns="" id="{E46635BC-5C4B-4DD9-8A95-56C0ED503F9A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xmlns="" id="{ACFB7262-669A-4627-9562-DCDF75182E84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 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xmlns="" id="{4C0A18CA-2017-4C47-AE8E-676DA5286749}"/>
                </a:ext>
              </a:extLst>
            </p:cNvPr>
            <p:cNvGrpSpPr/>
            <p:nvPr/>
          </p:nvGrpSpPr>
          <p:grpSpPr>
            <a:xfrm>
              <a:off x="8840645" y="2293454"/>
              <a:ext cx="1262742" cy="1379655"/>
              <a:chOff x="7291470" y="-3228423"/>
              <a:chExt cx="1262742" cy="1379655"/>
            </a:xfrm>
          </p:grpSpPr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xmlns="" id="{E433ADC6-14FD-4AC8-B04B-792948355A61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16" name="図 15">
                  <a:extLst>
                    <a:ext uri="{FF2B5EF4-FFF2-40B4-BE49-F238E27FC236}">
                      <a16:creationId xmlns:a16="http://schemas.microsoft.com/office/drawing/2014/main" xmlns="" id="{C8B79793-2363-40AD-A427-B8EA6E31DA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17" name="円/楕円 23">
                  <a:extLst>
                    <a:ext uri="{FF2B5EF4-FFF2-40B4-BE49-F238E27FC236}">
                      <a16:creationId xmlns:a16="http://schemas.microsoft.com/office/drawing/2014/main" xmlns="" id="{E7E4D7AE-FA21-4ABB-BA9A-8EE8E1FB4C2E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="" id="{99DFA851-30C1-4770-864A-5167A36C4C32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xmlns="" id="{5DCB1F6C-EDAB-4793-8BFE-EE7533886162}"/>
                </a:ext>
              </a:extLst>
            </p:cNvPr>
            <p:cNvGrpSpPr/>
            <p:nvPr/>
          </p:nvGrpSpPr>
          <p:grpSpPr>
            <a:xfrm>
              <a:off x="10417429" y="2331544"/>
              <a:ext cx="1262742" cy="1379655"/>
              <a:chOff x="7291470" y="-3228423"/>
              <a:chExt cx="1262742" cy="1379655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xmlns="" id="{67102705-B0CA-43AC-BF99-9E5D648E13EC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1" name="図 20">
                  <a:extLst>
                    <a:ext uri="{FF2B5EF4-FFF2-40B4-BE49-F238E27FC236}">
                      <a16:creationId xmlns:a16="http://schemas.microsoft.com/office/drawing/2014/main" xmlns="" id="{8AF87902-CAE5-45E0-A034-006263E9B9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2" name="円/楕円 23">
                  <a:extLst>
                    <a:ext uri="{FF2B5EF4-FFF2-40B4-BE49-F238E27FC236}">
                      <a16:creationId xmlns:a16="http://schemas.microsoft.com/office/drawing/2014/main" xmlns="" id="{51FB1462-48CE-4150-9DFA-52F62560A167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xmlns="" id="{9E5650D4-5037-4A37-9995-DA1EB599C2CA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 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xmlns="" id="{F6961F8D-1E21-4363-B306-9AC0F33914E0}"/>
                </a:ext>
              </a:extLst>
            </p:cNvPr>
            <p:cNvGrpSpPr/>
            <p:nvPr/>
          </p:nvGrpSpPr>
          <p:grpSpPr>
            <a:xfrm>
              <a:off x="4191679" y="2308777"/>
              <a:ext cx="1262742" cy="1379655"/>
              <a:chOff x="7291470" y="-3228423"/>
              <a:chExt cx="1262742" cy="1379655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xmlns="" id="{C2CCDD5B-B8B3-4D87-AFC9-ED4AB7B1C389}"/>
                  </a:ext>
                </a:extLst>
              </p:cNvPr>
              <p:cNvGrpSpPr/>
              <p:nvPr/>
            </p:nvGrpSpPr>
            <p:grpSpPr>
              <a:xfrm>
                <a:off x="7291470" y="-3111510"/>
                <a:ext cx="1262742" cy="1262742"/>
                <a:chOff x="7291470" y="-3111510"/>
                <a:chExt cx="1262742" cy="1262742"/>
              </a:xfrm>
            </p:grpSpPr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xmlns="" id="{38C02253-D33A-4ED4-A99C-76822C533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470" y="-3111510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27" name="円/楕円 23">
                  <a:extLst>
                    <a:ext uri="{FF2B5EF4-FFF2-40B4-BE49-F238E27FC236}">
                      <a16:creationId xmlns:a16="http://schemas.microsoft.com/office/drawing/2014/main" xmlns="" id="{8C6E84E3-6E6A-47DB-A1AF-69AE16B7AB64}"/>
                    </a:ext>
                  </a:extLst>
                </p:cNvPr>
                <p:cNvSpPr/>
                <p:nvPr/>
              </p:nvSpPr>
              <p:spPr>
                <a:xfrm>
                  <a:off x="7596269" y="-3010480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xmlns="" id="{096EA11D-E9AF-4F38-BC77-D45AB12E17AB}"/>
                  </a:ext>
                </a:extLst>
              </p:cNvPr>
              <p:cNvSpPr txBox="1"/>
              <p:nvPr/>
            </p:nvSpPr>
            <p:spPr>
              <a:xfrm>
                <a:off x="7421986" y="-3228423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pic>
          <p:nvPicPr>
            <p:cNvPr id="29" name="図 28">
              <a:extLst>
                <a:ext uri="{FF2B5EF4-FFF2-40B4-BE49-F238E27FC236}">
                  <a16:creationId xmlns:a16="http://schemas.microsoft.com/office/drawing/2014/main" xmlns="" id="{DA73D3CB-DB4F-4EA2-82D2-022D62FB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xmlns="" id="{F89C06FF-496E-4C4A-AB60-699876CD8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32" name="図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xmlns="" id="{62EA709E-1ECF-4D83-8681-3DA4B824EC78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xmlns="" id="{C5C781A1-AA35-45B9-B209-A3C80A1D6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</p:grp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4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38A89C8E-638B-418F-98FE-4D38C01B5D63}"/>
              </a:ext>
            </a:extLst>
          </p:cNvPr>
          <p:cNvGrpSpPr/>
          <p:nvPr/>
        </p:nvGrpSpPr>
        <p:grpSpPr>
          <a:xfrm>
            <a:off x="0" y="110018"/>
            <a:ext cx="12192000" cy="6637963"/>
            <a:chOff x="0" y="110018"/>
            <a:chExt cx="12192000" cy="6637963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18"/>
              <a:ext cx="12192000" cy="6637963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xmlns="" id="{EA3351E6-B465-4A72-9D1F-641186584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168" y="4456205"/>
              <a:ext cx="3048006" cy="1524003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xmlns="" id="{48AF67B7-FD01-4644-A3D2-DEE7A46FD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7397" y="173506"/>
              <a:ext cx="3048006" cy="1524003"/>
            </a:xfrm>
            <a:prstGeom prst="rect">
              <a:avLst/>
            </a:prstGeom>
          </p:spPr>
        </p:pic>
      </p:grpSp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xmlns="" id="{BB1983BE-7252-407C-A358-C710CC7E832A}"/>
              </a:ext>
            </a:extLst>
          </p:cNvPr>
          <p:cNvGrpSpPr/>
          <p:nvPr/>
        </p:nvGrpSpPr>
        <p:grpSpPr>
          <a:xfrm>
            <a:off x="10732184" y="2548474"/>
            <a:ext cx="1262742" cy="1379655"/>
            <a:chOff x="10732184" y="2548474"/>
            <a:chExt cx="1262742" cy="1379655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xmlns="" id="{C151526E-B945-4F5C-A12F-F1740DB93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9" name="円/楕円 23">
              <a:extLst>
                <a:ext uri="{FF2B5EF4-FFF2-40B4-BE49-F238E27FC236}">
                  <a16:creationId xmlns:a16="http://schemas.microsoft.com/office/drawing/2014/main" xmlns="" id="{F5A1EC51-1A17-4C47-AD9A-2D2A0BBE8D9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xmlns="" id="{2251AD46-271F-4422-B1D3-314A41B430CB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xmlns="" id="{D439460E-8F1F-47C0-AE08-3F82BA74BE12}"/>
              </a:ext>
            </a:extLst>
          </p:cNvPr>
          <p:cNvGrpSpPr/>
          <p:nvPr/>
        </p:nvGrpSpPr>
        <p:grpSpPr>
          <a:xfrm>
            <a:off x="9726867" y="3532917"/>
            <a:ext cx="1262742" cy="1379655"/>
            <a:chOff x="10732184" y="2548474"/>
            <a:chExt cx="1262742" cy="1379655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xmlns="" id="{3FD8FEF3-DC66-48B2-9E4C-C271C5619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3" name="円/楕円 23">
              <a:extLst>
                <a:ext uri="{FF2B5EF4-FFF2-40B4-BE49-F238E27FC236}">
                  <a16:creationId xmlns:a16="http://schemas.microsoft.com/office/drawing/2014/main" xmlns="" id="{F4A1E556-5209-4FF5-8DA3-F3D9FB8D83DF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xmlns="" id="{784BB07B-55D6-4FEB-BC3C-9D9D7BA18524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43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EFB92BCB-EBBD-48F2-9359-E9593C0A6B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D9C7807F-FDAE-4EAC-9A27-A2DC44809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C1658E3F-6494-44C6-A096-A3EC345C716C}"/>
              </a:ext>
            </a:extLst>
          </p:cNvPr>
          <p:cNvGrpSpPr/>
          <p:nvPr/>
        </p:nvGrpSpPr>
        <p:grpSpPr>
          <a:xfrm>
            <a:off x="10732184" y="2255511"/>
            <a:ext cx="1262742" cy="1379655"/>
            <a:chOff x="10732184" y="2548474"/>
            <a:chExt cx="1262742" cy="137965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684223BF-1108-4F62-8438-8FC48AF04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0" name="円/楕円 23">
              <a:extLst>
                <a:ext uri="{FF2B5EF4-FFF2-40B4-BE49-F238E27FC236}">
                  <a16:creationId xmlns:a16="http://schemas.microsoft.com/office/drawing/2014/main" xmlns="" id="{69EBE627-B17A-454D-A07C-46927550D62A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xmlns="" id="{41C8A3B5-FF83-436E-A8EC-55DADE30FAC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 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627191C2-768B-47EF-B474-2BAEEA821907}"/>
              </a:ext>
            </a:extLst>
          </p:cNvPr>
          <p:cNvGrpSpPr/>
          <p:nvPr/>
        </p:nvGrpSpPr>
        <p:grpSpPr>
          <a:xfrm>
            <a:off x="4317803" y="1093799"/>
            <a:ext cx="1262742" cy="1379655"/>
            <a:chOff x="10732184" y="2548474"/>
            <a:chExt cx="1262742" cy="1379655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xmlns="" id="{DDDCAC80-5ECB-436C-8569-266CD77C0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4" name="円/楕円 23">
              <a:extLst>
                <a:ext uri="{FF2B5EF4-FFF2-40B4-BE49-F238E27FC236}">
                  <a16:creationId xmlns:a16="http://schemas.microsoft.com/office/drawing/2014/main" xmlns="" id="{C3D27166-9D23-4EE8-B7A6-1569E889AF1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xmlns="" id="{92CF8F3E-00B6-4F40-AF5F-0809B283959A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xmlns="" id="{85EB684B-992E-4D67-9FF0-EF456DA186A3}"/>
              </a:ext>
            </a:extLst>
          </p:cNvPr>
          <p:cNvGrpSpPr/>
          <p:nvPr/>
        </p:nvGrpSpPr>
        <p:grpSpPr>
          <a:xfrm>
            <a:off x="4318889" y="3271174"/>
            <a:ext cx="1262742" cy="1379655"/>
            <a:chOff x="10732184" y="2548474"/>
            <a:chExt cx="1262742" cy="137965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xmlns="" id="{29797A6F-D971-4660-9F53-8066C731D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8" name="円/楕円 23">
              <a:extLst>
                <a:ext uri="{FF2B5EF4-FFF2-40B4-BE49-F238E27FC236}">
                  <a16:creationId xmlns:a16="http://schemas.microsoft.com/office/drawing/2014/main" xmlns="" id="{A136E75E-B664-4E67-93BE-CAE9E212383E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xmlns="" id="{CFD942FD-55AE-4B9D-9F3F-EF3EB9BC77DC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256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07A9904A-3ADF-4311-971E-DA97678F4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9D2D46E6-1879-4F96-9EF9-6F3FCAF72A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92ADEABB-07AF-4E27-8182-490FDC8E6A21}"/>
              </a:ext>
            </a:extLst>
          </p:cNvPr>
          <p:cNvGrpSpPr/>
          <p:nvPr/>
        </p:nvGrpSpPr>
        <p:grpSpPr>
          <a:xfrm>
            <a:off x="9809233" y="3150076"/>
            <a:ext cx="1262742" cy="1379655"/>
            <a:chOff x="10732184" y="2548474"/>
            <a:chExt cx="1262742" cy="137965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AB7B3E88-CB01-46D6-92A7-AF4A12FDC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0" name="円/楕円 23">
              <a:extLst>
                <a:ext uri="{FF2B5EF4-FFF2-40B4-BE49-F238E27FC236}">
                  <a16:creationId xmlns:a16="http://schemas.microsoft.com/office/drawing/2014/main" xmlns="" id="{CACB6A2A-419B-49F6-99B0-D8140789FDDC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xmlns="" id="{FFF9C13E-96F0-4973-AEA6-0B928DD96C25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1E93B351-7DD7-4759-9888-70F9487773F7}"/>
              </a:ext>
            </a:extLst>
          </p:cNvPr>
          <p:cNvGrpSpPr/>
          <p:nvPr/>
        </p:nvGrpSpPr>
        <p:grpSpPr>
          <a:xfrm>
            <a:off x="7295725" y="3150076"/>
            <a:ext cx="1262742" cy="1379655"/>
            <a:chOff x="10732184" y="2548474"/>
            <a:chExt cx="1262742" cy="1379655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xmlns="" id="{0EE7B46C-2523-4670-AAB7-DB96DB379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4" name="円/楕円 23">
              <a:extLst>
                <a:ext uri="{FF2B5EF4-FFF2-40B4-BE49-F238E27FC236}">
                  <a16:creationId xmlns:a16="http://schemas.microsoft.com/office/drawing/2014/main" xmlns="" id="{F1A4484B-7049-4073-BB2B-E9EBCAF68AAC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xmlns="" id="{F16C9E57-5D74-469E-9DA0-58D51C0AC85E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23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grpSp>
        <p:nvGrpSpPr>
          <p:cNvPr id="49" name="グループ化 48"/>
          <p:cNvGrpSpPr/>
          <p:nvPr/>
        </p:nvGrpSpPr>
        <p:grpSpPr>
          <a:xfrm>
            <a:off x="134725" y="-139959"/>
            <a:ext cx="11922549" cy="6858000"/>
            <a:chOff x="134725" y="0"/>
            <a:chExt cx="11922549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725" y="0"/>
              <a:ext cx="11922549" cy="6858000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>
              <a:off x="1770057" y="816091"/>
              <a:ext cx="1262742" cy="1375229"/>
              <a:chOff x="2832269" y="714828"/>
              <a:chExt cx="1262742" cy="1375229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3" name="図 2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4" name="円/楕円 23"/>
                <p:cNvSpPr/>
                <p:nvPr/>
              </p:nvSpPr>
              <p:spPr>
                <a:xfrm>
                  <a:off x="7454044" y="-376341"/>
                  <a:ext cx="1261243" cy="12612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テキスト ボックス 25"/>
              <p:cNvSpPr txBox="1"/>
              <p:nvPr/>
            </p:nvSpPr>
            <p:spPr>
              <a:xfrm>
                <a:off x="2965926" y="714828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28" name="グループ化 27"/>
            <p:cNvGrpSpPr/>
            <p:nvPr/>
          </p:nvGrpSpPr>
          <p:grpSpPr>
            <a:xfrm>
              <a:off x="2876836" y="816092"/>
              <a:ext cx="1262742" cy="1375228"/>
              <a:chOff x="2832269" y="714829"/>
              <a:chExt cx="1262742" cy="1375228"/>
            </a:xfrm>
          </p:grpSpPr>
          <p:grpSp>
            <p:nvGrpSpPr>
              <p:cNvPr id="29" name="グループ化 2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1" name="図 3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2" name="円/楕円 3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" name="テキスト ボックス 2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3" name="グループ化 32"/>
            <p:cNvGrpSpPr/>
            <p:nvPr/>
          </p:nvGrpSpPr>
          <p:grpSpPr>
            <a:xfrm>
              <a:off x="5720480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4" name="グループ化 3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36" name="図 3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37" name="円/楕円 3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5" name="テキスト ボックス 3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38" name="グループ化 37"/>
            <p:cNvGrpSpPr/>
            <p:nvPr/>
          </p:nvGrpSpPr>
          <p:grpSpPr>
            <a:xfrm>
              <a:off x="6790728" y="828455"/>
              <a:ext cx="1262742" cy="1375228"/>
              <a:chOff x="2832269" y="714829"/>
              <a:chExt cx="1262742" cy="1375228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1" name="図 40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2" name="円/楕円 41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 </a:t>
                </a:r>
              </a:p>
            </p:txBody>
          </p:sp>
        </p:grpSp>
        <p:grpSp>
          <p:nvGrpSpPr>
            <p:cNvPr id="43" name="グループ化 42"/>
            <p:cNvGrpSpPr/>
            <p:nvPr/>
          </p:nvGrpSpPr>
          <p:grpSpPr>
            <a:xfrm>
              <a:off x="9985930" y="2204358"/>
              <a:ext cx="1262742" cy="1375228"/>
              <a:chOff x="2832269" y="714829"/>
              <a:chExt cx="1262742" cy="1375228"/>
            </a:xfrm>
          </p:grpSpPr>
          <p:grpSp>
            <p:nvGrpSpPr>
              <p:cNvPr id="44" name="グループ化 43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47" name="円/楕円 4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" name="テキスト ボックス 4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xmlns="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xmlns="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xmlns="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xmlns="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xmlns="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442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0"/>
            <a:ext cx="12192000" cy="66398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xmlns="" id="{ECE8455F-6A80-419C-B1AE-BA44C93CDA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68" y="4456205"/>
            <a:ext cx="3048006" cy="15240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xmlns="" id="{50FBB6EB-7622-4914-BA0A-1FBB2B5F1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7" y="173506"/>
            <a:ext cx="3048006" cy="152400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3B5260CB-FC7B-4D69-BB97-0E3531060554}"/>
              </a:ext>
            </a:extLst>
          </p:cNvPr>
          <p:cNvGrpSpPr/>
          <p:nvPr/>
        </p:nvGrpSpPr>
        <p:grpSpPr>
          <a:xfrm>
            <a:off x="7700195" y="3166352"/>
            <a:ext cx="1262742" cy="1379655"/>
            <a:chOff x="10732184" y="2548474"/>
            <a:chExt cx="1262742" cy="137965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9B4C6870-3E05-4136-926C-C1449E28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0" name="円/楕円 23">
              <a:extLst>
                <a:ext uri="{FF2B5EF4-FFF2-40B4-BE49-F238E27FC236}">
                  <a16:creationId xmlns:a16="http://schemas.microsoft.com/office/drawing/2014/main" xmlns="" id="{EBBE3938-8090-4467-B0D3-842B18EED1D0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xmlns="" id="{415B49D2-948A-4DC5-A91E-17B1ADA3157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 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A455F160-96D1-4A16-985B-D961CC64FAC2}"/>
              </a:ext>
            </a:extLst>
          </p:cNvPr>
          <p:cNvGrpSpPr/>
          <p:nvPr/>
        </p:nvGrpSpPr>
        <p:grpSpPr>
          <a:xfrm>
            <a:off x="4123973" y="3166352"/>
            <a:ext cx="1262742" cy="1379655"/>
            <a:chOff x="10732184" y="2548474"/>
            <a:chExt cx="1262742" cy="1379655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xmlns="" id="{DE7046BC-8375-45C6-B711-B224031C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4" name="円/楕円 23">
              <a:extLst>
                <a:ext uri="{FF2B5EF4-FFF2-40B4-BE49-F238E27FC236}">
                  <a16:creationId xmlns:a16="http://schemas.microsoft.com/office/drawing/2014/main" xmlns="" id="{64568828-CB73-4AC8-894C-6960AB9033C5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xmlns="" id="{AE92F573-C69F-4433-9AD1-A75A97FA4C15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 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xmlns="" id="{AD4C5576-492B-4A52-A777-BEECD9788B6E}"/>
              </a:ext>
            </a:extLst>
          </p:cNvPr>
          <p:cNvGrpSpPr/>
          <p:nvPr/>
        </p:nvGrpSpPr>
        <p:grpSpPr>
          <a:xfrm>
            <a:off x="197620" y="2449890"/>
            <a:ext cx="1262742" cy="1379655"/>
            <a:chOff x="10732184" y="2548474"/>
            <a:chExt cx="1262742" cy="137965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xmlns="" id="{A70DB5A9-8920-46D8-A960-0BB75A16E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18" name="円/楕円 23">
              <a:extLst>
                <a:ext uri="{FF2B5EF4-FFF2-40B4-BE49-F238E27FC236}">
                  <a16:creationId xmlns:a16="http://schemas.microsoft.com/office/drawing/2014/main" xmlns="" id="{71DB6E04-AC93-4E4A-BB63-3B82A86FBACE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xmlns="" id="{D2633493-C3C0-4C88-8928-CC32A0522B9A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xmlns="" id="{8EA60831-11B2-40EB-880B-03D7FD4FACD7}"/>
              </a:ext>
            </a:extLst>
          </p:cNvPr>
          <p:cNvGrpSpPr/>
          <p:nvPr/>
        </p:nvGrpSpPr>
        <p:grpSpPr>
          <a:xfrm>
            <a:off x="5260173" y="806449"/>
            <a:ext cx="1262742" cy="1379655"/>
            <a:chOff x="10732184" y="2548474"/>
            <a:chExt cx="1262742" cy="1379655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xmlns="" id="{2738E703-F26D-4B43-9FBF-70BC883E1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22" name="円/楕円 23">
              <a:extLst>
                <a:ext uri="{FF2B5EF4-FFF2-40B4-BE49-F238E27FC236}">
                  <a16:creationId xmlns:a16="http://schemas.microsoft.com/office/drawing/2014/main" xmlns="" id="{BF87DA3E-2616-4B04-AEC8-30CA2DA00B47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xmlns="" id="{5DBCA667-925B-430C-A8F3-406282677B1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51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404171" y="0"/>
            <a:ext cx="11383658" cy="6858000"/>
            <a:chOff x="404171" y="0"/>
            <a:chExt cx="11383658" cy="6858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404171" y="0"/>
              <a:ext cx="11383658" cy="6858000"/>
              <a:chOff x="404171" y="0"/>
              <a:chExt cx="11383658" cy="6858000"/>
            </a:xfrm>
          </p:grpSpPr>
          <p:pic>
            <p:nvPicPr>
              <p:cNvPr id="2" name="図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3" t="3889" r="-1" b="8334"/>
              <a:stretch/>
            </p:blipFill>
            <p:spPr>
              <a:xfrm>
                <a:off x="404171" y="0"/>
                <a:ext cx="11383658" cy="6858000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74" t="27682"/>
              <a:stretch/>
            </p:blipFill>
            <p:spPr>
              <a:xfrm>
                <a:off x="558799" y="266700"/>
                <a:ext cx="2971799" cy="1166415"/>
              </a:xfrm>
              <a:prstGeom prst="rect">
                <a:avLst/>
              </a:prstGeom>
            </p:spPr>
          </p:pic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xmlns="" id="{99841AE1-4360-41BA-B7A3-EFF6186F1D4C}"/>
                  </a:ext>
                </a:extLst>
              </p:cNvPr>
              <p:cNvGrpSpPr/>
              <p:nvPr/>
            </p:nvGrpSpPr>
            <p:grpSpPr>
              <a:xfrm>
                <a:off x="4347955" y="1215172"/>
                <a:ext cx="1262742" cy="1379655"/>
                <a:chOff x="10732184" y="2548474"/>
                <a:chExt cx="1262742" cy="1379655"/>
              </a:xfrm>
            </p:grpSpPr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xmlns="" id="{1CF16D79-CA90-41BB-9433-98C27F075C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2184" y="2665387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7" name="円/楕円 23">
                  <a:extLst>
                    <a:ext uri="{FF2B5EF4-FFF2-40B4-BE49-F238E27FC236}">
                      <a16:creationId xmlns:a16="http://schemas.microsoft.com/office/drawing/2014/main" xmlns="" id="{CF99359D-A725-4101-9F4B-49D75085C8BF}"/>
                    </a:ext>
                  </a:extLst>
                </p:cNvPr>
                <p:cNvSpPr/>
                <p:nvPr/>
              </p:nvSpPr>
              <p:spPr>
                <a:xfrm>
                  <a:off x="11036983" y="2766417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xmlns="" id="{7F6218EE-DFA5-44E0-9AE0-505CF1E10C84}"/>
                    </a:ext>
                  </a:extLst>
                </p:cNvPr>
                <p:cNvSpPr txBox="1"/>
                <p:nvPr/>
              </p:nvSpPr>
              <p:spPr>
                <a:xfrm>
                  <a:off x="10862700" y="2548474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1</a:t>
                  </a:r>
                  <a:r>
                    <a:rPr kumimoji="1"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 </a:t>
                  </a:r>
                </a:p>
              </p:txBody>
            </p:sp>
          </p:grp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9D2D46E6-1879-4F96-9EF9-6F3FCAF7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5210" y="87905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851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342901" y="0"/>
            <a:ext cx="10741621" cy="6858000"/>
            <a:chOff x="342901" y="0"/>
            <a:chExt cx="10741621" cy="6858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342901" y="0"/>
              <a:ext cx="10741621" cy="6858000"/>
              <a:chOff x="342901" y="0"/>
              <a:chExt cx="10741621" cy="6858000"/>
            </a:xfrm>
          </p:grpSpPr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7477" y="0"/>
                <a:ext cx="9977045" cy="6858000"/>
              </a:xfrm>
              <a:prstGeom prst="rect">
                <a:avLst/>
              </a:prstGeom>
            </p:spPr>
          </p:pic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048"/>
              <a:stretch/>
            </p:blipFill>
            <p:spPr>
              <a:xfrm>
                <a:off x="342901" y="215900"/>
                <a:ext cx="3225798" cy="1257299"/>
              </a:xfrm>
              <a:prstGeom prst="rect">
                <a:avLst/>
              </a:prstGeom>
            </p:spPr>
          </p:pic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xmlns="" id="{99841AE1-4360-41BA-B7A3-EFF6186F1D4C}"/>
                  </a:ext>
                </a:extLst>
              </p:cNvPr>
              <p:cNvGrpSpPr/>
              <p:nvPr/>
            </p:nvGrpSpPr>
            <p:grpSpPr>
              <a:xfrm>
                <a:off x="6679263" y="2739172"/>
                <a:ext cx="1262742" cy="1379655"/>
                <a:chOff x="10732184" y="2548474"/>
                <a:chExt cx="1262742" cy="1379655"/>
              </a:xfrm>
            </p:grpSpPr>
            <p:pic>
              <p:nvPicPr>
                <p:cNvPr id="6" name="図 5">
                  <a:extLst>
                    <a:ext uri="{FF2B5EF4-FFF2-40B4-BE49-F238E27FC236}">
                      <a16:creationId xmlns:a16="http://schemas.microsoft.com/office/drawing/2014/main" xmlns="" id="{1CF16D79-CA90-41BB-9433-98C27F075C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32184" y="2665387"/>
                  <a:ext cx="1262742" cy="1262742"/>
                </a:xfrm>
                <a:prstGeom prst="rect">
                  <a:avLst/>
                </a:prstGeom>
              </p:spPr>
            </p:pic>
            <p:sp>
              <p:nvSpPr>
                <p:cNvPr id="7" name="円/楕円 23">
                  <a:extLst>
                    <a:ext uri="{FF2B5EF4-FFF2-40B4-BE49-F238E27FC236}">
                      <a16:creationId xmlns:a16="http://schemas.microsoft.com/office/drawing/2014/main" xmlns="" id="{CF99359D-A725-4101-9F4B-49D75085C8BF}"/>
                    </a:ext>
                  </a:extLst>
                </p:cNvPr>
                <p:cNvSpPr/>
                <p:nvPr/>
              </p:nvSpPr>
              <p:spPr>
                <a:xfrm>
                  <a:off x="11036983" y="2766417"/>
                  <a:ext cx="653143" cy="6531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xmlns="" id="{7F6218EE-DFA5-44E0-9AE0-505CF1E10C84}"/>
                    </a:ext>
                  </a:extLst>
                </p:cNvPr>
                <p:cNvSpPr txBox="1"/>
                <p:nvPr/>
              </p:nvSpPr>
              <p:spPr>
                <a:xfrm>
                  <a:off x="10862700" y="2548474"/>
                  <a:ext cx="1001485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1</a:t>
                  </a:r>
                  <a:r>
                    <a:rPr kumimoji="1" lang="en-US" altLang="ja-JP" sz="6000" dirty="0">
                      <a:solidFill>
                        <a:srgbClr val="274060"/>
                      </a:solidFill>
                      <a:latin typeface="French Script MT" panose="03020402040607040605" pitchFamily="66" charset="0"/>
                    </a:rPr>
                    <a:t> </a:t>
                  </a:r>
                </a:p>
              </p:txBody>
            </p:sp>
          </p:grpSp>
        </p:grpSp>
        <p:pic>
          <p:nvPicPr>
            <p:cNvPr id="9" name="図 8">
              <a:extLst>
                <a:ext uri="{FF2B5EF4-FFF2-40B4-BE49-F238E27FC236}">
                  <a16:creationId xmlns:a16="http://schemas.microsoft.com/office/drawing/2014/main" xmlns="" id="{ECE8455F-6A80-419C-B1AE-BA44C93CD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9263" y="4644284"/>
              <a:ext cx="3048006" cy="1524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899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4" b="6111"/>
          <a:stretch/>
        </p:blipFill>
        <p:spPr>
          <a:xfrm>
            <a:off x="671017" y="0"/>
            <a:ext cx="10098583" cy="679942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2"/>
          <a:stretch/>
        </p:blipFill>
        <p:spPr>
          <a:xfrm>
            <a:off x="368301" y="152400"/>
            <a:ext cx="3225798" cy="1181099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xmlns="" id="{EE6A1AF7-EE53-46F1-AAED-0155A6917E94}"/>
              </a:ext>
            </a:extLst>
          </p:cNvPr>
          <p:cNvGrpSpPr/>
          <p:nvPr/>
        </p:nvGrpSpPr>
        <p:grpSpPr>
          <a:xfrm>
            <a:off x="4948117" y="4080752"/>
            <a:ext cx="1262742" cy="1379655"/>
            <a:chOff x="10732184" y="2548474"/>
            <a:chExt cx="1262742" cy="137965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xmlns="" id="{3A4B0726-85C7-44C0-9596-7AF818CD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6" name="円/楕円 23">
              <a:extLst>
                <a:ext uri="{FF2B5EF4-FFF2-40B4-BE49-F238E27FC236}">
                  <a16:creationId xmlns:a16="http://schemas.microsoft.com/office/drawing/2014/main" xmlns="" id="{4554AE57-B024-4633-87DF-CB9B3FF6A89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xmlns="" id="{F600D74A-718C-47D8-9CB5-EA1498283CE0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xmlns="" id="{9D2D46E6-1879-4F96-9EF9-6F3FCAF72A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06" y="-19053"/>
            <a:ext cx="3048006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7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5371"/>
          <a:stretch/>
        </p:blipFill>
        <p:spPr>
          <a:xfrm>
            <a:off x="1420317" y="35060"/>
            <a:ext cx="10009683" cy="682294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0"/>
            <a:ext cx="3225798" cy="1612899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xmlns="" id="{0661AE4F-E94B-4C6E-A392-E938BF66CCB9}"/>
              </a:ext>
            </a:extLst>
          </p:cNvPr>
          <p:cNvGrpSpPr/>
          <p:nvPr/>
        </p:nvGrpSpPr>
        <p:grpSpPr>
          <a:xfrm>
            <a:off x="5615549" y="4071874"/>
            <a:ext cx="1262742" cy="1379655"/>
            <a:chOff x="10732184" y="2548474"/>
            <a:chExt cx="1262742" cy="137965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xmlns="" id="{C57E69D2-A059-4ADF-BBEE-D17E183DA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184" y="2665387"/>
              <a:ext cx="1262742" cy="1262742"/>
            </a:xfrm>
            <a:prstGeom prst="rect">
              <a:avLst/>
            </a:prstGeom>
          </p:spPr>
        </p:pic>
        <p:sp>
          <p:nvSpPr>
            <p:cNvPr id="6" name="円/楕円 23">
              <a:extLst>
                <a:ext uri="{FF2B5EF4-FFF2-40B4-BE49-F238E27FC236}">
                  <a16:creationId xmlns:a16="http://schemas.microsoft.com/office/drawing/2014/main" xmlns="" id="{BEA6F835-2B31-48E9-8CF0-DB1040215052}"/>
                </a:ext>
              </a:extLst>
            </p:cNvPr>
            <p:cNvSpPr/>
            <p:nvPr/>
          </p:nvSpPr>
          <p:spPr>
            <a:xfrm>
              <a:off x="11036983" y="2766417"/>
              <a:ext cx="653143" cy="6531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xmlns="" id="{AC5859DE-D21E-4D85-8538-2B311F67654D}"/>
                </a:ext>
              </a:extLst>
            </p:cNvPr>
            <p:cNvSpPr txBox="1"/>
            <p:nvPr/>
          </p:nvSpPr>
          <p:spPr>
            <a:xfrm>
              <a:off x="10862700" y="2548474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55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94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52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8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7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3" b="6055"/>
          <a:stretch/>
        </p:blipFill>
        <p:spPr>
          <a:xfrm>
            <a:off x="134725" y="-197387"/>
            <a:ext cx="12057276" cy="7055387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-1717829" y="1732900"/>
            <a:ext cx="100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solidFill>
                  <a:srgbClr val="274060"/>
                </a:solidFill>
              </a:rPr>
              <a:t>1 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-38359"/>
            <a:ext cx="3708400" cy="1574800"/>
          </a:xfrm>
          <a:prstGeom prst="rect">
            <a:avLst/>
          </a:prstGeom>
        </p:spPr>
      </p:pic>
      <p:grpSp>
        <p:nvGrpSpPr>
          <p:cNvPr id="27" name="グループ化 26"/>
          <p:cNvGrpSpPr/>
          <p:nvPr/>
        </p:nvGrpSpPr>
        <p:grpSpPr>
          <a:xfrm>
            <a:off x="1770057" y="676132"/>
            <a:ext cx="1262742" cy="1375229"/>
            <a:chOff x="2832269" y="714828"/>
            <a:chExt cx="1262742" cy="1375229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24" name="円/楕円 23"/>
              <p:cNvSpPr/>
              <p:nvPr/>
            </p:nvSpPr>
            <p:spPr>
              <a:xfrm>
                <a:off x="7454044" y="-376341"/>
                <a:ext cx="1261243" cy="12612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" name="テキスト ボックス 25"/>
            <p:cNvSpPr txBox="1"/>
            <p:nvPr/>
          </p:nvSpPr>
          <p:spPr>
            <a:xfrm>
              <a:off x="2965926" y="714828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818846" y="676133"/>
            <a:ext cx="1262742" cy="1375228"/>
            <a:chOff x="2832269" y="714829"/>
            <a:chExt cx="1262742" cy="1375228"/>
          </a:xfrm>
        </p:grpSpPr>
        <p:grpSp>
          <p:nvGrpSpPr>
            <p:cNvPr id="29" name="グループ化 28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31" name="図 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32" name="円/楕円 31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0" name="テキスト ボックス 29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5720480" y="688496"/>
            <a:ext cx="1262742" cy="1375228"/>
            <a:chOff x="2832269" y="714829"/>
            <a:chExt cx="1262742" cy="1375228"/>
          </a:xfrm>
        </p:grpSpPr>
        <p:grpSp>
          <p:nvGrpSpPr>
            <p:cNvPr id="34" name="グループ化 33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36" name="図 3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37" name="円/楕円 3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" name="テキスト ボックス 3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90728" y="688496"/>
            <a:ext cx="1262742" cy="1375228"/>
            <a:chOff x="2832269" y="714829"/>
            <a:chExt cx="1262742" cy="1375228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41" name="図 4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42" name="円/楕円 41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テキスト ボックス 39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 </a:t>
              </a:r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9985930" y="2064399"/>
            <a:ext cx="1262742" cy="1375228"/>
            <a:chOff x="2832269" y="714829"/>
            <a:chExt cx="1262742" cy="1375228"/>
          </a:xfrm>
        </p:grpSpPr>
        <p:grpSp>
          <p:nvGrpSpPr>
            <p:cNvPr id="44" name="グループ化 43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46" name="図 4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47" name="円/楕円 4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5" name="テキスト ボックス 4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5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xmlns="" id="{96054625-4DEB-455E-9C9A-4B7EEC79C071}"/>
              </a:ext>
            </a:extLst>
          </p:cNvPr>
          <p:cNvGrpSpPr/>
          <p:nvPr/>
        </p:nvGrpSpPr>
        <p:grpSpPr>
          <a:xfrm>
            <a:off x="7291470" y="-3228423"/>
            <a:ext cx="1262742" cy="1379655"/>
            <a:chOff x="7291470" y="-3228423"/>
            <a:chExt cx="1262742" cy="137965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xmlns="" id="{2B90E40E-FF9D-461B-BCC9-D75A173B87E1}"/>
                </a:ext>
              </a:extLst>
            </p:cNvPr>
            <p:cNvGrpSpPr/>
            <p:nvPr/>
          </p:nvGrpSpPr>
          <p:grpSpPr>
            <a:xfrm>
              <a:off x="7291470" y="-3111510"/>
              <a:ext cx="1262742" cy="1262742"/>
              <a:chOff x="7291470" y="-3111510"/>
              <a:chExt cx="1262742" cy="1262742"/>
            </a:xfrm>
          </p:grpSpPr>
          <p:pic>
            <p:nvPicPr>
              <p:cNvPr id="48" name="図 47">
                <a:extLst>
                  <a:ext uri="{FF2B5EF4-FFF2-40B4-BE49-F238E27FC236}">
                    <a16:creationId xmlns:a16="http://schemas.microsoft.com/office/drawing/2014/main" xmlns="" id="{3523ACD7-568A-40F1-8B84-AFDB9211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470" y="-3111510"/>
                <a:ext cx="1262742" cy="1262742"/>
              </a:xfrm>
              <a:prstGeom prst="rect">
                <a:avLst/>
              </a:prstGeom>
            </p:spPr>
          </p:pic>
          <p:sp>
            <p:nvSpPr>
              <p:cNvPr id="52" name="円/楕円 23">
                <a:extLst>
                  <a:ext uri="{FF2B5EF4-FFF2-40B4-BE49-F238E27FC236}">
                    <a16:creationId xmlns:a16="http://schemas.microsoft.com/office/drawing/2014/main" xmlns="" id="{C85DF49D-16B7-41DD-A3D2-276DEC09A269}"/>
                  </a:ext>
                </a:extLst>
              </p:cNvPr>
              <p:cNvSpPr/>
              <p:nvPr/>
            </p:nvSpPr>
            <p:spPr>
              <a:xfrm>
                <a:off x="7596269" y="-3010480"/>
                <a:ext cx="653143" cy="653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xmlns="" id="{EC80A4E5-A68B-40EB-A5BC-670831AD9E49}"/>
                </a:ext>
              </a:extLst>
            </p:cNvPr>
            <p:cNvSpPr txBox="1"/>
            <p:nvPr/>
          </p:nvSpPr>
          <p:spPr>
            <a:xfrm>
              <a:off x="7421986" y="-3228423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93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0" y="-81980"/>
            <a:ext cx="12192000" cy="6838949"/>
            <a:chOff x="0" y="-81980"/>
            <a:chExt cx="12192000" cy="6838949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1031"/>
              <a:ext cx="12192000" cy="6655938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268445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4" name="グループ化 3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6" name="図 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7" name="円/楕円 6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" name="テキスト ボックス 4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077827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0" name="グループ化 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12" name="図 1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3" name="円/楕円 1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" name="テキスト ボックス 1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5452366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15" name="グループ化 14"/>
              <p:cNvGrpSpPr/>
              <p:nvPr/>
            </p:nvGrpSpPr>
            <p:grpSpPr>
              <a:xfrm>
                <a:off x="2832269" y="827315"/>
                <a:ext cx="1262742" cy="1262742"/>
                <a:chOff x="6865683" y="-569060"/>
                <a:chExt cx="2438400" cy="2438400"/>
              </a:xfrm>
            </p:grpSpPr>
            <p:pic>
              <p:nvPicPr>
                <p:cNvPr id="17" name="図 1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3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18" name="円/楕円 17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テキスト ボックス 15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863768" y="-81980"/>
              <a:ext cx="1262742" cy="1375228"/>
              <a:chOff x="2832269" y="714829"/>
              <a:chExt cx="1262742" cy="1375228"/>
            </a:xfrm>
          </p:grpSpPr>
          <p:grpSp>
            <p:nvGrpSpPr>
              <p:cNvPr id="20" name="グループ化 19"/>
              <p:cNvGrpSpPr/>
              <p:nvPr/>
            </p:nvGrpSpPr>
            <p:grpSpPr>
              <a:xfrm>
                <a:off x="2832269" y="827315"/>
                <a:ext cx="1262742" cy="1262742"/>
                <a:chOff x="6865684" y="-569060"/>
                <a:chExt cx="2438400" cy="2438400"/>
              </a:xfrm>
            </p:grpSpPr>
            <p:pic>
              <p:nvPicPr>
                <p:cNvPr id="22" name="図 21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65684" y="-569060"/>
                  <a:ext cx="2438400" cy="2438400"/>
                </a:xfrm>
                <a:prstGeom prst="rect">
                  <a:avLst/>
                </a:prstGeom>
              </p:spPr>
            </p:pic>
            <p:sp>
              <p:nvSpPr>
                <p:cNvPr id="23" name="円/楕円 22"/>
                <p:cNvSpPr/>
                <p:nvPr/>
              </p:nvSpPr>
              <p:spPr>
                <a:xfrm>
                  <a:off x="7454044" y="-376341"/>
                  <a:ext cx="1261243" cy="12612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" name="テキスト ボックス 20"/>
              <p:cNvSpPr txBox="1"/>
              <p:nvPr/>
            </p:nvSpPr>
            <p:spPr>
              <a:xfrm>
                <a:off x="2962897" y="714829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</p:grpSp>
        <p:pic>
          <p:nvPicPr>
            <p:cNvPr id="25" name="図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 b="21476"/>
            <a:stretch/>
          </p:blipFill>
          <p:spPr>
            <a:xfrm>
              <a:off x="8373030" y="5473700"/>
              <a:ext cx="37084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4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6"/>
          <a:stretch/>
        </p:blipFill>
        <p:spPr>
          <a:xfrm>
            <a:off x="0" y="0"/>
            <a:ext cx="12206108" cy="6756969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2684457" y="-81980"/>
            <a:ext cx="1262742" cy="1375228"/>
            <a:chOff x="2832269" y="714829"/>
            <a:chExt cx="1262742" cy="1375228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7" name="円/楕円 6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テキスト ボックス 4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077827" y="-81980"/>
            <a:ext cx="1262742" cy="1375228"/>
            <a:chOff x="2832269" y="714829"/>
            <a:chExt cx="1262742" cy="1375228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12" name="図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13" name="円/楕円 12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テキスト ボックス 10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452366" y="-81980"/>
            <a:ext cx="1262742" cy="1375228"/>
            <a:chOff x="2832269" y="714829"/>
            <a:chExt cx="1262742" cy="1375228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832269" y="827315"/>
              <a:ext cx="1262742" cy="1262742"/>
              <a:chOff x="6865683" y="-569060"/>
              <a:chExt cx="2438400" cy="2438400"/>
            </a:xfrm>
          </p:grpSpPr>
          <p:pic>
            <p:nvPicPr>
              <p:cNvPr id="17" name="図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3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18" name="円/楕円 17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テキスト ボックス 15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6863768" y="-81980"/>
            <a:ext cx="1262742" cy="1375228"/>
            <a:chOff x="2832269" y="714829"/>
            <a:chExt cx="1262742" cy="137522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2832269" y="827315"/>
              <a:ext cx="1262742" cy="1262742"/>
              <a:chOff x="6865684" y="-569060"/>
              <a:chExt cx="2438400" cy="2438400"/>
            </a:xfrm>
          </p:grpSpPr>
          <p:pic>
            <p:nvPicPr>
              <p:cNvPr id="22" name="図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684" y="-569060"/>
                <a:ext cx="2438400" cy="2438400"/>
              </a:xfrm>
              <a:prstGeom prst="rect">
                <a:avLst/>
              </a:prstGeom>
            </p:spPr>
          </p:pic>
          <p:sp>
            <p:nvSpPr>
              <p:cNvPr id="23" name="円/楕円 22"/>
              <p:cNvSpPr/>
              <p:nvPr/>
            </p:nvSpPr>
            <p:spPr>
              <a:xfrm>
                <a:off x="7454044" y="-376341"/>
                <a:ext cx="1261243" cy="12612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テキスト ボックス 20"/>
            <p:cNvSpPr txBox="1"/>
            <p:nvPr/>
          </p:nvSpPr>
          <p:spPr>
            <a:xfrm>
              <a:off x="2962897" y="714829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</p:grp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 b="21476"/>
          <a:stretch/>
        </p:blipFill>
        <p:spPr>
          <a:xfrm>
            <a:off x="8373030" y="5473700"/>
            <a:ext cx="370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935724" y="0"/>
            <a:ext cx="10917106" cy="6858000"/>
            <a:chOff x="935724" y="0"/>
            <a:chExt cx="10917106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24" y="0"/>
              <a:ext cx="10320552" cy="68580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  <p:grpSp>
          <p:nvGrpSpPr>
            <p:cNvPr id="23" name="グループ化 22"/>
            <p:cNvGrpSpPr/>
            <p:nvPr/>
          </p:nvGrpSpPr>
          <p:grpSpPr>
            <a:xfrm>
              <a:off x="6382657" y="4909225"/>
              <a:ext cx="1001485" cy="1015663"/>
              <a:chOff x="6382657" y="4845725"/>
              <a:chExt cx="1001485" cy="10156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 </a:t>
                </a:r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01534" y="5839163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20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5" y="-3174"/>
            <a:ext cx="10258810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101600"/>
            <a:ext cx="3708400" cy="1574800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6395357" y="4909225"/>
            <a:ext cx="1001485" cy="1015663"/>
            <a:chOff x="6382657" y="4845725"/>
            <a:chExt cx="1001485" cy="1015663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 </a:t>
              </a: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6414234" y="5839163"/>
            <a:ext cx="1001485" cy="1015663"/>
            <a:chOff x="6382657" y="4845725"/>
            <a:chExt cx="1001485" cy="1015663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8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944120" y="0"/>
            <a:ext cx="10908710" cy="6858000"/>
            <a:chOff x="944120" y="0"/>
            <a:chExt cx="10908710" cy="6858000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20" y="0"/>
              <a:ext cx="10303760" cy="6858000"/>
            </a:xfrm>
            <a:prstGeom prst="rect">
              <a:avLst/>
            </a:prstGeom>
          </p:spPr>
        </p:pic>
        <p:grpSp>
          <p:nvGrpSpPr>
            <p:cNvPr id="3" name="グループ化 2"/>
            <p:cNvGrpSpPr/>
            <p:nvPr/>
          </p:nvGrpSpPr>
          <p:grpSpPr>
            <a:xfrm>
              <a:off x="6522357" y="1416725"/>
              <a:ext cx="1001485" cy="1015663"/>
              <a:chOff x="6382657" y="4845725"/>
              <a:chExt cx="1001485" cy="1015663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1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5" name="円/楕円 4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/>
            <p:cNvGrpSpPr/>
            <p:nvPr/>
          </p:nvGrpSpPr>
          <p:grpSpPr>
            <a:xfrm>
              <a:off x="6522357" y="2413337"/>
              <a:ext cx="1001485" cy="1015663"/>
              <a:chOff x="6382657" y="4845725"/>
              <a:chExt cx="1001485" cy="1015663"/>
            </a:xfrm>
          </p:grpSpPr>
          <p:sp>
            <p:nvSpPr>
              <p:cNvPr id="7" name="テキスト ボックス 6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2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6522357" y="4375825"/>
              <a:ext cx="1001485" cy="1015663"/>
              <a:chOff x="6382657" y="4845725"/>
              <a:chExt cx="1001485" cy="1015663"/>
            </a:xfrm>
          </p:grpSpPr>
          <p:sp>
            <p:nvSpPr>
              <p:cNvPr id="10" name="テキスト ボックス 9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3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/>
            <p:cNvGrpSpPr/>
            <p:nvPr/>
          </p:nvGrpSpPr>
          <p:grpSpPr>
            <a:xfrm>
              <a:off x="6535057" y="5360750"/>
              <a:ext cx="1001485" cy="1015663"/>
              <a:chOff x="6382657" y="4845725"/>
              <a:chExt cx="1001485" cy="1015663"/>
            </a:xfrm>
          </p:grpSpPr>
          <p:sp>
            <p:nvSpPr>
              <p:cNvPr id="13" name="テキスト ボックス 12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4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9659257" y="1787086"/>
              <a:ext cx="1001485" cy="1015663"/>
              <a:chOff x="6382657" y="4845725"/>
              <a:chExt cx="1001485" cy="1015663"/>
            </a:xfrm>
          </p:grpSpPr>
          <p:sp>
            <p:nvSpPr>
              <p:cNvPr id="16" name="テキスト ボックス 15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5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9671957" y="2739249"/>
              <a:ext cx="1001485" cy="1015663"/>
              <a:chOff x="6382657" y="4845725"/>
              <a:chExt cx="1001485" cy="1015663"/>
            </a:xfrm>
          </p:grpSpPr>
          <p:sp>
            <p:nvSpPr>
              <p:cNvPr id="19" name="テキスト ボックス 18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6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671957" y="3668242"/>
              <a:ext cx="1001485" cy="1015663"/>
              <a:chOff x="6382657" y="4845725"/>
              <a:chExt cx="1001485" cy="1015663"/>
            </a:xfrm>
          </p:grpSpPr>
          <p:sp>
            <p:nvSpPr>
              <p:cNvPr id="22" name="テキスト ボックス 21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7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9659257" y="4620405"/>
              <a:ext cx="1001485" cy="1015663"/>
              <a:chOff x="6382657" y="4845725"/>
              <a:chExt cx="1001485" cy="1015663"/>
            </a:xfrm>
          </p:grpSpPr>
          <p:sp>
            <p:nvSpPr>
              <p:cNvPr id="25" name="テキスト ボックス 24"/>
              <p:cNvSpPr txBox="1"/>
              <p:nvPr/>
            </p:nvSpPr>
            <p:spPr>
              <a:xfrm>
                <a:off x="6382657" y="4845725"/>
                <a:ext cx="1001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8</a:t>
                </a:r>
                <a:r>
                  <a:rPr kumimoji="1" lang="en-US" altLang="ja-JP" sz="6000" dirty="0">
                    <a:solidFill>
                      <a:srgbClr val="274060"/>
                    </a:solidFill>
                    <a:latin typeface="French Script MT" panose="03020402040607040605" pitchFamily="66" charset="0"/>
                  </a:rPr>
                  <a:t> </a:t>
                </a:r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6496050" y="5000018"/>
                <a:ext cx="749300" cy="749300"/>
              </a:xfrm>
              <a:prstGeom prst="ellipse">
                <a:avLst/>
              </a:prstGeom>
              <a:noFill/>
              <a:ln w="57150">
                <a:solidFill>
                  <a:srgbClr val="3AAB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6779" r="2013"/>
            <a:stretch/>
          </p:blipFill>
          <p:spPr>
            <a:xfrm>
              <a:off x="8144430" y="101600"/>
              <a:ext cx="37084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41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95" y="0"/>
            <a:ext cx="10258810" cy="6858000"/>
          </a:xfrm>
          <a:prstGeom prst="rect">
            <a:avLst/>
          </a:prstGeom>
        </p:spPr>
      </p:pic>
      <p:grpSp>
        <p:nvGrpSpPr>
          <p:cNvPr id="3" name="グループ化 2"/>
          <p:cNvGrpSpPr/>
          <p:nvPr/>
        </p:nvGrpSpPr>
        <p:grpSpPr>
          <a:xfrm>
            <a:off x="6522357" y="1416725"/>
            <a:ext cx="1001485" cy="1015663"/>
            <a:chOff x="6382657" y="4845725"/>
            <a:chExt cx="1001485" cy="101566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1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5" name="円/楕円 4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6522357" y="2413337"/>
            <a:ext cx="1001485" cy="1015663"/>
            <a:chOff x="6382657" y="4845725"/>
            <a:chExt cx="1001485" cy="1015663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2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8" name="円/楕円 7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6522357" y="4375825"/>
            <a:ext cx="1001485" cy="1015663"/>
            <a:chOff x="6382657" y="4845725"/>
            <a:chExt cx="1001485" cy="1015663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3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6535057" y="5360750"/>
            <a:ext cx="1001485" cy="1015663"/>
            <a:chOff x="6382657" y="4845725"/>
            <a:chExt cx="1001485" cy="1015663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4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9659257" y="1787086"/>
            <a:ext cx="1001485" cy="1015663"/>
            <a:chOff x="6382657" y="4845725"/>
            <a:chExt cx="1001485" cy="1015663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5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9671957" y="2739249"/>
            <a:ext cx="1001485" cy="1015663"/>
            <a:chOff x="6382657" y="4845725"/>
            <a:chExt cx="1001485" cy="1015663"/>
          </a:xfrm>
        </p:grpSpPr>
        <p:sp>
          <p:nvSpPr>
            <p:cNvPr id="19" name="テキスト ボックス 18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6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671957" y="3668242"/>
            <a:ext cx="1001485" cy="1015663"/>
            <a:chOff x="6382657" y="4845725"/>
            <a:chExt cx="1001485" cy="101566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7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9659257" y="4620405"/>
            <a:ext cx="1001485" cy="1015663"/>
            <a:chOff x="6382657" y="4845725"/>
            <a:chExt cx="1001485" cy="1015663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6382657" y="4845725"/>
              <a:ext cx="1001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8</a:t>
              </a:r>
              <a:r>
                <a:rPr kumimoji="1" lang="en-US" altLang="ja-JP" sz="6000" dirty="0">
                  <a:solidFill>
                    <a:srgbClr val="274060"/>
                  </a:solidFill>
                  <a:latin typeface="French Script MT" panose="03020402040607040605" pitchFamily="66" charset="0"/>
                </a:rPr>
                <a:t> </a:t>
              </a:r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6496050" y="5000018"/>
              <a:ext cx="749300" cy="749300"/>
            </a:xfrm>
            <a:prstGeom prst="ellipse">
              <a:avLst/>
            </a:prstGeom>
            <a:noFill/>
            <a:ln w="57150">
              <a:solidFill>
                <a:srgbClr val="3AAB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779" r="2013"/>
          <a:stretch/>
        </p:blipFill>
        <p:spPr>
          <a:xfrm>
            <a:off x="8144430" y="101600"/>
            <a:ext cx="3708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83</Words>
  <Application>Microsoft Office PowerPoint</Application>
  <PresentationFormat>ワイド画面</PresentationFormat>
  <Paragraphs>83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Calibri Light</vt:lpstr>
      <vt:lpstr>French Script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Owner</dc:creator>
  <cp:lastModifiedBy>Owner</cp:lastModifiedBy>
  <cp:revision>37</cp:revision>
  <dcterms:created xsi:type="dcterms:W3CDTF">2018-10-07T06:38:18Z</dcterms:created>
  <dcterms:modified xsi:type="dcterms:W3CDTF">2018-10-14T03:03:48Z</dcterms:modified>
</cp:coreProperties>
</file>