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D2FE"/>
    <a:srgbClr val="0A2463"/>
    <a:srgbClr val="232ED1"/>
    <a:srgbClr val="868CE6"/>
    <a:srgbClr val="FEFEFE"/>
    <a:srgbClr val="D6FFB7"/>
    <a:srgbClr val="73FBD3"/>
    <a:srgbClr val="52414C"/>
    <a:srgbClr val="5C7AFF"/>
    <a:srgbClr val="21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96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93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8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1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18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1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3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86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45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02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6B3C-EF8E-4D23-A5C1-E193D2EAACC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2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1059887" y="-1461796"/>
            <a:ext cx="2264228" cy="1277257"/>
          </a:xfrm>
          <a:prstGeom prst="rect">
            <a:avLst/>
          </a:prstGeom>
          <a:solidFill>
            <a:srgbClr val="59D2FE">
              <a:alpha val="29020"/>
            </a:srgbClr>
          </a:solidFill>
          <a:ln w="28575">
            <a:solidFill>
              <a:srgbClr val="4A8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4762" t="60275"/>
          <a:stretch/>
        </p:blipFill>
        <p:spPr>
          <a:xfrm>
            <a:off x="-4151087" y="-2773525"/>
            <a:ext cx="11611429" cy="2623457"/>
          </a:xfrm>
          <a:prstGeom prst="rect">
            <a:avLst/>
          </a:prstGeom>
        </p:spPr>
      </p:pic>
      <p:pic>
        <p:nvPicPr>
          <p:cNvPr id="1028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6399" y="69274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oolors.co/export/png/274060-335c81-59d2fe-4a8fe7-5c7a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086" y="62543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0" y="886772"/>
            <a:ext cx="12192000" cy="5488628"/>
            <a:chOff x="1" y="546094"/>
            <a:chExt cx="12192000" cy="548862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" y="546094"/>
              <a:ext cx="12192000" cy="5488628"/>
              <a:chOff x="1" y="488562"/>
              <a:chExt cx="12192000" cy="5488628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1" t="4221" r="4220" b="7661"/>
              <a:stretch/>
            </p:blipFill>
            <p:spPr>
              <a:xfrm>
                <a:off x="1" y="488562"/>
                <a:ext cx="12192000" cy="5488628"/>
              </a:xfrm>
              <a:prstGeom prst="rect">
                <a:avLst/>
              </a:prstGeom>
            </p:spPr>
          </p:pic>
          <p:sp>
            <p:nvSpPr>
              <p:cNvPr id="8" name="角丸四角形 7"/>
              <p:cNvSpPr/>
              <p:nvPr/>
            </p:nvSpPr>
            <p:spPr>
              <a:xfrm>
                <a:off x="2365829" y="1074057"/>
                <a:ext cx="2307772" cy="1393371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5231042" y="718457"/>
                <a:ext cx="1729916" cy="1132272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5272314" y="2087725"/>
                <a:ext cx="1688643" cy="1127030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5272315" y="3451751"/>
                <a:ext cx="1688642" cy="160045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7881257" y="4023841"/>
                <a:ext cx="1934030" cy="102836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7192737" y="2982196"/>
                <a:ext cx="1297213" cy="89360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2365829" y="1301382"/>
                <a:ext cx="230777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5500" dirty="0" smtClean="0">
                    <a:solidFill>
                      <a:srgbClr val="0A2463"/>
                    </a:solidFill>
                  </a:rPr>
                  <a:t>A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5156423" y="815233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B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156423" y="2181880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 smtClean="0">
                    <a:solidFill>
                      <a:srgbClr val="0A2463"/>
                    </a:solidFill>
                  </a:rPr>
                  <a:t>C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156422" y="3782619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 smtClean="0">
                    <a:solidFill>
                      <a:srgbClr val="0A2463"/>
                    </a:solidFill>
                  </a:rPr>
                  <a:t>D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7361237" y="2959639"/>
                <a:ext cx="96021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 smtClean="0">
                    <a:solidFill>
                      <a:srgbClr val="0A2463"/>
                    </a:solidFill>
                  </a:rPr>
                  <a:t>F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8100107" y="4068664"/>
                <a:ext cx="149633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 smtClean="0">
                    <a:solidFill>
                      <a:srgbClr val="0A2463"/>
                    </a:solidFill>
                  </a:rPr>
                  <a:t>E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</p:grpSp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51"/>
            <a:stretch/>
          </p:blipFill>
          <p:spPr>
            <a:xfrm>
              <a:off x="8227785" y="1005054"/>
              <a:ext cx="3688894" cy="1476461"/>
            </a:xfrm>
            <a:prstGeom prst="rect">
              <a:avLst/>
            </a:prstGeom>
          </p:spPr>
        </p:pic>
      </p:grpSp>
      <p:pic>
        <p:nvPicPr>
          <p:cNvPr id="1026" name="Picture 2" descr="https://coolors.co/export/png/820263-b5446e-52414c-e71d36-8f2d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984" y="-478712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coolors.co/export/png/ec0b43-7ae7c7-52414c-e71d36-d6ffb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41" y="705027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231" y="49379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0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"/>
            <a:ext cx="12192000" cy="66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"/>
            <a:ext cx="12192000" cy="66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"/>
            <a:ext cx="12192000" cy="66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4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"/>
            <a:ext cx="12192000" cy="66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3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"/>
            <a:ext cx="12192000" cy="66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5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"/>
            <a:ext cx="12192000" cy="66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3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"/>
            <a:ext cx="12192000" cy="66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1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192000" cy="6096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7" y="2666998"/>
            <a:ext cx="3048006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99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77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-1717829" y="1732900"/>
            <a:ext cx="100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smtClean="0">
                <a:solidFill>
                  <a:srgbClr val="274060"/>
                </a:solidFill>
              </a:rPr>
              <a:t>1 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134725" y="0"/>
            <a:ext cx="11922549" cy="6858000"/>
            <a:chOff x="134725" y="0"/>
            <a:chExt cx="11922549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25" y="0"/>
              <a:ext cx="11922549" cy="6858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7" name="グループ化 26"/>
            <p:cNvGrpSpPr/>
            <p:nvPr/>
          </p:nvGrpSpPr>
          <p:grpSpPr>
            <a:xfrm>
              <a:off x="1770057" y="816092"/>
              <a:ext cx="1262742" cy="1375228"/>
              <a:chOff x="2832269" y="714829"/>
              <a:chExt cx="1262742" cy="1375228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3" name="図 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4" name="円/楕円 23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2876836" y="816092"/>
              <a:ext cx="1262742" cy="1375228"/>
              <a:chOff x="2832269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5720480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6" name="図 3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7" name="円/楕円 3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5" name="テキスト ボックス 3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6790728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1" name="図 4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2" name="円/楕円 4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テキスト ボックス 3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9985930" y="2204358"/>
              <a:ext cx="1262742" cy="1375228"/>
              <a:chOff x="2832269" y="714829"/>
              <a:chExt cx="1262742" cy="1375228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7" name="円/楕円 4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" name="テキスト ボックス 4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3442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55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942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2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883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7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0" y="-81980"/>
            <a:ext cx="12192000" cy="6838949"/>
            <a:chOff x="0" y="-81980"/>
            <a:chExt cx="12192000" cy="6838949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1031"/>
              <a:ext cx="12192000" cy="6655938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68445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07782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0" name="グループ化 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2" name="図 1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3" name="円/楕円 1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テキスト ボックス 1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5452366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7" name="図 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8" name="円/楕円 17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6" name="テキスト ボックス 15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863768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20" name="グループ化 1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2" name="図 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3" name="円/楕円 2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テキスト ボックス 2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 b="21476"/>
            <a:stretch/>
          </p:blipFill>
          <p:spPr>
            <a:xfrm>
              <a:off x="8373030" y="5473700"/>
              <a:ext cx="37084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4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935724" y="0"/>
            <a:ext cx="10917106" cy="6858000"/>
            <a:chOff x="935724" y="0"/>
            <a:chExt cx="10917106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24" y="0"/>
              <a:ext cx="10320552" cy="6858000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3" name="グループ化 22"/>
            <p:cNvGrpSpPr/>
            <p:nvPr/>
          </p:nvGrpSpPr>
          <p:grpSpPr>
            <a:xfrm>
              <a:off x="6382657" y="4909225"/>
              <a:ext cx="1001485" cy="1015663"/>
              <a:chOff x="6382657" y="4845725"/>
              <a:chExt cx="1001485" cy="10156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6401534" y="5839163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20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/>
          <p:cNvGrpSpPr/>
          <p:nvPr/>
        </p:nvGrpSpPr>
        <p:grpSpPr>
          <a:xfrm>
            <a:off x="944120" y="0"/>
            <a:ext cx="10908710" cy="6858000"/>
            <a:chOff x="944120" y="0"/>
            <a:chExt cx="10908710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20" y="0"/>
              <a:ext cx="10303760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6522357" y="1416725"/>
              <a:ext cx="1001485" cy="1015663"/>
              <a:chOff x="6382657" y="4845725"/>
              <a:chExt cx="1001485" cy="1015663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522357" y="2413337"/>
              <a:ext cx="1001485" cy="1015663"/>
              <a:chOff x="6382657" y="4845725"/>
              <a:chExt cx="1001485" cy="1015663"/>
            </a:xfrm>
          </p:grpSpPr>
          <p:sp>
            <p:nvSpPr>
              <p:cNvPr id="7" name="テキスト ボックス 6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522357" y="4375825"/>
              <a:ext cx="1001485" cy="1015663"/>
              <a:chOff x="6382657" y="4845725"/>
              <a:chExt cx="1001485" cy="1015663"/>
            </a:xfrm>
          </p:grpSpPr>
          <p:sp>
            <p:nvSpPr>
              <p:cNvPr id="10" name="テキスト ボックス 9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6535057" y="5360750"/>
              <a:ext cx="1001485" cy="1015663"/>
              <a:chOff x="6382657" y="4845725"/>
              <a:chExt cx="1001485" cy="1015663"/>
            </a:xfrm>
          </p:grpSpPr>
          <p:sp>
            <p:nvSpPr>
              <p:cNvPr id="13" name="テキスト ボックス 12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9659257" y="1787086"/>
              <a:ext cx="1001485" cy="1015663"/>
              <a:chOff x="6382657" y="4845725"/>
              <a:chExt cx="1001485" cy="1015663"/>
            </a:xfrm>
          </p:grpSpPr>
          <p:sp>
            <p:nvSpPr>
              <p:cNvPr id="16" name="テキスト ボックス 15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9671957" y="2739249"/>
              <a:ext cx="1001485" cy="1015663"/>
              <a:chOff x="6382657" y="4845725"/>
              <a:chExt cx="1001485" cy="1015663"/>
            </a:xfrm>
          </p:grpSpPr>
          <p:sp>
            <p:nvSpPr>
              <p:cNvPr id="19" name="テキスト ボックス 18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9671957" y="3668242"/>
              <a:ext cx="1001485" cy="1015663"/>
              <a:chOff x="6382657" y="4845725"/>
              <a:chExt cx="1001485" cy="1015663"/>
            </a:xfrm>
          </p:grpSpPr>
          <p:sp>
            <p:nvSpPr>
              <p:cNvPr id="22" name="テキスト ボックス 21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7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9659257" y="4620405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8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41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47482" y="0"/>
            <a:ext cx="10905348" cy="6858000"/>
            <a:chOff x="947482" y="0"/>
            <a:chExt cx="10905348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82" y="0"/>
              <a:ext cx="10297036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938457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130862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439620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763202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19" name="グループ化 1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1" name="図 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2" name="円/楕円 2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8806901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6" name="図 2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7" name="円/楕円 2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996499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55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54179" y="0"/>
            <a:ext cx="10898651" cy="6858000"/>
            <a:chOff x="954179" y="0"/>
            <a:chExt cx="10898651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79" y="0"/>
              <a:ext cx="10283641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3122927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747631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336267" y="3288289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39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64"/>
            <a:ext cx="12192000" cy="66178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" t="23750" r="7812" b="23750"/>
          <a:stretch/>
        </p:blipFill>
        <p:spPr>
          <a:xfrm>
            <a:off x="266700" y="276226"/>
            <a:ext cx="271462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5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"/>
            <a:ext cx="12192000" cy="66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7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35</Words>
  <Application>Microsoft Office PowerPoint</Application>
  <PresentationFormat>ワイド画面</PresentationFormat>
  <Paragraphs>35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French Script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19</cp:revision>
  <dcterms:created xsi:type="dcterms:W3CDTF">2018-10-07T06:38:18Z</dcterms:created>
  <dcterms:modified xsi:type="dcterms:W3CDTF">2018-10-07T15:51:51Z</dcterms:modified>
</cp:coreProperties>
</file>