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59" r:id="rId7"/>
    <p:sldId id="282" r:id="rId8"/>
    <p:sldId id="260" r:id="rId9"/>
    <p:sldId id="28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2FE"/>
    <a:srgbClr val="0A2463"/>
    <a:srgbClr val="232ED1"/>
    <a:srgbClr val="868CE6"/>
    <a:srgbClr val="FEFEFE"/>
    <a:srgbClr val="D6FFB7"/>
    <a:srgbClr val="73FBD3"/>
    <a:srgbClr val="52414C"/>
    <a:srgbClr val="5C7AFF"/>
    <a:srgbClr val="21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715F7-FFA0-4DA6-B5F0-9F9754BD7609}" v="28" dt="2018-10-12T02:53:08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20" y="27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廣瀬 翔" userId="ee005c49e8659ef3" providerId="LiveId" clId="{677715F7-FFA0-4DA6-B5F0-9F9754BD7609}"/>
    <pc:docChg chg="undo redo custSel modSld">
      <pc:chgData name="廣瀬 翔" userId="ee005c49e8659ef3" providerId="LiveId" clId="{677715F7-FFA0-4DA6-B5F0-9F9754BD7609}" dt="2018-10-12T02:53:08.086" v="140" actId="164"/>
      <pc:docMkLst>
        <pc:docMk/>
      </pc:docMkLst>
      <pc:sldChg chg="addSp delSp modSp">
        <pc:chgData name="廣瀬 翔" userId="ee005c49e8659ef3" providerId="LiveId" clId="{677715F7-FFA0-4DA6-B5F0-9F9754BD7609}" dt="2018-10-12T02:20:49.400" v="122" actId="1076"/>
        <pc:sldMkLst>
          <pc:docMk/>
          <pc:sldMk cId="3928437161" sldId="268"/>
        </pc:sldMkLst>
        <pc:grpChg chg="mod topLvl">
          <ac:chgData name="廣瀬 翔" userId="ee005c49e8659ef3" providerId="LiveId" clId="{677715F7-FFA0-4DA6-B5F0-9F9754BD7609}" dt="2018-10-12T02:20:17.609" v="117" actId="164"/>
          <ac:grpSpMkLst>
            <pc:docMk/>
            <pc:sldMk cId="3928437161" sldId="268"/>
            <ac:grpSpMk id="3" creationId="{BB1983BE-7252-407C-A358-C710CC7E832A}"/>
          </ac:grpSpMkLst>
        </pc:grpChg>
        <pc:grpChg chg="add del mod topLvl">
          <ac:chgData name="廣瀬 翔" userId="ee005c49e8659ef3" providerId="LiveId" clId="{677715F7-FFA0-4DA6-B5F0-9F9754BD7609}" dt="2018-10-12T02:13:08.174" v="72" actId="165"/>
          <ac:grpSpMkLst>
            <pc:docMk/>
            <pc:sldMk cId="3928437161" sldId="268"/>
            <ac:grpSpMk id="6" creationId="{38A89C8E-638B-418F-98FE-4D38C01B5D63}"/>
          </ac:grpSpMkLst>
        </pc:grpChg>
        <pc:grpChg chg="mod topLvl">
          <ac:chgData name="廣瀬 翔" userId="ee005c49e8659ef3" providerId="LiveId" clId="{677715F7-FFA0-4DA6-B5F0-9F9754BD7609}" dt="2018-10-12T02:20:17.609" v="117" actId="164"/>
          <ac:grpSpMkLst>
            <pc:docMk/>
            <pc:sldMk cId="3928437161" sldId="268"/>
            <ac:grpSpMk id="11" creationId="{D439460E-8F1F-47C0-AE08-3F82BA74BE12}"/>
          </ac:grpSpMkLst>
        </pc:grpChg>
        <pc:grpChg chg="add mod">
          <ac:chgData name="廣瀬 翔" userId="ee005c49e8659ef3" providerId="LiveId" clId="{677715F7-FFA0-4DA6-B5F0-9F9754BD7609}" dt="2018-10-12T02:02:13.318" v="21" actId="164"/>
          <ac:grpSpMkLst>
            <pc:docMk/>
            <pc:sldMk cId="3928437161" sldId="268"/>
            <ac:grpSpMk id="15" creationId="{C1976731-F95A-4E36-9A1D-0F9D4E3F96F0}"/>
          </ac:grpSpMkLst>
        </pc:grpChg>
        <pc:grpChg chg="add del mod">
          <ac:chgData name="廣瀬 翔" userId="ee005c49e8659ef3" providerId="LiveId" clId="{677715F7-FFA0-4DA6-B5F0-9F9754BD7609}" dt="2018-10-12T02:12:50.618" v="70" actId="165"/>
          <ac:grpSpMkLst>
            <pc:docMk/>
            <pc:sldMk cId="3928437161" sldId="268"/>
            <ac:grpSpMk id="16" creationId="{FA5E6CB8-252E-4FA5-AD84-F46FF1806F1D}"/>
          </ac:grpSpMkLst>
        </pc:grpChg>
        <pc:grpChg chg="add mod">
          <ac:chgData name="廣瀬 翔" userId="ee005c49e8659ef3" providerId="LiveId" clId="{677715F7-FFA0-4DA6-B5F0-9F9754BD7609}" dt="2018-10-12T02:20:49.400" v="122" actId="1076"/>
          <ac:grpSpMkLst>
            <pc:docMk/>
            <pc:sldMk cId="3928437161" sldId="268"/>
            <ac:grpSpMk id="18" creationId="{DCB74D08-9502-4055-8EAF-51CBF647BB92}"/>
          </ac:grpSpMkLst>
        </pc:grpChg>
        <pc:picChg chg="mod topLvl">
          <ac:chgData name="廣瀬 翔" userId="ee005c49e8659ef3" providerId="LiveId" clId="{677715F7-FFA0-4DA6-B5F0-9F9754BD7609}" dt="2018-10-12T02:20:17.609" v="117" actId="164"/>
          <ac:picMkLst>
            <pc:docMk/>
            <pc:sldMk cId="3928437161" sldId="268"/>
            <ac:picMk id="2" creationId="{00000000-0000-0000-0000-000000000000}"/>
          </ac:picMkLst>
        </pc:picChg>
        <pc:picChg chg="del mod modCrop">
          <ac:chgData name="廣瀬 翔" userId="ee005c49e8659ef3" providerId="LiveId" clId="{677715F7-FFA0-4DA6-B5F0-9F9754BD7609}" dt="2018-10-12T02:11:30.356" v="52" actId="478"/>
          <ac:picMkLst>
            <pc:docMk/>
            <pc:sldMk cId="3928437161" sldId="268"/>
            <ac:picMk id="4" creationId="{EA3351E6-B465-4A72-9D1F-641186584762}"/>
          </ac:picMkLst>
        </pc:picChg>
        <pc:picChg chg="add del mod topLvl modCrop">
          <ac:chgData name="廣瀬 翔" userId="ee005c49e8659ef3" providerId="LiveId" clId="{677715F7-FFA0-4DA6-B5F0-9F9754BD7609}" dt="2018-10-12T02:20:37.055" v="120" actId="732"/>
          <ac:picMkLst>
            <pc:docMk/>
            <pc:sldMk cId="3928437161" sldId="268"/>
            <ac:picMk id="5" creationId="{48AF67B7-FD01-4644-A3D2-DEE7A46FD752}"/>
          </ac:picMkLst>
        </pc:picChg>
        <pc:picChg chg="mod topLvl modCrop">
          <ac:chgData name="廣瀬 翔" userId="ee005c49e8659ef3" providerId="LiveId" clId="{677715F7-FFA0-4DA6-B5F0-9F9754BD7609}" dt="2018-10-12T02:20:17.609" v="117" actId="164"/>
          <ac:picMkLst>
            <pc:docMk/>
            <pc:sldMk cId="3928437161" sldId="268"/>
            <ac:picMk id="7" creationId="{00000000-0000-0000-0000-000000000000}"/>
          </ac:picMkLst>
        </pc:picChg>
        <pc:picChg chg="add del mod">
          <ac:chgData name="廣瀬 翔" userId="ee005c49e8659ef3" providerId="LiveId" clId="{677715F7-FFA0-4DA6-B5F0-9F9754BD7609}" dt="2018-10-12T02:16:59.910" v="98" actId="478"/>
          <ac:picMkLst>
            <pc:docMk/>
            <pc:sldMk cId="3928437161" sldId="268"/>
            <ac:picMk id="17" creationId="{8B3500E4-E922-4928-9E86-FA24202A8E49}"/>
          </ac:picMkLst>
        </pc:picChg>
      </pc:sldChg>
      <pc:sldChg chg="addSp delSp modSp">
        <pc:chgData name="廣瀬 翔" userId="ee005c49e8659ef3" providerId="LiveId" clId="{677715F7-FFA0-4DA6-B5F0-9F9754BD7609}" dt="2018-10-12T02:21:58.740" v="125" actId="164"/>
        <pc:sldMkLst>
          <pc:docMk/>
          <pc:sldMk cId="3157256719" sldId="269"/>
        </pc:sldMkLst>
        <pc:grpChg chg="add mod">
          <ac:chgData name="廣瀬 翔" userId="ee005c49e8659ef3" providerId="LiveId" clId="{677715F7-FFA0-4DA6-B5F0-9F9754BD7609}" dt="2018-10-12T02:07:35.566" v="27" actId="164"/>
          <ac:grpSpMkLst>
            <pc:docMk/>
            <pc:sldMk cId="3157256719" sldId="269"/>
            <ac:grpSpMk id="2" creationId="{E0696E4E-7A89-4F33-8F12-8273EF92DB99}"/>
          </ac:grpSpMkLst>
        </pc:grpChg>
        <pc:grpChg chg="add mod">
          <ac:chgData name="廣瀬 翔" userId="ee005c49e8659ef3" providerId="LiveId" clId="{677715F7-FFA0-4DA6-B5F0-9F9754BD7609}" dt="2018-10-12T02:21:58.740" v="125" actId="164"/>
          <ac:grpSpMkLst>
            <pc:docMk/>
            <pc:sldMk cId="3157256719" sldId="269"/>
            <ac:grpSpMk id="3" creationId="{AC4A2F3E-9E5B-4C75-B086-178D3684A91E}"/>
          </ac:grpSpMkLst>
        </pc:grpChg>
        <pc:grpChg chg="mod">
          <ac:chgData name="廣瀬 翔" userId="ee005c49e8659ef3" providerId="LiveId" clId="{677715F7-FFA0-4DA6-B5F0-9F9754BD7609}" dt="2018-10-12T02:07:40.243" v="28" actId="164"/>
          <ac:grpSpMkLst>
            <pc:docMk/>
            <pc:sldMk cId="3157256719" sldId="269"/>
            <ac:grpSpMk id="8" creationId="{C1658E3F-6494-44C6-A096-A3EC345C716C}"/>
          </ac:grpSpMkLst>
        </pc:grpChg>
        <pc:grpChg chg="mod">
          <ac:chgData name="廣瀬 翔" userId="ee005c49e8659ef3" providerId="LiveId" clId="{677715F7-FFA0-4DA6-B5F0-9F9754BD7609}" dt="2018-10-12T02:07:40.243" v="28" actId="164"/>
          <ac:grpSpMkLst>
            <pc:docMk/>
            <pc:sldMk cId="3157256719" sldId="269"/>
            <ac:grpSpMk id="12" creationId="{627191C2-768B-47EF-B474-2BAEEA821907}"/>
          </ac:grpSpMkLst>
        </pc:grpChg>
        <pc:grpChg chg="mod">
          <ac:chgData name="廣瀬 翔" userId="ee005c49e8659ef3" providerId="LiveId" clId="{677715F7-FFA0-4DA6-B5F0-9F9754BD7609}" dt="2018-10-12T02:07:40.243" v="28" actId="164"/>
          <ac:grpSpMkLst>
            <pc:docMk/>
            <pc:sldMk cId="3157256719" sldId="269"/>
            <ac:grpSpMk id="16" creationId="{85EB684B-992E-4D67-9FF0-EF456DA186A3}"/>
          </ac:grpSpMkLst>
        </pc:grpChg>
        <pc:grpChg chg="add mod">
          <ac:chgData name="廣瀬 翔" userId="ee005c49e8659ef3" providerId="LiveId" clId="{677715F7-FFA0-4DA6-B5F0-9F9754BD7609}" dt="2018-10-12T02:21:58.740" v="125" actId="164"/>
          <ac:grpSpMkLst>
            <pc:docMk/>
            <pc:sldMk cId="3157256719" sldId="269"/>
            <ac:grpSpMk id="22" creationId="{F898481B-A2FB-46AF-9478-BE1E336287A2}"/>
          </ac:grpSpMkLst>
        </pc:grpChg>
        <pc:picChg chg="del mod modCrop">
          <ac:chgData name="廣瀬 翔" userId="ee005c49e8659ef3" providerId="LiveId" clId="{677715F7-FFA0-4DA6-B5F0-9F9754BD7609}" dt="2018-10-12T02:13:50.304" v="79" actId="478"/>
          <ac:picMkLst>
            <pc:docMk/>
            <pc:sldMk cId="3157256719" sldId="269"/>
            <ac:picMk id="4" creationId="{EFB92BCB-EBBD-48F2-9359-E9593C0A6B56}"/>
          </ac:picMkLst>
        </pc:picChg>
        <pc:picChg chg="del mod">
          <ac:chgData name="廣瀬 翔" userId="ee005c49e8659ef3" providerId="LiveId" clId="{677715F7-FFA0-4DA6-B5F0-9F9754BD7609}" dt="2018-10-12T02:13:46.515" v="78" actId="478"/>
          <ac:picMkLst>
            <pc:docMk/>
            <pc:sldMk cId="3157256719" sldId="269"/>
            <ac:picMk id="5" creationId="{D9C7807F-FDAE-4EAC-9A27-A2DC448096A3}"/>
          </ac:picMkLst>
        </pc:picChg>
        <pc:picChg chg="mod">
          <ac:chgData name="廣瀬 翔" userId="ee005c49e8659ef3" providerId="LiveId" clId="{677715F7-FFA0-4DA6-B5F0-9F9754BD7609}" dt="2018-10-12T02:09:31.919" v="40" actId="1076"/>
          <ac:picMkLst>
            <pc:docMk/>
            <pc:sldMk cId="3157256719" sldId="269"/>
            <ac:picMk id="6" creationId="{00000000-0000-0000-0000-000000000000}"/>
          </ac:picMkLst>
        </pc:picChg>
        <pc:picChg chg="mod modCrop">
          <ac:chgData name="廣瀬 翔" userId="ee005c49e8659ef3" providerId="LiveId" clId="{677715F7-FFA0-4DA6-B5F0-9F9754BD7609}" dt="2018-10-12T02:07:52.302" v="29" actId="732"/>
          <ac:picMkLst>
            <pc:docMk/>
            <pc:sldMk cId="3157256719" sldId="269"/>
            <ac:picMk id="7" creationId="{00000000-0000-0000-0000-000000000000}"/>
          </ac:picMkLst>
        </pc:picChg>
        <pc:picChg chg="add mod">
          <ac:chgData name="廣瀬 翔" userId="ee005c49e8659ef3" providerId="LiveId" clId="{677715F7-FFA0-4DA6-B5F0-9F9754BD7609}" dt="2018-10-12T02:21:58.740" v="125" actId="164"/>
          <ac:picMkLst>
            <pc:docMk/>
            <pc:sldMk cId="3157256719" sldId="269"/>
            <ac:picMk id="20" creationId="{AFFE7A1B-B84C-4853-92D6-0ED54B63001F}"/>
          </ac:picMkLst>
        </pc:picChg>
        <pc:picChg chg="add mod">
          <ac:chgData name="廣瀬 翔" userId="ee005c49e8659ef3" providerId="LiveId" clId="{677715F7-FFA0-4DA6-B5F0-9F9754BD7609}" dt="2018-10-12T02:21:58.740" v="125" actId="164"/>
          <ac:picMkLst>
            <pc:docMk/>
            <pc:sldMk cId="3157256719" sldId="269"/>
            <ac:picMk id="21" creationId="{3061AB73-CB0F-4B17-AB2B-8021C10D871D}"/>
          </ac:picMkLst>
        </pc:picChg>
      </pc:sldChg>
      <pc:sldChg chg="addSp delSp modSp">
        <pc:chgData name="廣瀬 翔" userId="ee005c49e8659ef3" providerId="LiveId" clId="{677715F7-FFA0-4DA6-B5F0-9F9754BD7609}" dt="2018-10-12T02:22:38.863" v="127" actId="164"/>
        <pc:sldMkLst>
          <pc:docMk/>
          <pc:sldMk cId="1252239874" sldId="270"/>
        </pc:sldMkLst>
        <pc:grpChg chg="add mod">
          <ac:chgData name="廣瀬 翔" userId="ee005c49e8659ef3" providerId="LiveId" clId="{677715F7-FFA0-4DA6-B5F0-9F9754BD7609}" dt="2018-10-12T02:22:38.863" v="127" actId="164"/>
          <ac:grpSpMkLst>
            <pc:docMk/>
            <pc:sldMk cId="1252239874" sldId="270"/>
            <ac:grpSpMk id="2" creationId="{EEA7BB06-B46B-40EF-8A51-88ACC18F4647}"/>
          </ac:grpSpMkLst>
        </pc:grpChg>
        <pc:grpChg chg="mod">
          <ac:chgData name="廣瀬 翔" userId="ee005c49e8659ef3" providerId="LiveId" clId="{677715F7-FFA0-4DA6-B5F0-9F9754BD7609}" dt="2018-10-12T02:22:38.863" v="127" actId="164"/>
          <ac:grpSpMkLst>
            <pc:docMk/>
            <pc:sldMk cId="1252239874" sldId="270"/>
            <ac:grpSpMk id="8" creationId="{92ADEABB-07AF-4E27-8182-490FDC8E6A21}"/>
          </ac:grpSpMkLst>
        </pc:grpChg>
        <pc:grpChg chg="mod">
          <ac:chgData name="廣瀬 翔" userId="ee005c49e8659ef3" providerId="LiveId" clId="{677715F7-FFA0-4DA6-B5F0-9F9754BD7609}" dt="2018-10-12T02:22:38.863" v="127" actId="164"/>
          <ac:grpSpMkLst>
            <pc:docMk/>
            <pc:sldMk cId="1252239874" sldId="270"/>
            <ac:grpSpMk id="12" creationId="{1E93B351-7DD7-4759-9888-70F9487773F7}"/>
          </ac:grpSpMkLst>
        </pc:grpChg>
        <pc:picChg chg="del">
          <ac:chgData name="廣瀬 翔" userId="ee005c49e8659ef3" providerId="LiveId" clId="{677715F7-FFA0-4DA6-B5F0-9F9754BD7609}" dt="2018-10-12T02:13:58.310" v="81" actId="478"/>
          <ac:picMkLst>
            <pc:docMk/>
            <pc:sldMk cId="1252239874" sldId="270"/>
            <ac:picMk id="4" creationId="{07A9904A-3ADF-4311-971E-DA97678F4C72}"/>
          </ac:picMkLst>
        </pc:picChg>
        <pc:picChg chg="del mod">
          <ac:chgData name="廣瀬 翔" userId="ee005c49e8659ef3" providerId="LiveId" clId="{677715F7-FFA0-4DA6-B5F0-9F9754BD7609}" dt="2018-10-12T02:14:00.237" v="83" actId="478"/>
          <ac:picMkLst>
            <pc:docMk/>
            <pc:sldMk cId="1252239874" sldId="270"/>
            <ac:picMk id="5" creationId="{9D2D46E6-1879-4F96-9EF9-6F3FCAF72A0A}"/>
          </ac:picMkLst>
        </pc:picChg>
        <pc:picChg chg="mod">
          <ac:chgData name="廣瀬 翔" userId="ee005c49e8659ef3" providerId="LiveId" clId="{677715F7-FFA0-4DA6-B5F0-9F9754BD7609}" dt="2018-10-12T02:22:38.863" v="127" actId="164"/>
          <ac:picMkLst>
            <pc:docMk/>
            <pc:sldMk cId="1252239874" sldId="270"/>
            <ac:picMk id="6" creationId="{00000000-0000-0000-0000-000000000000}"/>
          </ac:picMkLst>
        </pc:picChg>
        <pc:picChg chg="mod">
          <ac:chgData name="廣瀬 翔" userId="ee005c49e8659ef3" providerId="LiveId" clId="{677715F7-FFA0-4DA6-B5F0-9F9754BD7609}" dt="2018-10-12T02:22:38.863" v="127" actId="164"/>
          <ac:picMkLst>
            <pc:docMk/>
            <pc:sldMk cId="1252239874" sldId="270"/>
            <ac:picMk id="7" creationId="{00000000-0000-0000-0000-000000000000}"/>
          </ac:picMkLst>
        </pc:picChg>
        <pc:picChg chg="add mod">
          <ac:chgData name="廣瀬 翔" userId="ee005c49e8659ef3" providerId="LiveId" clId="{677715F7-FFA0-4DA6-B5F0-9F9754BD7609}" dt="2018-10-12T02:22:38.863" v="127" actId="164"/>
          <ac:picMkLst>
            <pc:docMk/>
            <pc:sldMk cId="1252239874" sldId="270"/>
            <ac:picMk id="16" creationId="{1AD2EB4C-3353-4818-B269-ADE90EED4D04}"/>
          </ac:picMkLst>
        </pc:picChg>
        <pc:picChg chg="add mod">
          <ac:chgData name="廣瀬 翔" userId="ee005c49e8659ef3" providerId="LiveId" clId="{677715F7-FFA0-4DA6-B5F0-9F9754BD7609}" dt="2018-10-12T02:22:38.863" v="127" actId="164"/>
          <ac:picMkLst>
            <pc:docMk/>
            <pc:sldMk cId="1252239874" sldId="270"/>
            <ac:picMk id="17" creationId="{4D538831-8FDA-4CF9-B8A3-7A3FDE350AE6}"/>
          </ac:picMkLst>
        </pc:picChg>
      </pc:sldChg>
      <pc:sldChg chg="addSp delSp modSp">
        <pc:chgData name="廣瀬 翔" userId="ee005c49e8659ef3" providerId="LiveId" clId="{677715F7-FFA0-4DA6-B5F0-9F9754BD7609}" dt="2018-10-12T02:23:01.947" v="129" actId="164"/>
        <pc:sldMkLst>
          <pc:docMk/>
          <pc:sldMk cId="3804515892" sldId="271"/>
        </pc:sldMkLst>
        <pc:grpChg chg="mod">
          <ac:chgData name="廣瀬 翔" userId="ee005c49e8659ef3" providerId="LiveId" clId="{677715F7-FFA0-4DA6-B5F0-9F9754BD7609}" dt="2018-10-12T02:23:01.947" v="129" actId="164"/>
          <ac:grpSpMkLst>
            <pc:docMk/>
            <pc:sldMk cId="3804515892" sldId="271"/>
            <ac:grpSpMk id="8" creationId="{3B5260CB-FC7B-4D69-BB97-0E3531060554}"/>
          </ac:grpSpMkLst>
        </pc:grpChg>
        <pc:grpChg chg="mod">
          <ac:chgData name="廣瀬 翔" userId="ee005c49e8659ef3" providerId="LiveId" clId="{677715F7-FFA0-4DA6-B5F0-9F9754BD7609}" dt="2018-10-12T02:23:01.947" v="129" actId="164"/>
          <ac:grpSpMkLst>
            <pc:docMk/>
            <pc:sldMk cId="3804515892" sldId="271"/>
            <ac:grpSpMk id="12" creationId="{A455F160-96D1-4A16-985B-D961CC64FAC2}"/>
          </ac:grpSpMkLst>
        </pc:grpChg>
        <pc:grpChg chg="mod">
          <ac:chgData name="廣瀬 翔" userId="ee005c49e8659ef3" providerId="LiveId" clId="{677715F7-FFA0-4DA6-B5F0-9F9754BD7609}" dt="2018-10-12T02:23:01.947" v="129" actId="164"/>
          <ac:grpSpMkLst>
            <pc:docMk/>
            <pc:sldMk cId="3804515892" sldId="271"/>
            <ac:grpSpMk id="16" creationId="{AD4C5576-492B-4A52-A777-BEECD9788B6E}"/>
          </ac:grpSpMkLst>
        </pc:grpChg>
        <pc:grpChg chg="mod">
          <ac:chgData name="廣瀬 翔" userId="ee005c49e8659ef3" providerId="LiveId" clId="{677715F7-FFA0-4DA6-B5F0-9F9754BD7609}" dt="2018-10-12T02:23:01.947" v="129" actId="164"/>
          <ac:grpSpMkLst>
            <pc:docMk/>
            <pc:sldMk cId="3804515892" sldId="271"/>
            <ac:grpSpMk id="20" creationId="{8EA60831-11B2-40EB-880B-03D7FD4FACD7}"/>
          </ac:grpSpMkLst>
        </pc:grpChg>
        <pc:grpChg chg="add mod">
          <ac:chgData name="廣瀬 翔" userId="ee005c49e8659ef3" providerId="LiveId" clId="{677715F7-FFA0-4DA6-B5F0-9F9754BD7609}" dt="2018-10-12T02:23:01.947" v="129" actId="164"/>
          <ac:grpSpMkLst>
            <pc:docMk/>
            <pc:sldMk cId="3804515892" sldId="271"/>
            <ac:grpSpMk id="26" creationId="{DCFF836E-4CFE-42F1-B9FE-54ECED502228}"/>
          </ac:grpSpMkLst>
        </pc:grpChg>
        <pc:graphicFrameChg chg="add del modGraphic">
          <ac:chgData name="廣瀬 翔" userId="ee005c49e8659ef3" providerId="LiveId" clId="{677715F7-FFA0-4DA6-B5F0-9F9754BD7609}" dt="2018-10-12T02:18:39.608" v="105" actId="27309"/>
          <ac:graphicFrameMkLst>
            <pc:docMk/>
            <pc:sldMk cId="3804515892" sldId="271"/>
            <ac:graphicFrameMk id="3" creationId="{680EB017-B031-4FFC-B603-7557222D258F}"/>
          </ac:graphicFrameMkLst>
        </pc:graphicFrameChg>
        <pc:picChg chg="del">
          <ac:chgData name="廣瀬 翔" userId="ee005c49e8659ef3" providerId="LiveId" clId="{677715F7-FFA0-4DA6-B5F0-9F9754BD7609}" dt="2018-10-12T02:16:16.745" v="88" actId="478"/>
          <ac:picMkLst>
            <pc:docMk/>
            <pc:sldMk cId="3804515892" sldId="271"/>
            <ac:picMk id="4" creationId="{ECE8455F-6A80-419C-B1AE-BA44C93CDAC7}"/>
          </ac:picMkLst>
        </pc:picChg>
        <pc:picChg chg="del mod">
          <ac:chgData name="廣瀬 翔" userId="ee005c49e8659ef3" providerId="LiveId" clId="{677715F7-FFA0-4DA6-B5F0-9F9754BD7609}" dt="2018-10-12T02:16:19.131" v="90" actId="478"/>
          <ac:picMkLst>
            <pc:docMk/>
            <pc:sldMk cId="3804515892" sldId="271"/>
            <ac:picMk id="5" creationId="{50FBB6EB-7622-4914-BA0A-1FBB2B5F1054}"/>
          </ac:picMkLst>
        </pc:picChg>
        <pc:picChg chg="mod">
          <ac:chgData name="廣瀬 翔" userId="ee005c49e8659ef3" providerId="LiveId" clId="{677715F7-FFA0-4DA6-B5F0-9F9754BD7609}" dt="2018-10-12T02:23:01.947" v="129" actId="164"/>
          <ac:picMkLst>
            <pc:docMk/>
            <pc:sldMk cId="3804515892" sldId="271"/>
            <ac:picMk id="6" creationId="{00000000-0000-0000-0000-000000000000}"/>
          </ac:picMkLst>
        </pc:picChg>
        <pc:picChg chg="mod">
          <ac:chgData name="廣瀬 翔" userId="ee005c49e8659ef3" providerId="LiveId" clId="{677715F7-FFA0-4DA6-B5F0-9F9754BD7609}" dt="2018-10-12T02:23:01.947" v="129" actId="164"/>
          <ac:picMkLst>
            <pc:docMk/>
            <pc:sldMk cId="3804515892" sldId="271"/>
            <ac:picMk id="7" creationId="{00000000-0000-0000-0000-000000000000}"/>
          </ac:picMkLst>
        </pc:picChg>
        <pc:picChg chg="add del mod">
          <ac:chgData name="廣瀬 翔" userId="ee005c49e8659ef3" providerId="LiveId" clId="{677715F7-FFA0-4DA6-B5F0-9F9754BD7609}" dt="2018-10-12T02:16:53.791" v="97" actId="478"/>
          <ac:picMkLst>
            <pc:docMk/>
            <pc:sldMk cId="3804515892" sldId="271"/>
            <ac:picMk id="24" creationId="{3E920F8E-D440-4780-BD98-C9C3E7591A12}"/>
          </ac:picMkLst>
        </pc:picChg>
        <pc:picChg chg="add mod">
          <ac:chgData name="廣瀬 翔" userId="ee005c49e8659ef3" providerId="LiveId" clId="{677715F7-FFA0-4DA6-B5F0-9F9754BD7609}" dt="2018-10-12T02:23:01.947" v="129" actId="164"/>
          <ac:picMkLst>
            <pc:docMk/>
            <pc:sldMk cId="3804515892" sldId="271"/>
            <ac:picMk id="25" creationId="{9EDCA570-5480-44D8-9F38-72CE8FB395BD}"/>
          </ac:picMkLst>
        </pc:picChg>
      </pc:sldChg>
      <pc:sldChg chg="addSp delSp modSp">
        <pc:chgData name="廣瀬 翔" userId="ee005c49e8659ef3" providerId="LiveId" clId="{677715F7-FFA0-4DA6-B5F0-9F9754BD7609}" dt="2018-10-12T02:23:39.716" v="130" actId="164"/>
        <pc:sldMkLst>
          <pc:docMk/>
          <pc:sldMk cId="1172851160" sldId="272"/>
        </pc:sldMkLst>
        <pc:grpChg chg="add mod">
          <ac:chgData name="廣瀬 翔" userId="ee005c49e8659ef3" providerId="LiveId" clId="{677715F7-FFA0-4DA6-B5F0-9F9754BD7609}" dt="2018-10-12T02:23:39.716" v="130" actId="164"/>
          <ac:grpSpMkLst>
            <pc:docMk/>
            <pc:sldMk cId="1172851160" sldId="272"/>
            <ac:grpSpMk id="3" creationId="{FC1E76C3-09CD-4127-AF1B-510A1A37A513}"/>
          </ac:grpSpMkLst>
        </pc:grpChg>
        <pc:picChg chg="mod">
          <ac:chgData name="廣瀬 翔" userId="ee005c49e8659ef3" providerId="LiveId" clId="{677715F7-FFA0-4DA6-B5F0-9F9754BD7609}" dt="2018-10-12T02:23:39.716" v="130" actId="164"/>
          <ac:picMkLst>
            <pc:docMk/>
            <pc:sldMk cId="1172851160" sldId="272"/>
            <ac:picMk id="2" creationId="{00000000-0000-0000-0000-000000000000}"/>
          </ac:picMkLst>
        </pc:picChg>
        <pc:picChg chg="add mod">
          <ac:chgData name="廣瀬 翔" userId="ee005c49e8659ef3" providerId="LiveId" clId="{677715F7-FFA0-4DA6-B5F0-9F9754BD7609}" dt="2018-10-12T02:23:39.716" v="130" actId="164"/>
          <ac:picMkLst>
            <pc:docMk/>
            <pc:sldMk cId="1172851160" sldId="272"/>
            <ac:picMk id="4" creationId="{4BBC3315-8CF3-44CB-9CC6-E8E4EB24B630}"/>
          </ac:picMkLst>
        </pc:picChg>
        <pc:picChg chg="mod modCrop">
          <ac:chgData name="廣瀬 翔" userId="ee005c49e8659ef3" providerId="LiveId" clId="{677715F7-FFA0-4DA6-B5F0-9F9754BD7609}" dt="2018-10-12T02:23:39.716" v="130" actId="164"/>
          <ac:picMkLst>
            <pc:docMk/>
            <pc:sldMk cId="1172851160" sldId="272"/>
            <ac:picMk id="5" creationId="{00000000-0000-0000-0000-000000000000}"/>
          </ac:picMkLst>
        </pc:picChg>
        <pc:picChg chg="add del mod">
          <ac:chgData name="廣瀬 翔" userId="ee005c49e8659ef3" providerId="LiveId" clId="{677715F7-FFA0-4DA6-B5F0-9F9754BD7609}" dt="2018-10-12T02:16:47.991" v="95" actId="478"/>
          <ac:picMkLst>
            <pc:docMk/>
            <pc:sldMk cId="1172851160" sldId="272"/>
            <ac:picMk id="6" creationId="{9C9E31CB-EDEC-4CEE-AD06-2AF8EC45EAA2}"/>
          </ac:picMkLst>
        </pc:picChg>
      </pc:sldChg>
      <pc:sldChg chg="addSp modSp">
        <pc:chgData name="廣瀬 翔" userId="ee005c49e8659ef3" providerId="LiveId" clId="{677715F7-FFA0-4DA6-B5F0-9F9754BD7609}" dt="2018-10-12T02:24:12.224" v="131" actId="164"/>
        <pc:sldMkLst>
          <pc:docMk/>
          <pc:sldMk cId="3818991278" sldId="273"/>
        </pc:sldMkLst>
        <pc:grpChg chg="add mod">
          <ac:chgData name="廣瀬 翔" userId="ee005c49e8659ef3" providerId="LiveId" clId="{677715F7-FFA0-4DA6-B5F0-9F9754BD7609}" dt="2018-10-12T02:24:12.224" v="131" actId="164"/>
          <ac:grpSpMkLst>
            <pc:docMk/>
            <pc:sldMk cId="3818991278" sldId="273"/>
            <ac:grpSpMk id="3" creationId="{BB3F1060-F8E2-4E7C-B898-5F8597AAE0CC}"/>
          </ac:grpSpMkLst>
        </pc:grpChg>
        <pc:grpChg chg="mod">
          <ac:chgData name="廣瀬 翔" userId="ee005c49e8659ef3" providerId="LiveId" clId="{677715F7-FFA0-4DA6-B5F0-9F9754BD7609}" dt="2018-10-12T02:24:12.224" v="131" actId="164"/>
          <ac:grpSpMkLst>
            <pc:docMk/>
            <pc:sldMk cId="3818991278" sldId="273"/>
            <ac:grpSpMk id="5" creationId="{99841AE1-4360-41BA-B7A3-EFF6186F1D4C}"/>
          </ac:grpSpMkLst>
        </pc:grpChg>
        <pc:picChg chg="mod">
          <ac:chgData name="廣瀬 翔" userId="ee005c49e8659ef3" providerId="LiveId" clId="{677715F7-FFA0-4DA6-B5F0-9F9754BD7609}" dt="2018-10-12T02:24:12.224" v="131" actId="164"/>
          <ac:picMkLst>
            <pc:docMk/>
            <pc:sldMk cId="3818991278" sldId="273"/>
            <ac:picMk id="2" creationId="{00000000-0000-0000-0000-000000000000}"/>
          </ac:picMkLst>
        </pc:picChg>
        <pc:picChg chg="mod modCrop">
          <ac:chgData name="廣瀬 翔" userId="ee005c49e8659ef3" providerId="LiveId" clId="{677715F7-FFA0-4DA6-B5F0-9F9754BD7609}" dt="2018-10-12T02:24:12.224" v="131" actId="164"/>
          <ac:picMkLst>
            <pc:docMk/>
            <pc:sldMk cId="3818991278" sldId="273"/>
            <ac:picMk id="4" creationId="{00000000-0000-0000-0000-000000000000}"/>
          </ac:picMkLst>
        </pc:picChg>
        <pc:picChg chg="add mod">
          <ac:chgData name="廣瀬 翔" userId="ee005c49e8659ef3" providerId="LiveId" clId="{677715F7-FFA0-4DA6-B5F0-9F9754BD7609}" dt="2018-10-12T02:24:12.224" v="131" actId="164"/>
          <ac:picMkLst>
            <pc:docMk/>
            <pc:sldMk cId="3818991278" sldId="273"/>
            <ac:picMk id="9" creationId="{D3ED86FE-AB39-4559-81F8-16E29D124D74}"/>
          </ac:picMkLst>
        </pc:picChg>
      </pc:sldChg>
      <pc:sldChg chg="addSp modSp">
        <pc:chgData name="廣瀬 翔" userId="ee005c49e8659ef3" providerId="LiveId" clId="{677715F7-FFA0-4DA6-B5F0-9F9754BD7609}" dt="2018-10-12T02:24:37.532" v="133" actId="164"/>
        <pc:sldMkLst>
          <pc:docMk/>
          <pc:sldMk cId="3780770274" sldId="274"/>
        </pc:sldMkLst>
        <pc:grpChg chg="mod">
          <ac:chgData name="廣瀬 翔" userId="ee005c49e8659ef3" providerId="LiveId" clId="{677715F7-FFA0-4DA6-B5F0-9F9754BD7609}" dt="2018-10-12T02:24:37.532" v="133" actId="164"/>
          <ac:grpSpMkLst>
            <pc:docMk/>
            <pc:sldMk cId="3780770274" sldId="274"/>
            <ac:grpSpMk id="4" creationId="{EE6A1AF7-EE53-46F1-AAED-0155A6917E94}"/>
          </ac:grpSpMkLst>
        </pc:grpChg>
        <pc:grpChg chg="add mod">
          <ac:chgData name="廣瀬 翔" userId="ee005c49e8659ef3" providerId="LiveId" clId="{677715F7-FFA0-4DA6-B5F0-9F9754BD7609}" dt="2018-10-12T02:24:37.532" v="133" actId="164"/>
          <ac:grpSpMkLst>
            <pc:docMk/>
            <pc:sldMk cId="3780770274" sldId="274"/>
            <ac:grpSpMk id="10" creationId="{AA1E9174-E371-4C06-9FDC-35DE82D27AA7}"/>
          </ac:grpSpMkLst>
        </pc:grpChg>
        <pc:picChg chg="mod">
          <ac:chgData name="廣瀬 翔" userId="ee005c49e8659ef3" providerId="LiveId" clId="{677715F7-FFA0-4DA6-B5F0-9F9754BD7609}" dt="2018-10-12T02:24:37.532" v="133" actId="164"/>
          <ac:picMkLst>
            <pc:docMk/>
            <pc:sldMk cId="3780770274" sldId="274"/>
            <ac:picMk id="2" creationId="{00000000-0000-0000-0000-000000000000}"/>
          </ac:picMkLst>
        </pc:picChg>
        <pc:picChg chg="mod modCrop">
          <ac:chgData name="廣瀬 翔" userId="ee005c49e8659ef3" providerId="LiveId" clId="{677715F7-FFA0-4DA6-B5F0-9F9754BD7609}" dt="2018-10-12T02:24:37.532" v="133" actId="164"/>
          <ac:picMkLst>
            <pc:docMk/>
            <pc:sldMk cId="3780770274" sldId="274"/>
            <ac:picMk id="3" creationId="{00000000-0000-0000-0000-000000000000}"/>
          </ac:picMkLst>
        </pc:picChg>
        <pc:picChg chg="add mod modCrop">
          <ac:chgData name="廣瀬 翔" userId="ee005c49e8659ef3" providerId="LiveId" clId="{677715F7-FFA0-4DA6-B5F0-9F9754BD7609}" dt="2018-10-12T02:24:37.532" v="133" actId="164"/>
          <ac:picMkLst>
            <pc:docMk/>
            <pc:sldMk cId="3780770274" sldId="274"/>
            <ac:picMk id="9" creationId="{F820CAB1-508D-41D1-9EB1-78F2981D4174}"/>
          </ac:picMkLst>
        </pc:picChg>
      </pc:sldChg>
      <pc:sldChg chg="addSp modSp">
        <pc:chgData name="廣瀬 翔" userId="ee005c49e8659ef3" providerId="LiveId" clId="{677715F7-FFA0-4DA6-B5F0-9F9754BD7609}" dt="2018-10-12T02:25:12.970" v="134" actId="164"/>
        <pc:sldMkLst>
          <pc:docMk/>
          <pc:sldMk cId="790557897" sldId="275"/>
        </pc:sldMkLst>
        <pc:grpChg chg="mod">
          <ac:chgData name="廣瀬 翔" userId="ee005c49e8659ef3" providerId="LiveId" clId="{677715F7-FFA0-4DA6-B5F0-9F9754BD7609}" dt="2018-10-12T02:25:12.970" v="134" actId="164"/>
          <ac:grpSpMkLst>
            <pc:docMk/>
            <pc:sldMk cId="790557897" sldId="275"/>
            <ac:grpSpMk id="4" creationId="{0661AE4F-E94B-4C6E-A392-E938BF66CCB9}"/>
          </ac:grpSpMkLst>
        </pc:grpChg>
        <pc:grpChg chg="add mod">
          <ac:chgData name="廣瀬 翔" userId="ee005c49e8659ef3" providerId="LiveId" clId="{677715F7-FFA0-4DA6-B5F0-9F9754BD7609}" dt="2018-10-12T02:25:12.970" v="134" actId="164"/>
          <ac:grpSpMkLst>
            <pc:docMk/>
            <pc:sldMk cId="790557897" sldId="275"/>
            <ac:grpSpMk id="10" creationId="{0EB6D373-DF73-450A-880F-56F2D7782C6B}"/>
          </ac:grpSpMkLst>
        </pc:grpChg>
        <pc:picChg chg="mod">
          <ac:chgData name="廣瀬 翔" userId="ee005c49e8659ef3" providerId="LiveId" clId="{677715F7-FFA0-4DA6-B5F0-9F9754BD7609}" dt="2018-10-12T02:25:12.970" v="134" actId="164"/>
          <ac:picMkLst>
            <pc:docMk/>
            <pc:sldMk cId="790557897" sldId="275"/>
            <ac:picMk id="2" creationId="{00000000-0000-0000-0000-000000000000}"/>
          </ac:picMkLst>
        </pc:picChg>
        <pc:picChg chg="mod modCrop">
          <ac:chgData name="廣瀬 翔" userId="ee005c49e8659ef3" providerId="LiveId" clId="{677715F7-FFA0-4DA6-B5F0-9F9754BD7609}" dt="2018-10-12T02:25:12.970" v="134" actId="164"/>
          <ac:picMkLst>
            <pc:docMk/>
            <pc:sldMk cId="790557897" sldId="275"/>
            <ac:picMk id="3" creationId="{00000000-0000-0000-0000-000000000000}"/>
          </ac:picMkLst>
        </pc:picChg>
        <pc:picChg chg="add mod">
          <ac:chgData name="廣瀬 翔" userId="ee005c49e8659ef3" providerId="LiveId" clId="{677715F7-FFA0-4DA6-B5F0-9F9754BD7609}" dt="2018-10-12T02:25:12.970" v="134" actId="164"/>
          <ac:picMkLst>
            <pc:docMk/>
            <pc:sldMk cId="790557897" sldId="275"/>
            <ac:picMk id="9" creationId="{4650D267-D420-41D5-A98F-50EB55A394A9}"/>
          </ac:picMkLst>
        </pc:picChg>
      </pc:sldChg>
      <pc:sldChg chg="addSp modSp">
        <pc:chgData name="廣瀬 翔" userId="ee005c49e8659ef3" providerId="LiveId" clId="{677715F7-FFA0-4DA6-B5F0-9F9754BD7609}" dt="2018-10-12T02:50:02.679" v="137" actId="164"/>
        <pc:sldMkLst>
          <pc:docMk/>
          <pc:sldMk cId="2857932673" sldId="280"/>
        </pc:sldMkLst>
        <pc:grpChg chg="add mod">
          <ac:chgData name="廣瀬 翔" userId="ee005c49e8659ef3" providerId="LiveId" clId="{677715F7-FFA0-4DA6-B5F0-9F9754BD7609}" dt="2018-10-12T02:50:02.679" v="137" actId="164"/>
          <ac:grpSpMkLst>
            <pc:docMk/>
            <pc:sldMk cId="2857932673" sldId="280"/>
            <ac:grpSpMk id="2" creationId="{F98ED341-B48F-4058-A746-8C4B7A422BD6}"/>
          </ac:grpSpMkLst>
        </pc:grpChg>
        <pc:grpChg chg="mod">
          <ac:chgData name="廣瀬 翔" userId="ee005c49e8659ef3" providerId="LiveId" clId="{677715F7-FFA0-4DA6-B5F0-9F9754BD7609}" dt="2018-10-12T02:50:02.679" v="137" actId="164"/>
          <ac:grpSpMkLst>
            <pc:docMk/>
            <pc:sldMk cId="2857932673" sldId="280"/>
            <ac:grpSpMk id="27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0:02.679" v="137" actId="164"/>
          <ac:grpSpMkLst>
            <pc:docMk/>
            <pc:sldMk cId="2857932673" sldId="280"/>
            <ac:grpSpMk id="28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0:02.679" v="137" actId="164"/>
          <ac:grpSpMkLst>
            <pc:docMk/>
            <pc:sldMk cId="2857932673" sldId="280"/>
            <ac:grpSpMk id="33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0:02.679" v="137" actId="164"/>
          <ac:grpSpMkLst>
            <pc:docMk/>
            <pc:sldMk cId="2857932673" sldId="280"/>
            <ac:grpSpMk id="38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0:02.679" v="137" actId="164"/>
          <ac:grpSpMkLst>
            <pc:docMk/>
            <pc:sldMk cId="2857932673" sldId="280"/>
            <ac:grpSpMk id="43" creationId="{00000000-0000-0000-0000-000000000000}"/>
          </ac:grpSpMkLst>
        </pc:grpChg>
        <pc:picChg chg="mod">
          <ac:chgData name="廣瀬 翔" userId="ee005c49e8659ef3" providerId="LiveId" clId="{677715F7-FFA0-4DA6-B5F0-9F9754BD7609}" dt="2018-10-12T02:50:02.679" v="137" actId="164"/>
          <ac:picMkLst>
            <pc:docMk/>
            <pc:sldMk cId="2857932673" sldId="280"/>
            <ac:picMk id="3" creationId="{00000000-0000-0000-0000-000000000000}"/>
          </ac:picMkLst>
        </pc:picChg>
        <pc:picChg chg="mod">
          <ac:chgData name="廣瀬 翔" userId="ee005c49e8659ef3" providerId="LiveId" clId="{677715F7-FFA0-4DA6-B5F0-9F9754BD7609}" dt="2018-10-12T02:50:02.679" v="137" actId="164"/>
          <ac:picMkLst>
            <pc:docMk/>
            <pc:sldMk cId="2857932673" sldId="280"/>
            <ac:picMk id="6" creationId="{00000000-0000-0000-0000-000000000000}"/>
          </ac:picMkLst>
        </pc:picChg>
      </pc:sldChg>
      <pc:sldChg chg="addSp modSp">
        <pc:chgData name="廣瀬 翔" userId="ee005c49e8659ef3" providerId="LiveId" clId="{677715F7-FFA0-4DA6-B5F0-9F9754BD7609}" dt="2018-10-12T02:51:24.205" v="138" actId="164"/>
        <pc:sldMkLst>
          <pc:docMk/>
          <pc:sldMk cId="4063879008" sldId="281"/>
        </pc:sldMkLst>
        <pc:grpChg chg="add mod">
          <ac:chgData name="廣瀬 翔" userId="ee005c49e8659ef3" providerId="LiveId" clId="{677715F7-FFA0-4DA6-B5F0-9F9754BD7609}" dt="2018-10-12T02:51:24.205" v="138" actId="164"/>
          <ac:grpSpMkLst>
            <pc:docMk/>
            <pc:sldMk cId="4063879008" sldId="281"/>
            <ac:grpSpMk id="2" creationId="{E084EA1F-2B76-41F4-8437-16E8837E8B40}"/>
          </ac:grpSpMkLst>
        </pc:grpChg>
        <pc:grpChg chg="mod">
          <ac:chgData name="廣瀬 翔" userId="ee005c49e8659ef3" providerId="LiveId" clId="{677715F7-FFA0-4DA6-B5F0-9F9754BD7609}" dt="2018-10-12T02:51:24.205" v="138" actId="164"/>
          <ac:grpSpMkLst>
            <pc:docMk/>
            <pc:sldMk cId="4063879008" sldId="281"/>
            <ac:grpSpMk id="3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1:24.205" v="138" actId="164"/>
          <ac:grpSpMkLst>
            <pc:docMk/>
            <pc:sldMk cId="4063879008" sldId="281"/>
            <ac:grpSpMk id="9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1:24.205" v="138" actId="164"/>
          <ac:grpSpMkLst>
            <pc:docMk/>
            <pc:sldMk cId="4063879008" sldId="281"/>
            <ac:grpSpMk id="14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1:24.205" v="138" actId="164"/>
          <ac:grpSpMkLst>
            <pc:docMk/>
            <pc:sldMk cId="4063879008" sldId="281"/>
            <ac:grpSpMk id="19" creationId="{00000000-0000-0000-0000-000000000000}"/>
          </ac:grpSpMkLst>
        </pc:grpChg>
        <pc:picChg chg="mod">
          <ac:chgData name="廣瀬 翔" userId="ee005c49e8659ef3" providerId="LiveId" clId="{677715F7-FFA0-4DA6-B5F0-9F9754BD7609}" dt="2018-10-12T02:51:24.205" v="138" actId="164"/>
          <ac:picMkLst>
            <pc:docMk/>
            <pc:sldMk cId="4063879008" sldId="281"/>
            <ac:picMk id="8" creationId="{00000000-0000-0000-0000-000000000000}"/>
          </ac:picMkLst>
        </pc:picChg>
        <pc:picChg chg="mod">
          <ac:chgData name="廣瀬 翔" userId="ee005c49e8659ef3" providerId="LiveId" clId="{677715F7-FFA0-4DA6-B5F0-9F9754BD7609}" dt="2018-10-12T02:51:24.205" v="138" actId="164"/>
          <ac:picMkLst>
            <pc:docMk/>
            <pc:sldMk cId="4063879008" sldId="281"/>
            <ac:picMk id="25" creationId="{00000000-0000-0000-0000-000000000000}"/>
          </ac:picMkLst>
        </pc:picChg>
      </pc:sldChg>
      <pc:sldChg chg="addSp modSp">
        <pc:chgData name="廣瀬 翔" userId="ee005c49e8659ef3" providerId="LiveId" clId="{677715F7-FFA0-4DA6-B5F0-9F9754BD7609}" dt="2018-10-12T02:52:30.704" v="139" actId="164"/>
        <pc:sldMkLst>
          <pc:docMk/>
          <pc:sldMk cId="3905682512" sldId="282"/>
        </pc:sldMkLst>
        <pc:grpChg chg="add mod">
          <ac:chgData name="廣瀬 翔" userId="ee005c49e8659ef3" providerId="LiveId" clId="{677715F7-FFA0-4DA6-B5F0-9F9754BD7609}" dt="2018-10-12T02:52:30.704" v="139" actId="164"/>
          <ac:grpSpMkLst>
            <pc:docMk/>
            <pc:sldMk cId="3905682512" sldId="282"/>
            <ac:grpSpMk id="2" creationId="{1D84A0D9-A096-4DA2-812D-E237E8EEBE50}"/>
          </ac:grpSpMkLst>
        </pc:grpChg>
        <pc:grpChg chg="mod">
          <ac:chgData name="廣瀬 翔" userId="ee005c49e8659ef3" providerId="LiveId" clId="{677715F7-FFA0-4DA6-B5F0-9F9754BD7609}" dt="2018-10-12T02:52:30.704" v="139" actId="164"/>
          <ac:grpSpMkLst>
            <pc:docMk/>
            <pc:sldMk cId="3905682512" sldId="282"/>
            <ac:grpSpMk id="23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2:30.704" v="139" actId="164"/>
          <ac:grpSpMkLst>
            <pc:docMk/>
            <pc:sldMk cId="3905682512" sldId="282"/>
            <ac:grpSpMk id="24" creationId="{00000000-0000-0000-0000-000000000000}"/>
          </ac:grpSpMkLst>
        </pc:grpChg>
        <pc:picChg chg="mod">
          <ac:chgData name="廣瀬 翔" userId="ee005c49e8659ef3" providerId="LiveId" clId="{677715F7-FFA0-4DA6-B5F0-9F9754BD7609}" dt="2018-10-12T02:52:30.704" v="139" actId="164"/>
          <ac:picMkLst>
            <pc:docMk/>
            <pc:sldMk cId="3905682512" sldId="282"/>
            <ac:picMk id="3" creationId="{00000000-0000-0000-0000-000000000000}"/>
          </ac:picMkLst>
        </pc:picChg>
        <pc:picChg chg="mod">
          <ac:chgData name="廣瀬 翔" userId="ee005c49e8659ef3" providerId="LiveId" clId="{677715F7-FFA0-4DA6-B5F0-9F9754BD7609}" dt="2018-10-12T02:52:30.704" v="139" actId="164"/>
          <ac:picMkLst>
            <pc:docMk/>
            <pc:sldMk cId="3905682512" sldId="282"/>
            <ac:picMk id="4" creationId="{00000000-0000-0000-0000-000000000000}"/>
          </ac:picMkLst>
        </pc:picChg>
      </pc:sldChg>
      <pc:sldChg chg="addSp modSp">
        <pc:chgData name="廣瀬 翔" userId="ee005c49e8659ef3" providerId="LiveId" clId="{677715F7-FFA0-4DA6-B5F0-9F9754BD7609}" dt="2018-10-12T02:53:08.086" v="140" actId="164"/>
        <pc:sldMkLst>
          <pc:docMk/>
          <pc:sldMk cId="2285575728" sldId="283"/>
        </pc:sldMkLst>
        <pc:grpChg chg="add mod">
          <ac:chgData name="廣瀬 翔" userId="ee005c49e8659ef3" providerId="LiveId" clId="{677715F7-FFA0-4DA6-B5F0-9F9754BD7609}" dt="2018-10-12T02:53:08.086" v="140" actId="164"/>
          <ac:grpSpMkLst>
            <pc:docMk/>
            <pc:sldMk cId="2285575728" sldId="283"/>
            <ac:grpSpMk id="2" creationId="{7E350DD1-75E9-466E-9BF9-DF615D7F6DC8}"/>
          </ac:grpSpMkLst>
        </pc:grpChg>
        <pc:grpChg chg="mod">
          <ac:chgData name="廣瀬 翔" userId="ee005c49e8659ef3" providerId="LiveId" clId="{677715F7-FFA0-4DA6-B5F0-9F9754BD7609}" dt="2018-10-12T02:53:08.086" v="140" actId="164"/>
          <ac:grpSpMkLst>
            <pc:docMk/>
            <pc:sldMk cId="2285575728" sldId="283"/>
            <ac:grpSpMk id="3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3:08.086" v="140" actId="164"/>
          <ac:grpSpMkLst>
            <pc:docMk/>
            <pc:sldMk cId="2285575728" sldId="283"/>
            <ac:grpSpMk id="6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3:08.086" v="140" actId="164"/>
          <ac:grpSpMkLst>
            <pc:docMk/>
            <pc:sldMk cId="2285575728" sldId="283"/>
            <ac:grpSpMk id="9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3:08.086" v="140" actId="164"/>
          <ac:grpSpMkLst>
            <pc:docMk/>
            <pc:sldMk cId="2285575728" sldId="283"/>
            <ac:grpSpMk id="12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3:08.086" v="140" actId="164"/>
          <ac:grpSpMkLst>
            <pc:docMk/>
            <pc:sldMk cId="2285575728" sldId="283"/>
            <ac:grpSpMk id="15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3:08.086" v="140" actId="164"/>
          <ac:grpSpMkLst>
            <pc:docMk/>
            <pc:sldMk cId="2285575728" sldId="283"/>
            <ac:grpSpMk id="18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3:08.086" v="140" actId="164"/>
          <ac:grpSpMkLst>
            <pc:docMk/>
            <pc:sldMk cId="2285575728" sldId="283"/>
            <ac:grpSpMk id="21" creationId="{00000000-0000-0000-0000-000000000000}"/>
          </ac:grpSpMkLst>
        </pc:grpChg>
        <pc:grpChg chg="mod">
          <ac:chgData name="廣瀬 翔" userId="ee005c49e8659ef3" providerId="LiveId" clId="{677715F7-FFA0-4DA6-B5F0-9F9754BD7609}" dt="2018-10-12T02:53:08.086" v="140" actId="164"/>
          <ac:grpSpMkLst>
            <pc:docMk/>
            <pc:sldMk cId="2285575728" sldId="283"/>
            <ac:grpSpMk id="24" creationId="{00000000-0000-0000-0000-000000000000}"/>
          </ac:grpSpMkLst>
        </pc:grpChg>
        <pc:picChg chg="mod">
          <ac:chgData name="廣瀬 翔" userId="ee005c49e8659ef3" providerId="LiveId" clId="{677715F7-FFA0-4DA6-B5F0-9F9754BD7609}" dt="2018-10-12T02:53:08.086" v="140" actId="164"/>
          <ac:picMkLst>
            <pc:docMk/>
            <pc:sldMk cId="2285575728" sldId="283"/>
            <ac:picMk id="27" creationId="{00000000-0000-0000-0000-000000000000}"/>
          </ac:picMkLst>
        </pc:picChg>
        <pc:picChg chg="mod">
          <ac:chgData name="廣瀬 翔" userId="ee005c49e8659ef3" providerId="LiveId" clId="{677715F7-FFA0-4DA6-B5F0-9F9754BD7609}" dt="2018-10-12T02:53:08.086" v="140" actId="164"/>
          <ac:picMkLst>
            <pc:docMk/>
            <pc:sldMk cId="2285575728" sldId="283"/>
            <ac:picMk id="2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3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0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6B3C-EF8E-4D23-A5C1-E193D2EAACC3}" type="datetimeFigureOut">
              <a:rPr kumimoji="1" lang="ja-JP" altLang="en-US" smtClean="0"/>
              <a:t>2018/10/12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059887" y="-1461796"/>
            <a:ext cx="2264228" cy="1277257"/>
          </a:xfrm>
          <a:prstGeom prst="rect">
            <a:avLst/>
          </a:prstGeom>
          <a:solidFill>
            <a:srgbClr val="59D2FE">
              <a:alpha val="29020"/>
            </a:srgbClr>
          </a:solidFill>
          <a:ln w="28575">
            <a:solidFill>
              <a:srgbClr val="4A8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4762" t="60275"/>
          <a:stretch/>
        </p:blipFill>
        <p:spPr>
          <a:xfrm>
            <a:off x="-4250193" y="-3059692"/>
            <a:ext cx="11611429" cy="2623457"/>
          </a:xfrm>
          <a:prstGeom prst="rect">
            <a:avLst/>
          </a:prstGeom>
        </p:spPr>
      </p:pic>
      <p:pic>
        <p:nvPicPr>
          <p:cNvPr id="1028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6399" y="69274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olors.co/export/png/274060-335c81-59d2fe-4a8fe7-5c7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086" y="62543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562706"/>
            <a:ext cx="12192000" cy="5488628"/>
            <a:chOff x="1" y="546094"/>
            <a:chExt cx="12192000" cy="54886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" y="546094"/>
              <a:ext cx="12192000" cy="5488628"/>
              <a:chOff x="1" y="488562"/>
              <a:chExt cx="12192000" cy="5488628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1" t="4221" r="4220" b="7661"/>
              <a:stretch/>
            </p:blipFill>
            <p:spPr>
              <a:xfrm>
                <a:off x="1" y="488562"/>
                <a:ext cx="12192000" cy="5488628"/>
              </a:xfrm>
              <a:prstGeom prst="rect">
                <a:avLst/>
              </a:prstGeom>
            </p:spPr>
          </p:pic>
          <p:sp>
            <p:nvSpPr>
              <p:cNvPr id="8" name="角丸四角形 7"/>
              <p:cNvSpPr/>
              <p:nvPr/>
            </p:nvSpPr>
            <p:spPr>
              <a:xfrm>
                <a:off x="2365829" y="1074057"/>
                <a:ext cx="2307772" cy="1393371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5231042" y="718457"/>
                <a:ext cx="1729916" cy="1132272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272314" y="2087725"/>
                <a:ext cx="1688643" cy="1127030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5272315" y="3451751"/>
                <a:ext cx="1688642" cy="160045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881257" y="4023841"/>
                <a:ext cx="1934030" cy="102836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7192737" y="2982196"/>
                <a:ext cx="1297213" cy="89360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2365829" y="1301382"/>
                <a:ext cx="230777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5500" dirty="0">
                    <a:solidFill>
                      <a:srgbClr val="0A2463"/>
                    </a:solidFill>
                  </a:rPr>
                  <a:t>A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5156423" y="815233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B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156423" y="2181880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C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156422" y="3782619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D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361237" y="2959639"/>
                <a:ext cx="96021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F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8100107" y="4068664"/>
                <a:ext cx="149633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E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</p:grpSp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51"/>
            <a:stretch/>
          </p:blipFill>
          <p:spPr>
            <a:xfrm>
              <a:off x="8227785" y="1005054"/>
              <a:ext cx="3688894" cy="1476461"/>
            </a:xfrm>
            <a:prstGeom prst="rect">
              <a:avLst/>
            </a:prstGeom>
          </p:spPr>
        </p:pic>
      </p:grpSp>
      <p:pic>
        <p:nvPicPr>
          <p:cNvPr id="1026" name="Picture 2" descr="https://coolors.co/export/png/820263-b5446e-52414c-e71d36-8f2d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84" y="-478712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oolors.co/export/png/ec0b43-7ae7c7-52414c-e71d36-d6ffb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41" y="705027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31" y="49379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47482" y="0"/>
            <a:ext cx="10905348" cy="6858000"/>
            <a:chOff x="947482" y="0"/>
            <a:chExt cx="10905348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82" y="0"/>
              <a:ext cx="10297036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938457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130862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439620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763202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19" name="グループ化 1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2" name="円/楕円 2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8806901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6" name="図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7" name="円/楕円 2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996499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5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54179" y="0"/>
            <a:ext cx="10898651" cy="6858000"/>
            <a:chOff x="954179" y="0"/>
            <a:chExt cx="10898651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79" y="0"/>
              <a:ext cx="10283641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3122927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747631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336267" y="3288289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39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64"/>
            <a:ext cx="12192000" cy="66178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23750" r="7812" b="23750"/>
          <a:stretch/>
        </p:blipFill>
        <p:spPr>
          <a:xfrm>
            <a:off x="266700" y="276226"/>
            <a:ext cx="271462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8"/>
            <a:ext cx="12192000" cy="6637963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C4908FB-6148-4B2A-92F9-4239DC92C8E7}"/>
              </a:ext>
            </a:extLst>
          </p:cNvPr>
          <p:cNvGrpSpPr/>
          <p:nvPr/>
        </p:nvGrpSpPr>
        <p:grpSpPr>
          <a:xfrm>
            <a:off x="7278770" y="2308777"/>
            <a:ext cx="1262742" cy="1379655"/>
            <a:chOff x="7291470" y="-3228423"/>
            <a:chExt cx="1262742" cy="137965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CA5E7353-A1DB-478C-BAA6-6EDBA94AAE39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9D497456-53D9-442B-B2E0-90255DC8B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22" name="円/楕円 23">
                <a:extLst>
                  <a:ext uri="{FF2B5EF4-FFF2-40B4-BE49-F238E27FC236}">
                    <a16:creationId xmlns:a16="http://schemas.microsoft.com/office/drawing/2014/main" id="{21952FBA-BA47-420B-A99A-5FFBE2F87732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2BA66E6-CC78-4F18-A393-31ECE810EF88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pic>
        <p:nvPicPr>
          <p:cNvPr id="40" name="図 39">
            <a:extLst>
              <a:ext uri="{FF2B5EF4-FFF2-40B4-BE49-F238E27FC236}">
                <a16:creationId xmlns:a16="http://schemas.microsoft.com/office/drawing/2014/main" id="{BCAE5FE0-B3E4-4617-BABC-A385A63C9D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54F8BA0-FA57-4038-A0F1-F16AA9E3051B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7F290C3-A82A-42AA-ADF9-38E447650312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F4C1AEA-5344-4330-AD34-377F9D38D2AE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14DC7602-1F30-49BD-B42E-917D6AD9F3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id="{588A43FE-781E-4B26-B489-A382286A1AF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47A75E-79D5-4852-8A72-A4793C6CB9E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DEE45DC-AA27-43C8-8B35-07F3C8622B06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34B24A48-B610-430E-BBC3-93202AC3B578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30B7D489-B106-4796-95A1-050465062E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id="{FB7DCE74-7544-4695-BDCF-4B26516417B8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D4FC63B-F1B8-4C1F-B76D-E2A4F8C83905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 </a:t>
                </a:r>
              </a:p>
            </p:txBody>
          </p:sp>
        </p:grp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5BBCFC1A-F46D-424F-9CBA-813F0848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A381C055-6B97-4327-A8A8-B97F6DF4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27" name="図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99" y="-20320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213BE62-984D-4367-9C10-F331D36B3396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90F5878-306F-4668-94BE-BA1CEA0BA95B}"/>
                </a:ext>
              </a:extLst>
            </p:cNvPr>
            <p:cNvGrpSpPr/>
            <p:nvPr/>
          </p:nvGrpSpPr>
          <p:grpSpPr>
            <a:xfrm>
              <a:off x="57166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A5DCA946-4744-473A-AA8A-474B569B8BF4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id="{8DAEF59E-9E3A-439E-8477-98E8F90C13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id="{0B09405D-BAA8-42EB-972F-BFCB052CD22D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DA7762-FD45-4A31-A89C-CFC61DEBFB7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6F1E988-A00A-42D5-90FC-C0A7EAD873FC}"/>
                </a:ext>
              </a:extLst>
            </p:cNvPr>
            <p:cNvGrpSpPr/>
            <p:nvPr/>
          </p:nvGrpSpPr>
          <p:grpSpPr>
            <a:xfrm>
              <a:off x="72787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8507BE19-D83F-4759-B801-FF258348B22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id="{406795B7-0A3D-4F5B-9992-410021224F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2" name="円/楕円 23">
                  <a:extLst>
                    <a:ext uri="{FF2B5EF4-FFF2-40B4-BE49-F238E27FC236}">
                      <a16:creationId xmlns:a16="http://schemas.microsoft.com/office/drawing/2014/main" id="{E46635BC-5C4B-4DD9-8A95-56C0ED503F9A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CFB7262-669A-4627-9562-DCDF75182E84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 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4C0A18CA-2017-4C47-AE8E-676DA5286749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E433ADC6-14FD-4AC8-B04B-792948355A61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C8B79793-2363-40AD-A427-B8EA6E31D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id="{E7E4D7AE-FA21-4ABB-BA9A-8EE8E1FB4C2E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9DFA851-30C1-4770-864A-5167A36C4C3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DCB1F6C-EDAB-4793-8BFE-EE7533886162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67102705-B0CA-43AC-BF99-9E5D648E13E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8AF87902-CAE5-45E0-A034-006263E9B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id="{51FB1462-48CE-4150-9DFA-52F62560A16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5650D4-5037-4A37-9995-DA1EB599C2CA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 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F6961F8D-1E21-4363-B306-9AC0F33914E0}"/>
                </a:ext>
              </a:extLst>
            </p:cNvPr>
            <p:cNvGrpSpPr/>
            <p:nvPr/>
          </p:nvGrpSpPr>
          <p:grpSpPr>
            <a:xfrm>
              <a:off x="4191679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C2CCDD5B-B8B3-4D87-AFC9-ED4AB7B1C38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id="{38C02253-D33A-4ED4-A99C-76822C533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7" name="円/楕円 23">
                  <a:extLst>
                    <a:ext uri="{FF2B5EF4-FFF2-40B4-BE49-F238E27FC236}">
                      <a16:creationId xmlns:a16="http://schemas.microsoft.com/office/drawing/2014/main" id="{8C6E84E3-6E6A-47DB-A1AF-69AE16B7AB64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6EA11D-E9AF-4F38-BC77-D45AB12E17AB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A73D3CB-DB4F-4EA2-82D2-022D62FB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F89C06FF-496E-4C4A-AB60-699876CD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2EA709E-1ECF-4D83-8681-3DA4B824EC78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5C781A1-AA35-45B9-B209-A3C80A1D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4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CB74D08-9502-4055-8EAF-51CBF647BB92}"/>
              </a:ext>
            </a:extLst>
          </p:cNvPr>
          <p:cNvGrpSpPr/>
          <p:nvPr/>
        </p:nvGrpSpPr>
        <p:grpSpPr>
          <a:xfrm>
            <a:off x="-58723" y="-15817"/>
            <a:ext cx="12192000" cy="6637963"/>
            <a:chOff x="-58723" y="-742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8723" y="-7428"/>
              <a:ext cx="12192000" cy="6637963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8AF67B7-FD01-4644-A3D2-DEE7A46FD7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24"/>
            <a:stretch/>
          </p:blipFill>
          <p:spPr>
            <a:xfrm>
              <a:off x="7099300" y="227465"/>
              <a:ext cx="3048006" cy="12127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05"/>
            <a:stretch/>
          </p:blipFill>
          <p:spPr>
            <a:xfrm>
              <a:off x="284178" y="260059"/>
              <a:ext cx="3225798" cy="1277339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B1983BE-7252-407C-A358-C710CC7E832A}"/>
                </a:ext>
              </a:extLst>
            </p:cNvPr>
            <p:cNvGrpSpPr/>
            <p:nvPr/>
          </p:nvGrpSpPr>
          <p:grpSpPr>
            <a:xfrm>
              <a:off x="10673461" y="2472973"/>
              <a:ext cx="1262742" cy="1379655"/>
              <a:chOff x="10732184" y="2548474"/>
              <a:chExt cx="1262742" cy="137965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151526E-B945-4F5C-A12F-F1740DB93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9" name="円/楕円 23">
                <a:extLst>
                  <a:ext uri="{FF2B5EF4-FFF2-40B4-BE49-F238E27FC236}">
                    <a16:creationId xmlns:a16="http://schemas.microsoft.com/office/drawing/2014/main" id="{F5A1EC51-1A17-4C47-AD9A-2D2A0BBE8D92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251AD46-271F-4422-B1D3-314A41B430CB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D439460E-8F1F-47C0-AE08-3F82BA74BE12}"/>
                </a:ext>
              </a:extLst>
            </p:cNvPr>
            <p:cNvGrpSpPr/>
            <p:nvPr/>
          </p:nvGrpSpPr>
          <p:grpSpPr>
            <a:xfrm>
              <a:off x="9668144" y="3457416"/>
              <a:ext cx="1262742" cy="1379655"/>
              <a:chOff x="10732184" y="2548474"/>
              <a:chExt cx="1262742" cy="1379655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3FD8FEF3-DC66-48B2-9E4C-C271C5619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13" name="円/楕円 23">
                <a:extLst>
                  <a:ext uri="{FF2B5EF4-FFF2-40B4-BE49-F238E27FC236}">
                    <a16:creationId xmlns:a16="http://schemas.microsoft.com/office/drawing/2014/main" id="{F4A1E556-5209-4FF5-8DA3-F3D9FB8D83DF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84BB07B-55D6-4FEB-BC3C-9D9D7BA18524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843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898481B-A2FB-46AF-9478-BE1E336287A2}"/>
              </a:ext>
            </a:extLst>
          </p:cNvPr>
          <p:cNvGrpSpPr/>
          <p:nvPr/>
        </p:nvGrpSpPr>
        <p:grpSpPr>
          <a:xfrm>
            <a:off x="0" y="-11685"/>
            <a:ext cx="12192000" cy="6869685"/>
            <a:chOff x="0" y="-11685"/>
            <a:chExt cx="12192000" cy="686968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C4A2F3E-9E5B-4C75-B086-178D3684A91E}"/>
                </a:ext>
              </a:extLst>
            </p:cNvPr>
            <p:cNvGrpSpPr/>
            <p:nvPr/>
          </p:nvGrpSpPr>
          <p:grpSpPr>
            <a:xfrm>
              <a:off x="0" y="79764"/>
              <a:ext cx="12192000" cy="6639819"/>
              <a:chOff x="0" y="109090"/>
              <a:chExt cx="12192000" cy="6639819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09090"/>
                <a:ext cx="12192000" cy="6639819"/>
              </a:xfrm>
              <a:prstGeom prst="rect">
                <a:avLst/>
              </a:prstGeom>
            </p:spPr>
          </p:pic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710"/>
              <a:stretch/>
            </p:blipFill>
            <p:spPr>
              <a:xfrm>
                <a:off x="342901" y="350157"/>
                <a:ext cx="3225798" cy="1262742"/>
              </a:xfrm>
              <a:prstGeom prst="rect">
                <a:avLst/>
              </a:prstGeom>
            </p:spPr>
          </p:pic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C1658E3F-6494-44C6-A096-A3EC345C716C}"/>
                  </a:ext>
                </a:extLst>
              </p:cNvPr>
              <p:cNvGrpSpPr/>
              <p:nvPr/>
            </p:nvGrpSpPr>
            <p:grpSpPr>
              <a:xfrm>
                <a:off x="10732184" y="2255511"/>
                <a:ext cx="1262742" cy="1379655"/>
                <a:chOff x="10732184" y="2548474"/>
                <a:chExt cx="1262742" cy="1379655"/>
              </a:xfrm>
            </p:grpSpPr>
            <p:pic>
              <p:nvPicPr>
                <p:cNvPr id="9" name="図 8">
                  <a:extLst>
                    <a:ext uri="{FF2B5EF4-FFF2-40B4-BE49-F238E27FC236}">
                      <a16:creationId xmlns:a16="http://schemas.microsoft.com/office/drawing/2014/main" id="{684223BF-1108-4F62-8438-8FC48AF043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2184" y="2665387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0" name="円/楕円 23">
                  <a:extLst>
                    <a:ext uri="{FF2B5EF4-FFF2-40B4-BE49-F238E27FC236}">
                      <a16:creationId xmlns:a16="http://schemas.microsoft.com/office/drawing/2014/main" id="{69EBE627-B17A-454D-A07C-46927550D62A}"/>
                    </a:ext>
                  </a:extLst>
                </p:cNvPr>
                <p:cNvSpPr/>
                <p:nvPr/>
              </p:nvSpPr>
              <p:spPr>
                <a:xfrm>
                  <a:off x="11036983" y="2766417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1C8A3B5-FF83-436E-A8EC-55DADE30FACD}"/>
                    </a:ext>
                  </a:extLst>
                </p:cNvPr>
                <p:cNvSpPr txBox="1"/>
                <p:nvPr/>
              </p:nvSpPr>
              <p:spPr>
                <a:xfrm>
                  <a:off x="10862700" y="2548474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3 </a:t>
                  </a: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627191C2-768B-47EF-B474-2BAEEA821907}"/>
                  </a:ext>
                </a:extLst>
              </p:cNvPr>
              <p:cNvGrpSpPr/>
              <p:nvPr/>
            </p:nvGrpSpPr>
            <p:grpSpPr>
              <a:xfrm>
                <a:off x="4317803" y="1093799"/>
                <a:ext cx="1262742" cy="1379655"/>
                <a:chOff x="10732184" y="2548474"/>
                <a:chExt cx="1262742" cy="1379655"/>
              </a:xfrm>
            </p:grpSpPr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DDDCAC80-5ECB-436C-8569-266CD77C0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2184" y="2665387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4" name="円/楕円 23">
                  <a:extLst>
                    <a:ext uri="{FF2B5EF4-FFF2-40B4-BE49-F238E27FC236}">
                      <a16:creationId xmlns:a16="http://schemas.microsoft.com/office/drawing/2014/main" id="{C3D27166-9D23-4EE8-B7A6-1569E889AF12}"/>
                    </a:ext>
                  </a:extLst>
                </p:cNvPr>
                <p:cNvSpPr/>
                <p:nvPr/>
              </p:nvSpPr>
              <p:spPr>
                <a:xfrm>
                  <a:off x="11036983" y="2766417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92CF8F3E-00B6-4F40-AF5F-0809B283959A}"/>
                    </a:ext>
                  </a:extLst>
                </p:cNvPr>
                <p:cNvSpPr txBox="1"/>
                <p:nvPr/>
              </p:nvSpPr>
              <p:spPr>
                <a:xfrm>
                  <a:off x="10862700" y="2548474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1</a:t>
                  </a:r>
                  <a:r>
                    <a:rPr kumimoji="1"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85EB684B-992E-4D67-9FF0-EF456DA186A3}"/>
                  </a:ext>
                </a:extLst>
              </p:cNvPr>
              <p:cNvGrpSpPr/>
              <p:nvPr/>
            </p:nvGrpSpPr>
            <p:grpSpPr>
              <a:xfrm>
                <a:off x="4318889" y="3271174"/>
                <a:ext cx="1262742" cy="1379655"/>
                <a:chOff x="10732184" y="2548474"/>
                <a:chExt cx="1262742" cy="1379655"/>
              </a:xfrm>
            </p:grpSpPr>
            <p:pic>
              <p:nvPicPr>
                <p:cNvPr id="17" name="図 16">
                  <a:extLst>
                    <a:ext uri="{FF2B5EF4-FFF2-40B4-BE49-F238E27FC236}">
                      <a16:creationId xmlns:a16="http://schemas.microsoft.com/office/drawing/2014/main" id="{29797A6F-D971-4660-9F53-8066C731D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2184" y="2665387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8" name="円/楕円 23">
                  <a:extLst>
                    <a:ext uri="{FF2B5EF4-FFF2-40B4-BE49-F238E27FC236}">
                      <a16:creationId xmlns:a16="http://schemas.microsoft.com/office/drawing/2014/main" id="{A136E75E-B664-4E67-93BE-CAE9E212383E}"/>
                    </a:ext>
                  </a:extLst>
                </p:cNvPr>
                <p:cNvSpPr/>
                <p:nvPr/>
              </p:nvSpPr>
              <p:spPr>
                <a:xfrm>
                  <a:off x="11036983" y="2766417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FD942FD-55AE-4B9D-9F3F-EF3EB9BC77DC}"/>
                    </a:ext>
                  </a:extLst>
                </p:cNvPr>
                <p:cNvSpPr txBox="1"/>
                <p:nvPr/>
              </p:nvSpPr>
              <p:spPr>
                <a:xfrm>
                  <a:off x="10862700" y="2548474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2</a:t>
                  </a:r>
                  <a:r>
                    <a:rPr kumimoji="1"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</a:p>
              </p:txBody>
            </p:sp>
          </p:grp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AFFE7A1B-B84C-4853-92D6-0ED54B630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300" y="-11685"/>
              <a:ext cx="3048006" cy="1524003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3061AB73-CB0F-4B17-AB2B-8021C10D8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87"/>
            <a:stretch/>
          </p:blipFill>
          <p:spPr>
            <a:xfrm>
              <a:off x="7141245" y="5509059"/>
              <a:ext cx="3048006" cy="1348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25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91D61A3-F32B-4524-BE13-3E609D1B2CAA}"/>
              </a:ext>
            </a:extLst>
          </p:cNvPr>
          <p:cNvGrpSpPr/>
          <p:nvPr/>
        </p:nvGrpSpPr>
        <p:grpSpPr>
          <a:xfrm>
            <a:off x="0" y="-22665"/>
            <a:ext cx="12192000" cy="6897443"/>
            <a:chOff x="0" y="-22665"/>
            <a:chExt cx="12192000" cy="6897443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23"/>
              <a:ext cx="12192000" cy="6639819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1" y="0"/>
              <a:ext cx="3225798" cy="1612899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ADEABB-07AF-4E27-8182-490FDC8E6A21}"/>
                </a:ext>
              </a:extLst>
            </p:cNvPr>
            <p:cNvGrpSpPr/>
            <p:nvPr/>
          </p:nvGrpSpPr>
          <p:grpSpPr>
            <a:xfrm>
              <a:off x="9809233" y="3150076"/>
              <a:ext cx="1262742" cy="1379655"/>
              <a:chOff x="10732184" y="2548474"/>
              <a:chExt cx="1262742" cy="1379655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AB7B3E88-CB01-46D6-92A7-AF4A12FDC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10" name="円/楕円 23">
                <a:extLst>
                  <a:ext uri="{FF2B5EF4-FFF2-40B4-BE49-F238E27FC236}">
                    <a16:creationId xmlns:a16="http://schemas.microsoft.com/office/drawing/2014/main" id="{CACB6A2A-419B-49F6-99B0-D8140789FDDC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F9C13E-96F0-4973-AEA6-0B928DD96C25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E93B351-7DD7-4759-9888-70F9487773F7}"/>
                </a:ext>
              </a:extLst>
            </p:cNvPr>
            <p:cNvGrpSpPr/>
            <p:nvPr/>
          </p:nvGrpSpPr>
          <p:grpSpPr>
            <a:xfrm>
              <a:off x="7291993" y="3150076"/>
              <a:ext cx="1262742" cy="1379655"/>
              <a:chOff x="10732184" y="2548474"/>
              <a:chExt cx="1262742" cy="1379655"/>
            </a:xfrm>
          </p:grpSpPr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0EE7B46C-2523-4670-AAB7-DB96DB379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14" name="円/楕円 23">
                <a:extLst>
                  <a:ext uri="{FF2B5EF4-FFF2-40B4-BE49-F238E27FC236}">
                    <a16:creationId xmlns:a16="http://schemas.microsoft.com/office/drawing/2014/main" id="{F1A4484B-7049-4073-BB2B-E9EBCAF68AAC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16C9E57-5D74-469E-9DA0-58D51C0AC85E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1AD2EB4C-3353-4818-B269-ADE90EED4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300" y="-22665"/>
              <a:ext cx="3048006" cy="1524003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4D538831-8FDA-4CF9-B8A3-7A3FDE350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87"/>
            <a:stretch/>
          </p:blipFill>
          <p:spPr>
            <a:xfrm>
              <a:off x="7141245" y="5525837"/>
              <a:ext cx="3048006" cy="1348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23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4725" y="-139959"/>
            <a:ext cx="11922549" cy="6858000"/>
            <a:chOff x="134725" y="0"/>
            <a:chExt cx="11922549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25" y="0"/>
              <a:ext cx="11922549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1770057" y="816091"/>
              <a:ext cx="1262742" cy="1375229"/>
              <a:chOff x="2832269" y="714828"/>
              <a:chExt cx="1262742" cy="1375229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3" name="図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4" name="円/楕円 23"/>
                <p:cNvSpPr/>
                <p:nvPr/>
              </p:nvSpPr>
              <p:spPr>
                <a:xfrm>
                  <a:off x="7454044" y="-376341"/>
                  <a:ext cx="1261243" cy="1261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965926" y="714828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876836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20480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6" name="図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7" name="円/楕円 3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790728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9985930" y="2204358"/>
              <a:ext cx="1262742" cy="1375228"/>
              <a:chOff x="2832269" y="714829"/>
              <a:chExt cx="1262742" cy="1375228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7" name="円/楕円 4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4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CFF836E-4CFE-42F1-B9FE-54ECED502228}"/>
              </a:ext>
            </a:extLst>
          </p:cNvPr>
          <p:cNvGrpSpPr/>
          <p:nvPr/>
        </p:nvGrpSpPr>
        <p:grpSpPr>
          <a:xfrm>
            <a:off x="0" y="0"/>
            <a:ext cx="12192000" cy="6874778"/>
            <a:chOff x="0" y="0"/>
            <a:chExt cx="12192000" cy="687477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923"/>
              <a:ext cx="12192000" cy="6639819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1" y="0"/>
              <a:ext cx="3225798" cy="1612899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B5260CB-FC7B-4D69-BB97-0E3531060554}"/>
                </a:ext>
              </a:extLst>
            </p:cNvPr>
            <p:cNvGrpSpPr/>
            <p:nvPr/>
          </p:nvGrpSpPr>
          <p:grpSpPr>
            <a:xfrm>
              <a:off x="7700195" y="3166352"/>
              <a:ext cx="1262742" cy="1379655"/>
              <a:chOff x="10732184" y="2548474"/>
              <a:chExt cx="1262742" cy="1379655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9B4C6870-3E05-4136-926C-C1449E287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10" name="円/楕円 23">
                <a:extLst>
                  <a:ext uri="{FF2B5EF4-FFF2-40B4-BE49-F238E27FC236}">
                    <a16:creationId xmlns:a16="http://schemas.microsoft.com/office/drawing/2014/main" id="{EBBE3938-8090-4467-B0D3-842B18EED1D0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15B49D2-948A-4DC5-A91E-17B1ADA3157D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A455F160-96D1-4A16-985B-D961CC64FAC2}"/>
                </a:ext>
              </a:extLst>
            </p:cNvPr>
            <p:cNvGrpSpPr/>
            <p:nvPr/>
          </p:nvGrpSpPr>
          <p:grpSpPr>
            <a:xfrm>
              <a:off x="4123973" y="3166352"/>
              <a:ext cx="1262742" cy="1379655"/>
              <a:chOff x="10732184" y="2548474"/>
              <a:chExt cx="1262742" cy="1379655"/>
            </a:xfrm>
          </p:grpSpPr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DE7046BC-8375-45C6-B711-B224031C9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14" name="円/楕円 23">
                <a:extLst>
                  <a:ext uri="{FF2B5EF4-FFF2-40B4-BE49-F238E27FC236}">
                    <a16:creationId xmlns:a16="http://schemas.microsoft.com/office/drawing/2014/main" id="{64568828-CB73-4AC8-894C-6960AB9033C5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E92F573-C69F-4433-9AD1-A75A97FA4C15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 </a:t>
                </a: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D4C5576-492B-4A52-A777-BEECD9788B6E}"/>
                </a:ext>
              </a:extLst>
            </p:cNvPr>
            <p:cNvGrpSpPr/>
            <p:nvPr/>
          </p:nvGrpSpPr>
          <p:grpSpPr>
            <a:xfrm>
              <a:off x="197620" y="2449890"/>
              <a:ext cx="1262742" cy="1379655"/>
              <a:chOff x="10732184" y="2548474"/>
              <a:chExt cx="1262742" cy="1379655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A70DB5A9-8920-46D8-A960-0BB75A16E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18" name="円/楕円 23">
                <a:extLst>
                  <a:ext uri="{FF2B5EF4-FFF2-40B4-BE49-F238E27FC236}">
                    <a16:creationId xmlns:a16="http://schemas.microsoft.com/office/drawing/2014/main" id="{71DB6E04-AC93-4E4A-BB63-3B82A86FBACE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2633493-C3C0-4C88-8928-CC32A0522B9A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EA60831-11B2-40EB-880B-03D7FD4FACD7}"/>
                </a:ext>
              </a:extLst>
            </p:cNvPr>
            <p:cNvGrpSpPr/>
            <p:nvPr/>
          </p:nvGrpSpPr>
          <p:grpSpPr>
            <a:xfrm>
              <a:off x="5260173" y="806449"/>
              <a:ext cx="1262742" cy="1379655"/>
              <a:chOff x="10732184" y="2548474"/>
              <a:chExt cx="1262742" cy="1379655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2738E703-F26D-4B43-9FBF-70BC883E1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22" name="円/楕円 23">
                <a:extLst>
                  <a:ext uri="{FF2B5EF4-FFF2-40B4-BE49-F238E27FC236}">
                    <a16:creationId xmlns:a16="http://schemas.microsoft.com/office/drawing/2014/main" id="{BF87DA3E-2616-4B04-AEC8-30CA2DA00B47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DBCA667-925B-430C-A8F3-406282677B1D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 </a:t>
                </a:r>
              </a:p>
            </p:txBody>
          </p:sp>
        </p:grp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EDCA570-5480-44D8-9F38-72CE8FB39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87"/>
            <a:stretch/>
          </p:blipFill>
          <p:spPr>
            <a:xfrm>
              <a:off x="7141245" y="5525837"/>
              <a:ext cx="3048006" cy="1348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451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1E76C3-09CD-4127-AF1B-510A1A37A513}"/>
              </a:ext>
            </a:extLst>
          </p:cNvPr>
          <p:cNvGrpSpPr/>
          <p:nvPr/>
        </p:nvGrpSpPr>
        <p:grpSpPr>
          <a:xfrm>
            <a:off x="335560" y="0"/>
            <a:ext cx="11452269" cy="6858000"/>
            <a:chOff x="335560" y="0"/>
            <a:chExt cx="11452269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3" t="3889" r="-1" b="8334"/>
            <a:stretch/>
          </p:blipFill>
          <p:spPr>
            <a:xfrm>
              <a:off x="404171" y="0"/>
              <a:ext cx="11383658" cy="685800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3" t="24446" b="24062"/>
            <a:stretch/>
          </p:blipFill>
          <p:spPr>
            <a:xfrm>
              <a:off x="335560" y="167780"/>
              <a:ext cx="3056970" cy="830510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BBC3315-8CF3-44CB-9CC6-E8E4EB24B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788" y="84798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5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B3F1060-F8E2-4E7C-B898-5F8597AAE0CC}"/>
              </a:ext>
            </a:extLst>
          </p:cNvPr>
          <p:cNvGrpSpPr/>
          <p:nvPr/>
        </p:nvGrpSpPr>
        <p:grpSpPr>
          <a:xfrm>
            <a:off x="436227" y="0"/>
            <a:ext cx="10648295" cy="6858000"/>
            <a:chOff x="436227" y="0"/>
            <a:chExt cx="10648295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77" y="0"/>
              <a:ext cx="9977045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3" t="22365"/>
            <a:stretch/>
          </p:blipFill>
          <p:spPr>
            <a:xfrm>
              <a:off x="436227" y="176169"/>
              <a:ext cx="3132471" cy="1252172"/>
            </a:xfrm>
            <a:prstGeom prst="rect">
              <a:avLst/>
            </a:prstGeom>
          </p:spPr>
        </p:pic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9841AE1-4360-41BA-B7A3-EFF6186F1D4C}"/>
                </a:ext>
              </a:extLst>
            </p:cNvPr>
            <p:cNvGrpSpPr/>
            <p:nvPr/>
          </p:nvGrpSpPr>
          <p:grpSpPr>
            <a:xfrm>
              <a:off x="6679263" y="2739172"/>
              <a:ext cx="1262742" cy="1379655"/>
              <a:chOff x="10732184" y="2548474"/>
              <a:chExt cx="1262742" cy="1379655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1CF16D79-CA90-41BB-9433-98C27F075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7" name="円/楕円 23">
                <a:extLst>
                  <a:ext uri="{FF2B5EF4-FFF2-40B4-BE49-F238E27FC236}">
                    <a16:creationId xmlns:a16="http://schemas.microsoft.com/office/drawing/2014/main" id="{CF99359D-A725-4101-9F4B-49D75085C8BF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F6218EE-DFA5-44E0-9AE0-505CF1E10C84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3ED86FE-AB39-4559-81F8-16E29D124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87"/>
            <a:stretch/>
          </p:blipFill>
          <p:spPr>
            <a:xfrm>
              <a:off x="6679263" y="4644993"/>
              <a:ext cx="3048006" cy="1348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899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A1E9174-E371-4C06-9FDC-35DE82D27AA7}"/>
              </a:ext>
            </a:extLst>
          </p:cNvPr>
          <p:cNvGrpSpPr/>
          <p:nvPr/>
        </p:nvGrpSpPr>
        <p:grpSpPr>
          <a:xfrm>
            <a:off x="536894" y="-41945"/>
            <a:ext cx="10232706" cy="6799420"/>
            <a:chOff x="536894" y="-41945"/>
            <a:chExt cx="10232706" cy="679942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74" b="6111"/>
            <a:stretch/>
          </p:blipFill>
          <p:spPr>
            <a:xfrm>
              <a:off x="671017" y="-41945"/>
              <a:ext cx="10098583" cy="679942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" t="24437"/>
            <a:stretch/>
          </p:blipFill>
          <p:spPr>
            <a:xfrm>
              <a:off x="536894" y="58580"/>
              <a:ext cx="3006637" cy="1218759"/>
            </a:xfrm>
            <a:prstGeom prst="rect">
              <a:avLst/>
            </a:prstGeom>
          </p:spPr>
        </p:pic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E6A1AF7-EE53-46F1-AAED-0155A6917E94}"/>
                </a:ext>
              </a:extLst>
            </p:cNvPr>
            <p:cNvGrpSpPr/>
            <p:nvPr/>
          </p:nvGrpSpPr>
          <p:grpSpPr>
            <a:xfrm>
              <a:off x="4948117" y="4080752"/>
              <a:ext cx="1262742" cy="1379655"/>
              <a:chOff x="10732184" y="2548474"/>
              <a:chExt cx="1262742" cy="1379655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3A4B0726-85C7-44C0-9596-7AF818CD1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6" name="円/楕円 23">
                <a:extLst>
                  <a:ext uri="{FF2B5EF4-FFF2-40B4-BE49-F238E27FC236}">
                    <a16:creationId xmlns:a16="http://schemas.microsoft.com/office/drawing/2014/main" id="{4554AE57-B024-4633-87DF-CB9B3FF6A892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00D74A-718C-47D8-9CB5-EA1498283CE0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F820CAB1-508D-41D1-9EB1-78F2981D41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43"/>
            <a:stretch/>
          </p:blipFill>
          <p:spPr>
            <a:xfrm>
              <a:off x="5252916" y="87807"/>
              <a:ext cx="3048006" cy="126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077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EB6D373-DF73-450A-880F-56F2D7782C6B}"/>
              </a:ext>
            </a:extLst>
          </p:cNvPr>
          <p:cNvGrpSpPr/>
          <p:nvPr/>
        </p:nvGrpSpPr>
        <p:grpSpPr>
          <a:xfrm>
            <a:off x="762000" y="35060"/>
            <a:ext cx="10668000" cy="6822940"/>
            <a:chOff x="762000" y="35060"/>
            <a:chExt cx="10668000" cy="682294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04" b="5371"/>
            <a:stretch/>
          </p:blipFill>
          <p:spPr>
            <a:xfrm>
              <a:off x="1420317" y="35060"/>
              <a:ext cx="10009683" cy="682294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1" t="21325" r="-1040" b="519"/>
            <a:stretch/>
          </p:blipFill>
          <p:spPr>
            <a:xfrm>
              <a:off x="762000" y="226503"/>
              <a:ext cx="2991257" cy="1260562"/>
            </a:xfrm>
            <a:prstGeom prst="rect">
              <a:avLst/>
            </a:prstGeom>
          </p:spPr>
        </p:pic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661AE4F-E94B-4C6E-A392-E938BF66CCB9}"/>
                </a:ext>
              </a:extLst>
            </p:cNvPr>
            <p:cNvGrpSpPr/>
            <p:nvPr/>
          </p:nvGrpSpPr>
          <p:grpSpPr>
            <a:xfrm>
              <a:off x="4245306" y="4138986"/>
              <a:ext cx="1262742" cy="1379655"/>
              <a:chOff x="10732184" y="2548474"/>
              <a:chExt cx="1262742" cy="1379655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C57E69D2-A059-4ADF-BBEE-D17E183DA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2184" y="2665387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6" name="円/楕円 23">
                <a:extLst>
                  <a:ext uri="{FF2B5EF4-FFF2-40B4-BE49-F238E27FC236}">
                    <a16:creationId xmlns:a16="http://schemas.microsoft.com/office/drawing/2014/main" id="{BEA6F835-2B31-48E9-8CF0-DB1040215052}"/>
                  </a:ext>
                </a:extLst>
              </p:cNvPr>
              <p:cNvSpPr/>
              <p:nvPr/>
            </p:nvSpPr>
            <p:spPr>
              <a:xfrm>
                <a:off x="11036983" y="2766417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C5859DE-D21E-4D85-8538-2B311F67654D}"/>
                  </a:ext>
                </a:extLst>
              </p:cNvPr>
              <p:cNvSpPr txBox="1"/>
              <p:nvPr/>
            </p:nvSpPr>
            <p:spPr>
              <a:xfrm>
                <a:off x="10862700" y="2548474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650D267-D420-41D5-A98F-50EB55A3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5021" y="4934571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55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4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2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8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8ED341-B48F-4058-A746-8C4B7A422BD6}"/>
              </a:ext>
            </a:extLst>
          </p:cNvPr>
          <p:cNvGrpSpPr/>
          <p:nvPr/>
        </p:nvGrpSpPr>
        <p:grpSpPr>
          <a:xfrm>
            <a:off x="134725" y="-197387"/>
            <a:ext cx="12057276" cy="7055387"/>
            <a:chOff x="134725" y="-197387"/>
            <a:chExt cx="12057276" cy="705538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13" b="6055"/>
            <a:stretch/>
          </p:blipFill>
          <p:spPr>
            <a:xfrm>
              <a:off x="134725" y="-197387"/>
              <a:ext cx="12057276" cy="7055387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-38359"/>
              <a:ext cx="3708400" cy="157480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1770057" y="676132"/>
              <a:ext cx="1262742" cy="1375229"/>
              <a:chOff x="2832269" y="714828"/>
              <a:chExt cx="1262742" cy="1375229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3" name="図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4" name="円/楕円 23"/>
                <p:cNvSpPr/>
                <p:nvPr/>
              </p:nvSpPr>
              <p:spPr>
                <a:xfrm>
                  <a:off x="7454044" y="-376341"/>
                  <a:ext cx="1261243" cy="1261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965926" y="714828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818846" y="676133"/>
              <a:ext cx="1262742" cy="1375228"/>
              <a:chOff x="2832269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20480" y="688496"/>
              <a:ext cx="1262742" cy="1375228"/>
              <a:chOff x="2832269" y="714829"/>
              <a:chExt cx="1262742" cy="1375228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6" name="図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7" name="円/楕円 3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790728" y="688496"/>
              <a:ext cx="1262742" cy="1375228"/>
              <a:chOff x="2832269" y="714829"/>
              <a:chExt cx="1262742" cy="1375228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9985930" y="2064399"/>
              <a:ext cx="1262742" cy="1375228"/>
              <a:chOff x="2832269" y="714829"/>
              <a:chExt cx="1262742" cy="1375228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7" name="円/楕円 4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9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0" y="-81980"/>
            <a:ext cx="12192000" cy="6838949"/>
            <a:chOff x="0" y="-81980"/>
            <a:chExt cx="12192000" cy="68389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1031"/>
              <a:ext cx="12192000" cy="665593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68445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07782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3" name="円/楕円 1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テキスト ボックス 1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5452366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8" name="円/楕円 17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863768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2" name="図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3" name="円/楕円 2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 b="21476"/>
            <a:stretch/>
          </p:blipFill>
          <p:spPr>
            <a:xfrm>
              <a:off x="8373030" y="5473700"/>
              <a:ext cx="3708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084EA1F-2B76-41F4-8437-16E8837E8B40}"/>
              </a:ext>
            </a:extLst>
          </p:cNvPr>
          <p:cNvGrpSpPr/>
          <p:nvPr/>
        </p:nvGrpSpPr>
        <p:grpSpPr>
          <a:xfrm>
            <a:off x="0" y="-81980"/>
            <a:ext cx="12206108" cy="6838949"/>
            <a:chOff x="0" y="-81980"/>
            <a:chExt cx="12206108" cy="6838949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06"/>
            <a:stretch/>
          </p:blipFill>
          <p:spPr>
            <a:xfrm>
              <a:off x="0" y="0"/>
              <a:ext cx="12206108" cy="6756969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68445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07782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3" name="円/楕円 1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テキスト ボックス 1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5452366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8" name="円/楕円 17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863768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2" name="図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3" name="円/楕円 2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 b="21476"/>
            <a:stretch/>
          </p:blipFill>
          <p:spPr>
            <a:xfrm>
              <a:off x="8373030" y="5473700"/>
              <a:ext cx="3708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8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935724" y="0"/>
            <a:ext cx="10917106" cy="6858000"/>
            <a:chOff x="935724" y="0"/>
            <a:chExt cx="10917106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24" y="0"/>
              <a:ext cx="10320552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3" name="グループ化 22"/>
            <p:cNvGrpSpPr/>
            <p:nvPr/>
          </p:nvGrpSpPr>
          <p:grpSpPr>
            <a:xfrm>
              <a:off x="6382657" y="4909225"/>
              <a:ext cx="1001485" cy="1015663"/>
              <a:chOff x="6382657" y="4845725"/>
              <a:chExt cx="1001485" cy="10156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01534" y="5839163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20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D84A0D9-A096-4DA2-812D-E237E8EEBE50}"/>
              </a:ext>
            </a:extLst>
          </p:cNvPr>
          <p:cNvGrpSpPr/>
          <p:nvPr/>
        </p:nvGrpSpPr>
        <p:grpSpPr>
          <a:xfrm>
            <a:off x="966595" y="-3174"/>
            <a:ext cx="10886235" cy="6858000"/>
            <a:chOff x="966595" y="-3174"/>
            <a:chExt cx="10886235" cy="6858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95" y="-3174"/>
              <a:ext cx="10258810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3" name="グループ化 22"/>
            <p:cNvGrpSpPr/>
            <p:nvPr/>
          </p:nvGrpSpPr>
          <p:grpSpPr>
            <a:xfrm>
              <a:off x="6395357" y="4909225"/>
              <a:ext cx="1001485" cy="1015663"/>
              <a:chOff x="6382657" y="4845725"/>
              <a:chExt cx="1001485" cy="10156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14234" y="5839163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68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944120" y="0"/>
            <a:ext cx="10908710" cy="6858000"/>
            <a:chOff x="944120" y="0"/>
            <a:chExt cx="1090871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20" y="0"/>
              <a:ext cx="10303760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6522357" y="1416725"/>
              <a:ext cx="1001485" cy="1015663"/>
              <a:chOff x="6382657" y="4845725"/>
              <a:chExt cx="1001485" cy="101566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522357" y="2413337"/>
              <a:ext cx="1001485" cy="1015663"/>
              <a:chOff x="6382657" y="4845725"/>
              <a:chExt cx="1001485" cy="1015663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522357" y="4375825"/>
              <a:ext cx="1001485" cy="1015663"/>
              <a:chOff x="6382657" y="4845725"/>
              <a:chExt cx="1001485" cy="1015663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6535057" y="5360750"/>
              <a:ext cx="1001485" cy="1015663"/>
              <a:chOff x="6382657" y="4845725"/>
              <a:chExt cx="1001485" cy="1015663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9659257" y="1787086"/>
              <a:ext cx="1001485" cy="1015663"/>
              <a:chOff x="6382657" y="4845725"/>
              <a:chExt cx="1001485" cy="1015663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9671957" y="2739249"/>
              <a:ext cx="1001485" cy="1015663"/>
              <a:chOff x="6382657" y="4845725"/>
              <a:chExt cx="1001485" cy="1015663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671957" y="3668242"/>
              <a:ext cx="1001485" cy="1015663"/>
              <a:chOff x="6382657" y="4845725"/>
              <a:chExt cx="1001485" cy="1015663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7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659257" y="4620405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8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4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E350DD1-75E9-466E-9BF9-DF615D7F6DC8}"/>
              </a:ext>
            </a:extLst>
          </p:cNvPr>
          <p:cNvGrpSpPr/>
          <p:nvPr/>
        </p:nvGrpSpPr>
        <p:grpSpPr>
          <a:xfrm>
            <a:off x="991995" y="0"/>
            <a:ext cx="10860835" cy="6858000"/>
            <a:chOff x="991995" y="0"/>
            <a:chExt cx="10860835" cy="6858000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995" y="0"/>
              <a:ext cx="10258810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6522357" y="1416725"/>
              <a:ext cx="1001485" cy="1015663"/>
              <a:chOff x="6382657" y="4845725"/>
              <a:chExt cx="1001485" cy="101566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522357" y="2413337"/>
              <a:ext cx="1001485" cy="1015663"/>
              <a:chOff x="6382657" y="4845725"/>
              <a:chExt cx="1001485" cy="1015663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522357" y="4375825"/>
              <a:ext cx="1001485" cy="1015663"/>
              <a:chOff x="6382657" y="4845725"/>
              <a:chExt cx="1001485" cy="1015663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6535057" y="5360750"/>
              <a:ext cx="1001485" cy="1015663"/>
              <a:chOff x="6382657" y="4845725"/>
              <a:chExt cx="1001485" cy="1015663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9659257" y="1787086"/>
              <a:ext cx="1001485" cy="1015663"/>
              <a:chOff x="6382657" y="4845725"/>
              <a:chExt cx="1001485" cy="1015663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9671957" y="2739249"/>
              <a:ext cx="1001485" cy="1015663"/>
              <a:chOff x="6382657" y="4845725"/>
              <a:chExt cx="1001485" cy="1015663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671957" y="3668242"/>
              <a:ext cx="1001485" cy="1015663"/>
              <a:chOff x="6382657" y="4845725"/>
              <a:chExt cx="1001485" cy="1015663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7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659257" y="4620405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8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5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79</Words>
  <Application>Microsoft Office PowerPoint</Application>
  <PresentationFormat>ワイド画面</PresentationFormat>
  <Paragraphs>79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French Script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廣瀬 翔</cp:lastModifiedBy>
  <cp:revision>31</cp:revision>
  <dcterms:created xsi:type="dcterms:W3CDTF">2018-10-07T06:38:18Z</dcterms:created>
  <dcterms:modified xsi:type="dcterms:W3CDTF">2018-10-12T07:53:58Z</dcterms:modified>
</cp:coreProperties>
</file>