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60" r:id="rId9"/>
    <p:sldId id="28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2FE"/>
    <a:srgbClr val="0A2463"/>
    <a:srgbClr val="232ED1"/>
    <a:srgbClr val="868CE6"/>
    <a:srgbClr val="FEFEFE"/>
    <a:srgbClr val="D6FFB7"/>
    <a:srgbClr val="73FBD3"/>
    <a:srgbClr val="52414C"/>
    <a:srgbClr val="5C7AFF"/>
    <a:srgbClr val="21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66" y="9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250193" y="-3059692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562706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>
                    <a:solidFill>
                      <a:srgbClr val="0A2463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84" y="-478712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41" y="705027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1" y="49379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64"/>
            <a:ext cx="12192000" cy="66178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23750" r="7812" b="23750"/>
          <a:stretch/>
        </p:blipFill>
        <p:spPr>
          <a:xfrm>
            <a:off x="266700" y="276226"/>
            <a:ext cx="27146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xmlns="" id="{7C4908FB-6148-4B2A-92F9-4239DC92C8E7}"/>
              </a:ext>
            </a:extLst>
          </p:cNvPr>
          <p:cNvGrpSpPr/>
          <p:nvPr/>
        </p:nvGrpSpPr>
        <p:grpSpPr>
          <a:xfrm>
            <a:off x="7278770" y="2308777"/>
            <a:ext cx="1262742" cy="1379655"/>
            <a:chOff x="7291470" y="-3228423"/>
            <a:chExt cx="1262742" cy="137965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xmlns="" id="{CA5E7353-A1DB-478C-BAA6-6EDBA94AAE39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xmlns="" id="{9D497456-53D9-442B-B2E0-90255DC8B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22" name="円/楕円 23">
                <a:extLst>
                  <a:ext uri="{FF2B5EF4-FFF2-40B4-BE49-F238E27FC236}">
                    <a16:creationId xmlns:a16="http://schemas.microsoft.com/office/drawing/2014/main" xmlns="" id="{21952FBA-BA47-420B-A99A-5FFBE2F87732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xmlns="" id="{42BA66E6-CC78-4F18-A393-31ECE810EF88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xmlns="" id="{BCAE5FE0-B3E4-4617-BABC-A385A63C9D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xmlns="" id="{A54F8BA0-FA57-4038-A0F1-F16AA9E3051B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xmlns="" id="{77F290C3-A82A-42AA-ADF9-38E447650312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xmlns="" id="{0F4C1AEA-5344-4330-AD34-377F9D38D2AE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xmlns="" id="{14DC7602-1F30-49BD-B42E-917D6AD9F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xmlns="" id="{588A43FE-781E-4B26-B489-A382286A1AF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id="{8447A75E-79D5-4852-8A72-A4793C6CB9E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xmlns="" id="{0DEE45DC-AA27-43C8-8B35-07F3C8622B06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xmlns="" id="{34B24A48-B610-430E-BBC3-93202AC3B578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xmlns="" id="{30B7D489-B106-4796-95A1-050465062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xmlns="" id="{FB7DCE74-7544-4695-BDCF-4B26516417B8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xmlns="" id="{3D4FC63B-F1B8-4C1F-B76D-E2A4F8C83905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 </a:t>
                </a:r>
              </a:p>
            </p:txBody>
          </p:sp>
        </p:grp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xmlns="" id="{5BBCFC1A-F46D-424F-9CBA-813F0848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xmlns="" id="{A381C055-6B97-4327-A8A8-B97F6DF4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27" name="図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9" y="-20320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xmlns="" id="{C213BE62-984D-4367-9C10-F331D36B3396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xmlns="" id="{890F5878-306F-4668-94BE-BA1CEA0BA95B}"/>
                </a:ext>
              </a:extLst>
            </p:cNvPr>
            <p:cNvGrpSpPr/>
            <p:nvPr/>
          </p:nvGrpSpPr>
          <p:grpSpPr>
            <a:xfrm>
              <a:off x="57166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xmlns="" id="{A5DCA946-4744-473A-AA8A-474B569B8BF4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xmlns="" id="{8DAEF59E-9E3A-439E-8477-98E8F90C1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xmlns="" id="{0B09405D-BAA8-42EB-972F-BFCB052CD22D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id="{2FDA7762-FD45-4A31-A89C-CFC61DEBFB7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xmlns="" id="{26F1E988-A00A-42D5-90FC-C0A7EAD873FC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xmlns="" id="{8507BE19-D83F-4759-B801-FF258348B22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xmlns="" id="{406795B7-0A3D-4F5B-9992-410021224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2" name="円/楕円 23">
                  <a:extLst>
                    <a:ext uri="{FF2B5EF4-FFF2-40B4-BE49-F238E27FC236}">
                      <a16:creationId xmlns:a16="http://schemas.microsoft.com/office/drawing/2014/main" xmlns="" id="{E46635BC-5C4B-4DD9-8A95-56C0ED503F9A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id="{ACFB7262-669A-4627-9562-DCDF75182E84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 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xmlns="" id="{4C0A18CA-2017-4C47-AE8E-676DA5286749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xmlns="" id="{E433ADC6-14FD-4AC8-B04B-792948355A61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xmlns="" id="{C8B79793-2363-40AD-A427-B8EA6E31D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xmlns="" id="{E7E4D7AE-FA21-4ABB-BA9A-8EE8E1FB4C2E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id="{99DFA851-30C1-4770-864A-5167A36C4C3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xmlns="" id="{5DCB1F6C-EDAB-4793-8BFE-EE7533886162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xmlns="" id="{67102705-B0CA-43AC-BF99-9E5D648E13E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xmlns="" id="{8AF87902-CAE5-45E0-A034-006263E9B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xmlns="" id="{51FB1462-48CE-4150-9DFA-52F62560A16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xmlns="" id="{9E5650D4-5037-4A37-9995-DA1EB599C2CA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 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xmlns="" id="{F6961F8D-1E21-4363-B306-9AC0F33914E0}"/>
                </a:ext>
              </a:extLst>
            </p:cNvPr>
            <p:cNvGrpSpPr/>
            <p:nvPr/>
          </p:nvGrpSpPr>
          <p:grpSpPr>
            <a:xfrm>
              <a:off x="4191679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xmlns="" id="{C2CCDD5B-B8B3-4D87-AFC9-ED4AB7B1C38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xmlns="" id="{38C02253-D33A-4ED4-A99C-76822C533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7" name="円/楕円 23">
                  <a:extLst>
                    <a:ext uri="{FF2B5EF4-FFF2-40B4-BE49-F238E27FC236}">
                      <a16:creationId xmlns:a16="http://schemas.microsoft.com/office/drawing/2014/main" xmlns="" id="{8C6E84E3-6E6A-47DB-A1AF-69AE16B7AB64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096EA11D-E9AF-4F38-BC77-D45AB12E17AB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xmlns="" id="{DA73D3CB-DB4F-4EA2-82D2-022D62FB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xmlns="" id="{F89C06FF-496E-4C4A-AB60-699876CD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xmlns="" id="{62EA709E-1ECF-4D83-8681-3DA4B824EC78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xmlns="" id="{C5C781A1-AA35-45B9-B209-A3C80A1D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38A89C8E-638B-418F-98FE-4D38C01B5D63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xmlns="" id="{EA3351E6-B465-4A72-9D1F-64118658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xmlns="" id="{48AF67B7-FD01-4644-A3D2-DEE7A46F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3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EFB92BCB-EBBD-48F2-9359-E9593C0A6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D9C7807F-FDAE-4EAC-9A27-A2DC44809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07A9904A-3ADF-4311-971E-DA97678F4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9D2D46E6-1879-4F96-9EF9-6F3FCAF72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-139959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1"/>
              <a:ext cx="1262742" cy="1375229"/>
              <a:chOff x="2832269" y="714828"/>
              <a:chExt cx="1262742" cy="13752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5926" y="714828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xmlns="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xmlns="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xmlns="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xmlns="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ECE8455F-6A80-419C-B1AE-BA44C93C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50FBB6EB-7622-4914-BA0A-1FBB2B5F1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3889" r="-1" b="8334"/>
          <a:stretch/>
        </p:blipFill>
        <p:spPr>
          <a:xfrm>
            <a:off x="404171" y="0"/>
            <a:ext cx="11383658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7" y="0"/>
            <a:ext cx="9977045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 b="6111"/>
          <a:stretch/>
        </p:blipFill>
        <p:spPr>
          <a:xfrm>
            <a:off x="671017" y="0"/>
            <a:ext cx="10098583" cy="67994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5371"/>
          <a:stretch/>
        </p:blipFill>
        <p:spPr>
          <a:xfrm>
            <a:off x="1420317" y="35060"/>
            <a:ext cx="10009683" cy="682294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2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3" b="6055"/>
          <a:stretch/>
        </p:blipFill>
        <p:spPr>
          <a:xfrm>
            <a:off x="134725" y="-197387"/>
            <a:ext cx="12057276" cy="7055387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-38359"/>
            <a:ext cx="3708400" cy="1574800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1770057" y="676132"/>
            <a:ext cx="1262742" cy="1375229"/>
            <a:chOff x="2832269" y="714828"/>
            <a:chExt cx="1262742" cy="137522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4" name="円/楕円 23"/>
              <p:cNvSpPr/>
              <p:nvPr/>
            </p:nvSpPr>
            <p:spPr>
              <a:xfrm>
                <a:off x="7454044" y="-376341"/>
                <a:ext cx="1261243" cy="1261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/>
            <p:cNvSpPr txBox="1"/>
            <p:nvPr/>
          </p:nvSpPr>
          <p:spPr>
            <a:xfrm>
              <a:off x="2965926" y="714828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18846" y="676133"/>
            <a:ext cx="1262742" cy="1375228"/>
            <a:chOff x="2832269" y="714829"/>
            <a:chExt cx="1262742" cy="1375228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2" name="円/楕円 3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テキスト ボックス 2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5720480" y="688496"/>
            <a:ext cx="1262742" cy="1375228"/>
            <a:chOff x="2832269" y="714829"/>
            <a:chExt cx="1262742" cy="1375228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7" name="円/楕円 3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90728" y="688496"/>
            <a:ext cx="1262742" cy="1375228"/>
            <a:chOff x="2832269" y="714829"/>
            <a:chExt cx="1262742" cy="1375228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2" name="円/楕円 4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 </a:t>
              </a: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9985930" y="2064399"/>
            <a:ext cx="1262742" cy="1375228"/>
            <a:chOff x="2832269" y="714829"/>
            <a:chExt cx="1262742" cy="1375228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6" name="図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7" name="円/楕円 4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xmlns="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xmlns="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xmlns="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xmlns="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9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6"/>
          <a:stretch/>
        </p:blipFill>
        <p:spPr>
          <a:xfrm>
            <a:off x="0" y="0"/>
            <a:ext cx="12206108" cy="6756969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2684457" y="-81980"/>
            <a:ext cx="1262742" cy="1375228"/>
            <a:chOff x="2832269" y="714829"/>
            <a:chExt cx="1262742" cy="137522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7" name="円/楕円 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テキスト ボックス 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077827" y="-81980"/>
            <a:ext cx="1262742" cy="1375228"/>
            <a:chOff x="2832269" y="714829"/>
            <a:chExt cx="1262742" cy="1375228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3" name="円/楕円 1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52366" y="-81980"/>
            <a:ext cx="1262742" cy="1375228"/>
            <a:chOff x="2832269" y="714829"/>
            <a:chExt cx="1262742" cy="13752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8" name="円/楕円 17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6863768" y="-81980"/>
            <a:ext cx="1262742" cy="1375228"/>
            <a:chOff x="2832269" y="714829"/>
            <a:chExt cx="1262742" cy="137522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3" name="円/楕円 2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 b="21476"/>
          <a:stretch/>
        </p:blipFill>
        <p:spPr>
          <a:xfrm>
            <a:off x="8373030" y="5473700"/>
            <a:ext cx="370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5" y="-3174"/>
            <a:ext cx="1025881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6395357" y="4909225"/>
            <a:ext cx="1001485" cy="1015663"/>
            <a:chOff x="6382657" y="4845725"/>
            <a:chExt cx="1001485" cy="1015663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6414234" y="5839163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5" y="0"/>
            <a:ext cx="1025881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522357" y="1416725"/>
            <a:ext cx="1001485" cy="1015663"/>
            <a:chOff x="6382657" y="4845725"/>
            <a:chExt cx="1001485" cy="101566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522357" y="2413337"/>
            <a:ext cx="1001485" cy="1015663"/>
            <a:chOff x="6382657" y="4845725"/>
            <a:chExt cx="1001485" cy="1015663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8" name="円/楕円 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522357" y="4375825"/>
            <a:ext cx="1001485" cy="1015663"/>
            <a:chOff x="6382657" y="4845725"/>
            <a:chExt cx="1001485" cy="1015663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535057" y="5360750"/>
            <a:ext cx="1001485" cy="1015663"/>
            <a:chOff x="6382657" y="4845725"/>
            <a:chExt cx="1001485" cy="101566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659257" y="1787086"/>
            <a:ext cx="1001485" cy="1015663"/>
            <a:chOff x="6382657" y="4845725"/>
            <a:chExt cx="1001485" cy="101566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9671957" y="2739249"/>
            <a:ext cx="1001485" cy="1015663"/>
            <a:chOff x="6382657" y="4845725"/>
            <a:chExt cx="1001485" cy="1015663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6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671957" y="3668242"/>
            <a:ext cx="1001485" cy="1015663"/>
            <a:chOff x="6382657" y="4845725"/>
            <a:chExt cx="1001485" cy="101566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7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9659257" y="4620405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8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65</Words>
  <Application>Microsoft Office PowerPoint</Application>
  <PresentationFormat>ワイド画面</PresentationFormat>
  <Paragraphs>65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28</cp:revision>
  <dcterms:created xsi:type="dcterms:W3CDTF">2018-10-07T06:38:18Z</dcterms:created>
  <dcterms:modified xsi:type="dcterms:W3CDTF">2018-10-10T12:29:17Z</dcterms:modified>
</cp:coreProperties>
</file>