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66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250193" y="-3059692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562706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54F8BA0-FA57-4038-A0F1-F16AA9E3051B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7F290C3-A82A-42AA-ADF9-38E447650312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4C1AEA-5344-4330-AD34-377F9D38D2AE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14DC7602-1F30-49BD-B42E-917D6AD9F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588A43FE-781E-4B26-B489-A382286A1AF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47A75E-79D5-4852-8A72-A4793C6CB9E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DEE45DC-AA27-43C8-8B35-07F3C8622B06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34B24A48-B610-430E-BBC3-93202AC3B578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30B7D489-B106-4796-95A1-050465062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FB7DCE74-7544-4695-BDCF-4B26516417B8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FC63B-F1B8-4C1F-B76D-E2A4F8C83905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 </a:t>
                </a:r>
              </a:p>
            </p:txBody>
          </p:sp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46F0ADD9-E382-4138-ABD8-55C2A897C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2" t="22314" r="4546" b="25619"/>
            <a:stretch/>
          </p:blipFill>
          <p:spPr>
            <a:xfrm>
              <a:off x="203201" y="173506"/>
              <a:ext cx="2768600" cy="8001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5BBCFC1A-F46D-424F-9CBA-813F0848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381C055-6B97-4327-A8A8-B97F6DF4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213BE62-984D-4367-9C10-F331D36B3396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90F5878-306F-4668-94BE-BA1CEA0BA95B}"/>
                </a:ext>
              </a:extLst>
            </p:cNvPr>
            <p:cNvGrpSpPr/>
            <p:nvPr/>
          </p:nvGrpSpPr>
          <p:grpSpPr>
            <a:xfrm>
              <a:off x="57166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A5DCA946-4744-473A-AA8A-474B569B8BF4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8DAEF59E-9E3A-439E-8477-98E8F90C1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id="{0B09405D-BAA8-42EB-972F-BFCB052CD22D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DA7762-FD45-4A31-A89C-CFC61DEBFB7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F1E988-A00A-42D5-90FC-C0A7EAD873FC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8507BE19-D83F-4759-B801-FF258348B22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406795B7-0A3D-4F5B-9992-410021224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2" name="円/楕円 23">
                  <a:extLst>
                    <a:ext uri="{FF2B5EF4-FFF2-40B4-BE49-F238E27FC236}">
                      <a16:creationId xmlns:a16="http://schemas.microsoft.com/office/drawing/2014/main" id="{E46635BC-5C4B-4DD9-8A95-56C0ED503F9A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CFB7262-669A-4627-9562-DCDF75182E84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C0A18CA-2017-4C47-AE8E-676DA5286749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E433ADC6-14FD-4AC8-B04B-792948355A61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C8B79793-2363-40AD-A427-B8EA6E31D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E7E4D7AE-FA21-4ABB-BA9A-8EE8E1FB4C2E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9DFA851-30C1-4770-864A-5167A36C4C3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DCB1F6C-EDAB-4793-8BFE-EE7533886162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67102705-B0CA-43AC-BF99-9E5D648E13E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8AF87902-CAE5-45E0-A034-006263E9B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51FB1462-48CE-4150-9DFA-52F62560A16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5650D4-5037-4A37-9995-DA1EB599C2CA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 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6961F8D-1E21-4363-B306-9AC0F33914E0}"/>
                </a:ext>
              </a:extLst>
            </p:cNvPr>
            <p:cNvGrpSpPr/>
            <p:nvPr/>
          </p:nvGrpSpPr>
          <p:grpSpPr>
            <a:xfrm>
              <a:off x="4191679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CDD5B-B8B3-4D87-AFC9-ED4AB7B1C38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38C02253-D33A-4ED4-A99C-76822C533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7" name="円/楕円 23">
                  <a:extLst>
                    <a:ext uri="{FF2B5EF4-FFF2-40B4-BE49-F238E27FC236}">
                      <a16:creationId xmlns:a16="http://schemas.microsoft.com/office/drawing/2014/main" id="{8C6E84E3-6E6A-47DB-A1AF-69AE16B7AB64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6EA11D-E9AF-4F38-BC77-D45AB12E17AB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D6B418E3-510D-4692-BEB8-42A5B5BA6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2" t="22314" r="4546" b="25619"/>
            <a:stretch/>
          </p:blipFill>
          <p:spPr>
            <a:xfrm>
              <a:off x="482601" y="304800"/>
              <a:ext cx="2768600" cy="8001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A73D3CB-DB4F-4EA2-82D2-022D62FB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89C06FF-496E-4C4A-AB60-699876CD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2EA709E-1ECF-4D83-8681-3DA4B824EC78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998FF863-EBD3-473C-8472-A8E4B4B10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2" t="22314" r="4546" b="25619"/>
            <a:stretch/>
          </p:blipFill>
          <p:spPr>
            <a:xfrm>
              <a:off x="482601" y="304800"/>
              <a:ext cx="2768600" cy="8001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5C781A1-AA35-45B9-B209-A3C80A1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8A89C8E-638B-418F-98FE-4D38C01B5D63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A7F37E7-4C68-40EC-8590-97DAA584C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2" t="22314" r="4546" b="25619"/>
            <a:stretch/>
          </p:blipFill>
          <p:spPr>
            <a:xfrm>
              <a:off x="482601" y="304800"/>
              <a:ext cx="2768600" cy="80010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A3351E6-B465-4A72-9D1F-64118658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8AF67B7-FD01-4644-A3D2-DEE7A46F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D1F9B1-61F8-4EFC-BD25-FD9269E7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2314" r="4546" b="25619"/>
          <a:stretch/>
        </p:blipFill>
        <p:spPr>
          <a:xfrm>
            <a:off x="482601" y="304800"/>
            <a:ext cx="2768600" cy="800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B92BCB-EBBD-48F2-9359-E9593C0A6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7807F-FDAE-4EAC-9A27-A2DC448096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F75AFC1-83B5-43EE-8705-AEFE489B70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2314" r="4546" b="25619"/>
          <a:stretch/>
        </p:blipFill>
        <p:spPr>
          <a:xfrm>
            <a:off x="482601" y="304800"/>
            <a:ext cx="2768600" cy="800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A9904A-3ADF-4311-971E-DA97678F4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E7E783F-5F2C-48DD-BDAF-6C9493382A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2314" r="4546" b="25619"/>
          <a:stretch/>
        </p:blipFill>
        <p:spPr>
          <a:xfrm>
            <a:off x="482601" y="304800"/>
            <a:ext cx="2768600" cy="800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CE8455F-6A80-419C-B1AE-BA44C93CDA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FBB6EB-7622-4914-BA0A-1FBB2B5F10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6096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2666998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-139959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1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64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B655825-416E-4C88-AD60-47B7EB4A2220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C4908FB-6148-4B2A-92F9-4239DC92C8E7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F3E451A-8886-4FC8-8FD6-1C028A001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2" t="22314" r="4546" b="25619"/>
            <a:stretch/>
          </p:blipFill>
          <p:spPr>
            <a:xfrm>
              <a:off x="482601" y="304800"/>
              <a:ext cx="2768600" cy="800100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BCAE5FE0-B3E4-4617-BABC-A385A63C9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44</Words>
  <Application>Microsoft Office PowerPoint</Application>
  <PresentationFormat>ワイド画面</PresentationFormat>
  <Paragraphs>44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廣瀬 翔</cp:lastModifiedBy>
  <cp:revision>24</cp:revision>
  <dcterms:created xsi:type="dcterms:W3CDTF">2018-10-07T06:38:18Z</dcterms:created>
  <dcterms:modified xsi:type="dcterms:W3CDTF">2018-10-09T09:33:10Z</dcterms:modified>
</cp:coreProperties>
</file>