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60" r:id="rId9"/>
    <p:sldId id="283" r:id="rId10"/>
    <p:sldId id="261" r:id="rId11"/>
    <p:sldId id="262" r:id="rId12"/>
    <p:sldId id="26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4" autoAdjust="0"/>
    <p:restoredTop sz="94660"/>
  </p:normalViewPr>
  <p:slideViewPr>
    <p:cSldViewPr snapToGrid="0" showGuides="1">
      <p:cViewPr varScale="1">
        <p:scale>
          <a:sx n="35" d="100"/>
          <a:sy n="35" d="100"/>
        </p:scale>
        <p:origin x="1836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97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B310715-7291-4388-BE88-02CD9E40E952}"/>
              </a:ext>
            </a:extLst>
          </p:cNvPr>
          <p:cNvGrpSpPr/>
          <p:nvPr/>
        </p:nvGrpSpPr>
        <p:grpSpPr>
          <a:xfrm>
            <a:off x="0" y="121193"/>
            <a:ext cx="12192000" cy="6615613"/>
            <a:chOff x="0" y="121193"/>
            <a:chExt cx="12192000" cy="6615613"/>
          </a:xfrm>
        </p:grpSpPr>
        <p:pic>
          <p:nvPicPr>
            <p:cNvPr id="5" name="図 4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046C42DE-2926-4652-A564-6CD175CED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193"/>
              <a:ext cx="12192000" cy="6615613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4ED9FB9-0E04-475E-B0BF-F2570E5BE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" t="23750" r="7812" b="23750"/>
            <a:stretch/>
          </p:blipFill>
          <p:spPr>
            <a:xfrm>
              <a:off x="266700" y="309782"/>
              <a:ext cx="2714626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C4908FB-6148-4B2A-92F9-4239DC92C8E7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BCAE5FE0-B3E4-4617-BABC-A385A63C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2"/>
            <a:stretch/>
          </p:blipFill>
          <p:spPr>
            <a:xfrm>
              <a:off x="342901" y="330200"/>
              <a:ext cx="3225798" cy="1282699"/>
            </a:xfrm>
            <a:prstGeom prst="rect">
              <a:avLst/>
            </a:prstGeom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C4908FB-6148-4B2A-92F9-4239DC92C8E7}"/>
                </a:ext>
              </a:extLst>
            </p:cNvPr>
            <p:cNvGrpSpPr/>
            <p:nvPr/>
          </p:nvGrpSpPr>
          <p:grpSpPr>
            <a:xfrm>
              <a:off x="342901" y="1175544"/>
              <a:ext cx="1262742" cy="1379655"/>
              <a:chOff x="7291470" y="-3228423"/>
              <a:chExt cx="1262742" cy="1379655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5" name="円/楕円 23">
                  <a:extLst>
                    <a:ext uri="{FF2B5EF4-FFF2-40B4-BE49-F238E27FC236}">
                      <a16:creationId xmlns:a16="http://schemas.microsoft.com/office/drawing/2014/main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C4908FB-6148-4B2A-92F9-4239DC92C8E7}"/>
                </a:ext>
              </a:extLst>
            </p:cNvPr>
            <p:cNvGrpSpPr/>
            <p:nvPr/>
          </p:nvGrpSpPr>
          <p:grpSpPr>
            <a:xfrm>
              <a:off x="315098" y="3324440"/>
              <a:ext cx="1262742" cy="1379655"/>
              <a:chOff x="7291470" y="-3228423"/>
              <a:chExt cx="1262742" cy="1379655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9" name="図 28">
                  <a:extLst>
                    <a:ext uri="{FF2B5EF4-FFF2-40B4-BE49-F238E27FC236}">
                      <a16:creationId xmlns:a16="http://schemas.microsoft.com/office/drawing/2014/main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30" name="円/楕円 23">
                  <a:extLst>
                    <a:ext uri="{FF2B5EF4-FFF2-40B4-BE49-F238E27FC236}">
                      <a16:creationId xmlns:a16="http://schemas.microsoft.com/office/drawing/2014/main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54F8BA0-FA57-4038-A0F1-F16AA9E3051B}"/>
                </a:ext>
              </a:extLst>
            </p:cNvPr>
            <p:cNvGrpSpPr/>
            <p:nvPr/>
          </p:nvGrpSpPr>
          <p:grpSpPr>
            <a:xfrm>
              <a:off x="0" y="110018"/>
              <a:ext cx="12192000" cy="6637963"/>
              <a:chOff x="0" y="110018"/>
              <a:chExt cx="12192000" cy="6637963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0018"/>
                <a:ext cx="12192000" cy="6637963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77F290C3-A82A-42AA-ADF9-38E447650312}"/>
                  </a:ext>
                </a:extLst>
              </p:cNvPr>
              <p:cNvGrpSpPr/>
              <p:nvPr/>
            </p:nvGrpSpPr>
            <p:grpSpPr>
              <a:xfrm>
                <a:off x="8840645" y="2293454"/>
                <a:ext cx="1262742" cy="1379655"/>
                <a:chOff x="7291470" y="-3228423"/>
                <a:chExt cx="1262742" cy="1379655"/>
              </a:xfrm>
            </p:grpSpPr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0F4C1AEA-5344-4330-AD34-377F9D38D2AE}"/>
                    </a:ext>
                  </a:extLst>
                </p:cNvPr>
                <p:cNvGrpSpPr/>
                <p:nvPr/>
              </p:nvGrpSpPr>
              <p:grpSpPr>
                <a:xfrm>
                  <a:off x="7291470" y="-3111510"/>
                  <a:ext cx="1262742" cy="1262742"/>
                  <a:chOff x="7291470" y="-3111510"/>
                  <a:chExt cx="1262742" cy="1262742"/>
                </a:xfrm>
              </p:grpSpPr>
              <p:pic>
                <p:nvPicPr>
                  <p:cNvPr id="16" name="図 15">
                    <a:extLst>
                      <a:ext uri="{FF2B5EF4-FFF2-40B4-BE49-F238E27FC236}">
                        <a16:creationId xmlns:a16="http://schemas.microsoft.com/office/drawing/2014/main" id="{14DC7602-1F30-49BD-B42E-917D6AD9F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1470" y="-3111510"/>
                    <a:ext cx="1262742" cy="1262742"/>
                  </a:xfrm>
                  <a:prstGeom prst="rect">
                    <a:avLst/>
                  </a:prstGeom>
                </p:spPr>
              </p:pic>
              <p:sp>
                <p:nvSpPr>
                  <p:cNvPr id="17" name="円/楕円 23">
                    <a:extLst>
                      <a:ext uri="{FF2B5EF4-FFF2-40B4-BE49-F238E27FC236}">
                        <a16:creationId xmlns:a16="http://schemas.microsoft.com/office/drawing/2014/main" id="{588A43FE-781E-4B26-B489-A382286A1AF7}"/>
                      </a:ext>
                    </a:extLst>
                  </p:cNvPr>
                  <p:cNvSpPr/>
                  <p:nvPr/>
                </p:nvSpPr>
                <p:spPr>
                  <a:xfrm>
                    <a:off x="7596269" y="-3010480"/>
                    <a:ext cx="653143" cy="6531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447A75E-79D5-4852-8A72-A4793C6CB9E8}"/>
                    </a:ext>
                  </a:extLst>
                </p:cNvPr>
                <p:cNvSpPr txBox="1"/>
                <p:nvPr/>
              </p:nvSpPr>
              <p:spPr>
                <a:xfrm>
                  <a:off x="7421986" y="-3228423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2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0DEE45DC-AA27-43C8-8B35-07F3C8622B06}"/>
                  </a:ext>
                </a:extLst>
              </p:cNvPr>
              <p:cNvGrpSpPr/>
              <p:nvPr/>
            </p:nvGrpSpPr>
            <p:grpSpPr>
              <a:xfrm>
                <a:off x="10417429" y="2331544"/>
                <a:ext cx="1262742" cy="1379655"/>
                <a:chOff x="7291470" y="-3228423"/>
                <a:chExt cx="1262742" cy="1379655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34B24A48-B610-430E-BBC3-93202AC3B578}"/>
                    </a:ext>
                  </a:extLst>
                </p:cNvPr>
                <p:cNvGrpSpPr/>
                <p:nvPr/>
              </p:nvGrpSpPr>
              <p:grpSpPr>
                <a:xfrm>
                  <a:off x="7291470" y="-3111510"/>
                  <a:ext cx="1262742" cy="1262742"/>
                  <a:chOff x="7291470" y="-3111510"/>
                  <a:chExt cx="1262742" cy="1262742"/>
                </a:xfrm>
              </p:grpSpPr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30B7D489-B106-4796-95A1-050465062E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1470" y="-3111510"/>
                    <a:ext cx="1262742" cy="1262742"/>
                  </a:xfrm>
                  <a:prstGeom prst="rect">
                    <a:avLst/>
                  </a:prstGeom>
                </p:spPr>
              </p:pic>
              <p:sp>
                <p:nvSpPr>
                  <p:cNvPr id="22" name="円/楕円 23">
                    <a:extLst>
                      <a:ext uri="{FF2B5EF4-FFF2-40B4-BE49-F238E27FC236}">
                        <a16:creationId xmlns:a16="http://schemas.microsoft.com/office/drawing/2014/main" id="{FB7DCE74-7544-4695-BDCF-4B26516417B8}"/>
                      </a:ext>
                    </a:extLst>
                  </p:cNvPr>
                  <p:cNvSpPr/>
                  <p:nvPr/>
                </p:nvSpPr>
                <p:spPr>
                  <a:xfrm>
                    <a:off x="7596269" y="-3010480"/>
                    <a:ext cx="653143" cy="6531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D4FC63B-F1B8-4C1F-B76D-E2A4F8C83905}"/>
                    </a:ext>
                  </a:extLst>
                </p:cNvPr>
                <p:cNvSpPr txBox="1"/>
                <p:nvPr/>
              </p:nvSpPr>
              <p:spPr>
                <a:xfrm>
                  <a:off x="7421986" y="-3228423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3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5BBCFC1A-F46D-424F-9CBA-813F08482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6168" y="4456205"/>
                <a:ext cx="3048006" cy="1524003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A381C055-6B97-4327-A8A8-B97F6DF4C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7397" y="173506"/>
                <a:ext cx="3048006" cy="1524003"/>
              </a:xfrm>
              <a:prstGeom prst="rect">
                <a:avLst/>
              </a:prstGeom>
            </p:spPr>
          </p:pic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25197"/>
            <a:stretch/>
          </p:blipFill>
          <p:spPr>
            <a:xfrm>
              <a:off x="139699" y="203200"/>
              <a:ext cx="2971799" cy="1206499"/>
            </a:xfrm>
            <a:prstGeom prst="rect">
              <a:avLst/>
            </a:prstGeom>
          </p:spPr>
        </p:pic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C4908FB-6148-4B2A-92F9-4239DC92C8E7}"/>
                </a:ext>
              </a:extLst>
            </p:cNvPr>
            <p:cNvGrpSpPr/>
            <p:nvPr/>
          </p:nvGrpSpPr>
          <p:grpSpPr>
            <a:xfrm>
              <a:off x="4173496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32" name="図 31">
                  <a:extLst>
                    <a:ext uri="{FF2B5EF4-FFF2-40B4-BE49-F238E27FC236}">
                      <a16:creationId xmlns:a16="http://schemas.microsoft.com/office/drawing/2014/main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33" name="円/楕円 23">
                  <a:extLst>
                    <a:ext uri="{FF2B5EF4-FFF2-40B4-BE49-F238E27FC236}">
                      <a16:creationId xmlns:a16="http://schemas.microsoft.com/office/drawing/2014/main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8A89C8E-638B-418F-98FE-4D38C01B5D63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A3351E6-B465-4A72-9D1F-64118658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B1983BE-7252-407C-A358-C710CC7E832A}"/>
              </a:ext>
            </a:extLst>
          </p:cNvPr>
          <p:cNvGrpSpPr/>
          <p:nvPr/>
        </p:nvGrpSpPr>
        <p:grpSpPr>
          <a:xfrm>
            <a:off x="10732184" y="2548474"/>
            <a:ext cx="1262742" cy="1379655"/>
            <a:chOff x="10732184" y="2548474"/>
            <a:chExt cx="1262742" cy="137965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151526E-B945-4F5C-A12F-F1740DB93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9" name="円/楕円 23">
              <a:extLst>
                <a:ext uri="{FF2B5EF4-FFF2-40B4-BE49-F238E27FC236}">
                  <a16:creationId xmlns:a16="http://schemas.microsoft.com/office/drawing/2014/main" id="{F5A1EC51-1A17-4C47-AD9A-2D2A0BBE8D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251AD46-271F-4422-B1D3-314A41B430CB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439460E-8F1F-47C0-AE08-3F82BA74BE12}"/>
              </a:ext>
            </a:extLst>
          </p:cNvPr>
          <p:cNvGrpSpPr/>
          <p:nvPr/>
        </p:nvGrpSpPr>
        <p:grpSpPr>
          <a:xfrm>
            <a:off x="9726867" y="3532917"/>
            <a:ext cx="1262742" cy="1379655"/>
            <a:chOff x="10732184" y="2548474"/>
            <a:chExt cx="1262742" cy="137965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3FD8FEF3-DC66-48B2-9E4C-C271C561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3" name="円/楕円 23">
              <a:extLst>
                <a:ext uri="{FF2B5EF4-FFF2-40B4-BE49-F238E27FC236}">
                  <a16:creationId xmlns:a16="http://schemas.microsoft.com/office/drawing/2014/main" id="{F4A1E556-5209-4FF5-8DA3-F3D9FB8D83DF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84BB07B-55D6-4FEB-BC3C-9D9D7BA18524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B92BCB-EBBD-48F2-9359-E9593C0A6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7807F-FDAE-4EAC-9A27-A2DC44809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658E3F-6494-44C6-A096-A3EC345C716C}"/>
              </a:ext>
            </a:extLst>
          </p:cNvPr>
          <p:cNvGrpSpPr/>
          <p:nvPr/>
        </p:nvGrpSpPr>
        <p:grpSpPr>
          <a:xfrm>
            <a:off x="10732184" y="2255511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84223BF-1108-4F62-8438-8FC48AF0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69EBE627-B17A-454D-A07C-46927550D62A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1C8A3B5-FF83-436E-A8EC-55DADE30FAC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27191C2-768B-47EF-B474-2BAEEA821907}"/>
              </a:ext>
            </a:extLst>
          </p:cNvPr>
          <p:cNvGrpSpPr/>
          <p:nvPr/>
        </p:nvGrpSpPr>
        <p:grpSpPr>
          <a:xfrm>
            <a:off x="4317803" y="1093799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DDCAC80-5ECB-436C-8569-266CD77C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C3D27166-9D23-4EE8-B7A6-1569E889AF1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2CF8F3E-00B6-4F40-AF5F-0809B28395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5EB684B-992E-4D67-9FF0-EF456DA186A3}"/>
              </a:ext>
            </a:extLst>
          </p:cNvPr>
          <p:cNvGrpSpPr/>
          <p:nvPr/>
        </p:nvGrpSpPr>
        <p:grpSpPr>
          <a:xfrm>
            <a:off x="4318889" y="3271174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29797A6F-D971-4660-9F53-8066C731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id="{A136E75E-B664-4E67-93BE-CAE9E212383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FD942FD-55AE-4B9D-9F3F-EF3EB9BC77DC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A9904A-3ADF-4311-971E-DA97678F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ADEABB-07AF-4E27-8182-490FDC8E6A21}"/>
              </a:ext>
            </a:extLst>
          </p:cNvPr>
          <p:cNvGrpSpPr/>
          <p:nvPr/>
        </p:nvGrpSpPr>
        <p:grpSpPr>
          <a:xfrm>
            <a:off x="9809233" y="3150076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B7B3E88-CB01-46D6-92A7-AF4A12FDC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CACB6A2A-419B-49F6-99B0-D8140789FDD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F9C13E-96F0-4973-AEA6-0B928DD96C2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93B351-7DD7-4759-9888-70F9487773F7}"/>
              </a:ext>
            </a:extLst>
          </p:cNvPr>
          <p:cNvGrpSpPr/>
          <p:nvPr/>
        </p:nvGrpSpPr>
        <p:grpSpPr>
          <a:xfrm>
            <a:off x="7295725" y="3150076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EE7B46C-2523-4670-AAB7-DB96DB37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F1A4484B-7049-4073-BB2B-E9EBCAF68AA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16C9E57-5D74-469E-9DA0-58D51C0AC85E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CE8455F-6A80-419C-B1AE-BA44C93C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FBB6EB-7622-4914-BA0A-1FBB2B5F1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B5260CB-FC7B-4D69-BB97-0E3531060554}"/>
              </a:ext>
            </a:extLst>
          </p:cNvPr>
          <p:cNvGrpSpPr/>
          <p:nvPr/>
        </p:nvGrpSpPr>
        <p:grpSpPr>
          <a:xfrm>
            <a:off x="7700195" y="3166352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B4C6870-3E05-4136-926C-C1449E28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EBBE3938-8090-4467-B0D3-842B18EED1D0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15B49D2-948A-4DC5-A91E-17B1ADA3157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455F160-96D1-4A16-985B-D961CC64FAC2}"/>
              </a:ext>
            </a:extLst>
          </p:cNvPr>
          <p:cNvGrpSpPr/>
          <p:nvPr/>
        </p:nvGrpSpPr>
        <p:grpSpPr>
          <a:xfrm>
            <a:off x="4123973" y="3166352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E7046BC-8375-45C6-B711-B224031C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64568828-CB73-4AC8-894C-6960AB9033C5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E92F573-C69F-4433-9AD1-A75A97FA4C1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4C5576-492B-4A52-A777-BEECD9788B6E}"/>
              </a:ext>
            </a:extLst>
          </p:cNvPr>
          <p:cNvGrpSpPr/>
          <p:nvPr/>
        </p:nvGrpSpPr>
        <p:grpSpPr>
          <a:xfrm>
            <a:off x="197620" y="2449890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70DB5A9-8920-46D8-A960-0BB75A16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id="{71DB6E04-AC93-4E4A-BB63-3B82A86FBAC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2633493-C3C0-4C88-8928-CC32A0522B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A60831-11B2-40EB-880B-03D7FD4FACD7}"/>
              </a:ext>
            </a:extLst>
          </p:cNvPr>
          <p:cNvGrpSpPr/>
          <p:nvPr/>
        </p:nvGrpSpPr>
        <p:grpSpPr>
          <a:xfrm>
            <a:off x="5260173" y="806449"/>
            <a:ext cx="1262742" cy="1379655"/>
            <a:chOff x="10732184" y="2548474"/>
            <a:chExt cx="1262742" cy="1379655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738E703-F26D-4B43-9FBF-70BC883E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22" name="円/楕円 23">
              <a:extLst>
                <a:ext uri="{FF2B5EF4-FFF2-40B4-BE49-F238E27FC236}">
                  <a16:creationId xmlns:a16="http://schemas.microsoft.com/office/drawing/2014/main" id="{BF87DA3E-2616-4B04-AEC8-30CA2DA00B47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DBCA667-925B-430C-A8F3-406282677B1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404171" y="0"/>
            <a:ext cx="11383658" cy="6858000"/>
            <a:chOff x="404171" y="0"/>
            <a:chExt cx="11383658" cy="6858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04171" y="0"/>
              <a:ext cx="11383658" cy="6858000"/>
              <a:chOff x="404171" y="0"/>
              <a:chExt cx="11383658" cy="6858000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3" t="3889" r="-1" b="8334"/>
              <a:stretch/>
            </p:blipFill>
            <p:spPr>
              <a:xfrm>
                <a:off x="404171" y="0"/>
                <a:ext cx="11383658" cy="6858000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4" t="27682"/>
              <a:stretch/>
            </p:blipFill>
            <p:spPr>
              <a:xfrm>
                <a:off x="558799" y="266700"/>
                <a:ext cx="2971799" cy="1166415"/>
              </a:xfrm>
              <a:prstGeom prst="rect">
                <a:avLst/>
              </a:prstGeom>
            </p:spPr>
          </p:pic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9841AE1-4360-41BA-B7A3-EFF6186F1D4C}"/>
                  </a:ext>
                </a:extLst>
              </p:cNvPr>
              <p:cNvGrpSpPr/>
              <p:nvPr/>
            </p:nvGrpSpPr>
            <p:grpSpPr>
              <a:xfrm>
                <a:off x="4347955" y="1215172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1CF16D79-CA90-41BB-9433-98C27F075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CF99359D-A725-4101-9F4B-49D75085C8BF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F6218EE-DFA5-44E0-9AE0-505CF1E10C84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1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D2D46E6-1879-4F96-9EF9-6F3FCAF7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210" y="87905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342901" y="0"/>
            <a:ext cx="10741621" cy="6858000"/>
            <a:chOff x="342901" y="0"/>
            <a:chExt cx="10741621" cy="6858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2901" y="0"/>
              <a:ext cx="10741621" cy="6858000"/>
              <a:chOff x="342901" y="0"/>
              <a:chExt cx="10741621" cy="6858000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477" y="0"/>
                <a:ext cx="9977045" cy="6858000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48"/>
              <a:stretch/>
            </p:blipFill>
            <p:spPr>
              <a:xfrm>
                <a:off x="342901" y="215900"/>
                <a:ext cx="3225798" cy="1257299"/>
              </a:xfrm>
              <a:prstGeom prst="rect">
                <a:avLst/>
              </a:prstGeom>
            </p:spPr>
          </p:pic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99841AE1-4360-41BA-B7A3-EFF6186F1D4C}"/>
                  </a:ext>
                </a:extLst>
              </p:cNvPr>
              <p:cNvGrpSpPr/>
              <p:nvPr/>
            </p:nvGrpSpPr>
            <p:grpSpPr>
              <a:xfrm>
                <a:off x="6679263" y="2739172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1CF16D79-CA90-41BB-9433-98C27F075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CF99359D-A725-4101-9F4B-49D75085C8BF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F6218EE-DFA5-44E0-9AE0-505CF1E10C84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1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CE8455F-6A80-419C-B1AE-BA44C93CD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263" y="4644284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6111"/>
          <a:stretch/>
        </p:blipFill>
        <p:spPr>
          <a:xfrm>
            <a:off x="671017" y="0"/>
            <a:ext cx="10098583" cy="67994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/>
          <a:stretch/>
        </p:blipFill>
        <p:spPr>
          <a:xfrm>
            <a:off x="368301" y="152400"/>
            <a:ext cx="3225798" cy="11810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E6A1AF7-EE53-46F1-AAED-0155A6917E94}"/>
              </a:ext>
            </a:extLst>
          </p:cNvPr>
          <p:cNvGrpSpPr/>
          <p:nvPr/>
        </p:nvGrpSpPr>
        <p:grpSpPr>
          <a:xfrm>
            <a:off x="4948117" y="4080752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A4B0726-85C7-44C0-9596-7AF818CD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id="{4554AE57-B024-4633-87DF-CB9B3FF6A8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600D74A-718C-47D8-9CB5-EA1498283CE0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06" y="-19053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5371"/>
          <a:stretch/>
        </p:blipFill>
        <p:spPr>
          <a:xfrm>
            <a:off x="1420317" y="35060"/>
            <a:ext cx="10009683" cy="682294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61AE4F-E94B-4C6E-A392-E938BF66CCB9}"/>
              </a:ext>
            </a:extLst>
          </p:cNvPr>
          <p:cNvGrpSpPr/>
          <p:nvPr/>
        </p:nvGrpSpPr>
        <p:grpSpPr>
          <a:xfrm>
            <a:off x="5615549" y="4071874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57E69D2-A059-4ADF-BBEE-D17E183D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id="{BEA6F835-2B31-48E9-8CF0-DB104021505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C5859DE-D21E-4D85-8538-2B311F67654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 b="6055"/>
          <a:stretch/>
        </p:blipFill>
        <p:spPr>
          <a:xfrm>
            <a:off x="134725" y="-197387"/>
            <a:ext cx="12057276" cy="705538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-38359"/>
            <a:ext cx="3708400" cy="1574800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1770057" y="676132"/>
            <a:ext cx="1262742" cy="1375229"/>
            <a:chOff x="2832269" y="714828"/>
            <a:chExt cx="1262742" cy="137522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4" name="円/楕円 23"/>
              <p:cNvSpPr/>
              <p:nvPr/>
            </p:nvSpPr>
            <p:spPr>
              <a:xfrm>
                <a:off x="7454044" y="-376341"/>
                <a:ext cx="1261243" cy="126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>
              <a:off x="2965926" y="714828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18846" y="676133"/>
            <a:ext cx="1262742" cy="1375228"/>
            <a:chOff x="2832269" y="714829"/>
            <a:chExt cx="1262742" cy="1375228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2" name="円/楕円 3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2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720480" y="688496"/>
            <a:ext cx="1262742" cy="1375228"/>
            <a:chOff x="2832269" y="714829"/>
            <a:chExt cx="1262742" cy="1375228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7" name="円/楕円 3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90728" y="688496"/>
            <a:ext cx="1262742" cy="1375228"/>
            <a:chOff x="2832269" y="714829"/>
            <a:chExt cx="1262742" cy="1375228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2" name="円/楕円 4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9985930" y="2064399"/>
            <a:ext cx="1262742" cy="1375228"/>
            <a:chOff x="2832269" y="714829"/>
            <a:chExt cx="1262742" cy="1375228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7" name="円/楕円 4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/>
          <a:stretch/>
        </p:blipFill>
        <p:spPr>
          <a:xfrm>
            <a:off x="0" y="0"/>
            <a:ext cx="12206108" cy="6756969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2684457" y="-81980"/>
            <a:ext cx="1262742" cy="1375228"/>
            <a:chOff x="2832269" y="714829"/>
            <a:chExt cx="1262742" cy="137522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7" name="円/楕円 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077827" y="-81980"/>
            <a:ext cx="1262742" cy="1375228"/>
            <a:chOff x="2832269" y="714829"/>
            <a:chExt cx="1262742" cy="137522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3" name="円/楕円 1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52366" y="-81980"/>
            <a:ext cx="1262742" cy="1375228"/>
            <a:chOff x="2832269" y="714829"/>
            <a:chExt cx="1262742" cy="13752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8" name="円/楕円 17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863768" y="-81980"/>
            <a:ext cx="1262742" cy="1375228"/>
            <a:chOff x="2832269" y="714829"/>
            <a:chExt cx="1262742" cy="137522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3" name="円/楕円 2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 b="21476"/>
          <a:stretch/>
        </p:blipFill>
        <p:spPr>
          <a:xfrm>
            <a:off x="8373030" y="5473700"/>
            <a:ext cx="370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5" y="-3174"/>
            <a:ext cx="1025881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6395357" y="4909225"/>
            <a:ext cx="1001485" cy="1015663"/>
            <a:chOff x="6382657" y="4845725"/>
            <a:chExt cx="1001485" cy="10156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6414234" y="5839163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5" y="0"/>
            <a:ext cx="1025881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522357" y="1416725"/>
            <a:ext cx="1001485" cy="1015663"/>
            <a:chOff x="6382657" y="4845725"/>
            <a:chExt cx="1001485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522357" y="2413337"/>
            <a:ext cx="1001485" cy="1015663"/>
            <a:chOff x="6382657" y="4845725"/>
            <a:chExt cx="1001485" cy="1015663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522357" y="4375825"/>
            <a:ext cx="1001485" cy="1015663"/>
            <a:chOff x="6382657" y="4845725"/>
            <a:chExt cx="1001485" cy="1015663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535057" y="5360750"/>
            <a:ext cx="1001485" cy="1015663"/>
            <a:chOff x="6382657" y="4845725"/>
            <a:chExt cx="1001485" cy="101566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659257" y="1787086"/>
            <a:ext cx="1001485" cy="1015663"/>
            <a:chOff x="6382657" y="4845725"/>
            <a:chExt cx="1001485" cy="101566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9671957" y="2739249"/>
            <a:ext cx="1001485" cy="1015663"/>
            <a:chOff x="6382657" y="4845725"/>
            <a:chExt cx="1001485" cy="101566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6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671957" y="3668242"/>
            <a:ext cx="1001485" cy="1015663"/>
            <a:chOff x="6382657" y="4845725"/>
            <a:chExt cx="1001485" cy="101566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7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9659257" y="4620405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8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83</Words>
  <Application>Microsoft Office PowerPoint</Application>
  <PresentationFormat>ワイド画面</PresentationFormat>
  <Paragraphs>83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廣瀬 翔</cp:lastModifiedBy>
  <cp:revision>39</cp:revision>
  <dcterms:created xsi:type="dcterms:W3CDTF">2018-10-07T06:38:18Z</dcterms:created>
  <dcterms:modified xsi:type="dcterms:W3CDTF">2018-10-16T07:51:33Z</dcterms:modified>
</cp:coreProperties>
</file>