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 Example - Custom Extra Package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$\dv{f}{x}$</a:t>
            </a:r>
            <a:r>
              <a:rPr/>
              <a:t> also available in title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</a:t>
            </a:r>
            <a:r>
              <a:rPr>
                <a:latin typeface="Courier"/>
              </a:rPr>
              <a:t>physics</a:t>
            </a:r>
            <a:r>
              <a:rPr/>
              <a:t>: </a:t>
            </a:r>
            <a:r>
              <a:rPr/>
              <a:t>$\dv{f}{x}$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 Example - Custom Extra Package</dc:title>
  <dc:creator>sun123zxy</dc:creator>
  <cp:keywords/>
  <dcterms:created xsi:type="dcterms:W3CDTF">2025-09-21T10:14:55Z</dcterms:created>
  <dcterms:modified xsi:type="dcterms:W3CDTF">2025-09-21T10:14:55Z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tract">
    <vt:lpwstr>This is an abstract.</vt:lpwstr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uthor">
    <vt:lpwstr/>
  </property>
  <property fmtid="{D5CDD505-2E9C-101B-9397-08002B2CF9AE}" pid="7" name="callouty-theorem">
    <vt:lpwstr/>
  </property>
  <property fmtid="{D5CDD505-2E9C-101B-9397-08002B2CF9AE}" pid="8" name="cap-location">
    <vt:lpwstr>bottom</vt:lpwstr>
  </property>
  <property fmtid="{D5CDD505-2E9C-101B-9397-08002B2CF9AE}" pid="9" name="csl">
    <vt:lpwstr>../_assets/ieee.csl</vt:lpwstr>
  </property>
  <property fmtid="{D5CDD505-2E9C-101B-9397-08002B2CF9AE}" pid="10" name="date">
    <vt:lpwstr>2023-09-21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jupyter">
    <vt:lpwstr>python3</vt:lpwstr>
  </property>
  <property fmtid="{D5CDD505-2E9C-101B-9397-08002B2CF9AE}" pid="15" name="labels">
    <vt:lpwstr/>
  </property>
  <property fmtid="{D5CDD505-2E9C-101B-9397-08002B2CF9AE}" pid="16" name="number-depth">
    <vt:lpwstr>3</vt:lpwstr>
  </property>
  <property fmtid="{D5CDD505-2E9C-101B-9397-08002B2CF9AE}" pid="17" name="subtitle">
    <vt:lpwstr>\dv{f}{x} also available in title</vt:lpwstr>
  </property>
  <property fmtid="{D5CDD505-2E9C-101B-9397-08002B2CF9AE}" pid="18" name="toc-title">
    <vt:lpwstr>Table of contents</vt:lpwstr>
  </property>
</Properties>
</file>