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  <a:p>
            <a:pPr lvl="0" indent="0" marL="0">
              <a:buNone/>
            </a:pPr>
            <a:r>
              <a:rPr/>
              <a:t>This is Euscript </a:t>
            </a:r>
            <a:r>
              <a:rPr/>
              <a:t>$\mathcal{A} \neq \EuScript{A}$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2025-09-15T09:34:19Z</dcterms:created>
  <dcterms:modified xsi:type="dcterms:W3CDTF">2025-09-15T09:34:19Z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