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 Example - cnpre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 Example - cnpre</dc:title>
  <dc:creator>sun123zxy</dc:creator>
  <cp:keywords/>
  <dcterms:created xsi:type="dcterms:W3CDTF">2025-10-13T19:50:14Z</dcterms:created>
  <dcterms:modified xsi:type="dcterms:W3CDTF">2025-10-13T19:50:14Z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目录</vt:lpwstr>
  </property>
</Properties>
</file>