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-cnpre 测试文档</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证明</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证明</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\SunQuarTeX-cnpre 测试文档</dc:title>
  <dc:creator>sun123zxy</dc:creator>
  <cp:keywords/>
  <dcterms:created xsi:type="dcterms:W3CDTF">2025-08-09T06:35:01Z</dcterms:created>
  <dcterms:modified xsi:type="dcterms:W3CDTF">2025-08-09T06:35:01Z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bibliography.bib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\SunQuarTeX Institute of LaTeX Technology</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Table of contents</vt:lpwstr>
  </property>
</Properties>
</file>