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你好，</a:t>
            </a:r>
            <a:r>
              <a:rPr/>
              <a:t>$\SunQuarTeX$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这是副标题</a:t>
            </a:r>
            <a:br/>
            <a:br/>
            <a:r>
              <a:rPr/>
              <a:t>sun123zxy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2025-08-10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你好，</a:t>
            </a:r>
            <a:r>
              <a:rPr/>
              <a:t>$\SunQuarTeX$</a:t>
            </a:r>
            <a:r>
              <a:rPr/>
              <a:t>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你好，\SunQuarTeX</dc:title>
  <dc:creator>sun123zxy</dc:creator>
  <cp:keywords/>
  <dcterms:created xsi:type="dcterms:W3CDTF">2025-08-10T18:56:11Z</dcterms:created>
  <dcterms:modified xsi:type="dcterms:W3CDTF">2025-08-10T18:56:11Z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llouty-theorem">
    <vt:lpwstr/>
  </property>
  <property fmtid="{D5CDD505-2E9C-101B-9397-08002B2CF9AE}" pid="6" name="cap-location">
    <vt:lpwstr>bottom</vt:lpwstr>
  </property>
  <property fmtid="{D5CDD505-2E9C-101B-9397-08002B2CF9AE}" pid="7" name="csl">
    <vt:lpwstr>_assets/ieee.csl</vt:lpwstr>
  </property>
  <property fmtid="{D5CDD505-2E9C-101B-9397-08002B2CF9AE}" pid="8" name="date">
    <vt:lpwstr>2025-08-10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jupyter">
    <vt:lpwstr>python3</vt:lpwstr>
  </property>
  <property fmtid="{D5CDD505-2E9C-101B-9397-08002B2CF9AE}" pid="13" name="labels">
    <vt:lpwstr/>
  </property>
  <property fmtid="{D5CDD505-2E9C-101B-9397-08002B2CF9AE}" pid="14" name="number-depth">
    <vt:lpwstr>3</vt:lpwstr>
  </property>
  <property fmtid="{D5CDD505-2E9C-101B-9397-08002B2CF9AE}" pid="15" name="subtitle">
    <vt:lpwstr>这是副标题</vt:lpwstr>
  </property>
  <property fmtid="{D5CDD505-2E9C-101B-9397-08002B2CF9AE}" pid="16" name="toc-title">
    <vt:lpwstr>Table of contents</vt:lpwstr>
  </property>
</Properties>
</file>