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课表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星期五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08:00–09:35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09:55–12:20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13:20–14:55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6节–7节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15:15–17:40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18:30–20:55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Lean 4 形式化教学</a:t>
                      </a:r>
                      <a:br/>
                      <a:r>
                        <a:rPr/>
                        <a:t>sun123zxy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11–12节</a:t>
                      </a:r>
                      <a:br/>
                      <a:r>
                        <a:rPr/>
                        <a:t>香霖堂E909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课表</dc:title>
  <dc:creator>sun123zxy</dc:creator>
  <cp:keywords/>
  <dcterms:created xsi:type="dcterms:W3CDTF">2025-10-15T09:20:21Z</dcterms:created>
  <dcterms:modified xsi:type="dcterms:W3CDTF">2025-10-15T09:20:21Z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../_assets/ieee.csl</vt:lpwstr>
  </property>
  <property fmtid="{D5CDD505-2E9C-101B-9397-08002B2CF9AE}" pid="8" name="date">
    <vt:lpwstr>2025-09-13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toc-title">
    <vt:lpwstr>目录</vt:lpwstr>
  </property>
</Properties>
</file>