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4bae4eb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64bae4eb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4bae4eb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4bae4eb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4bae4eb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4bae4eb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4bae4eb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64bae4eb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64bae4eb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64bae4eb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64bae4eb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64bae4eb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64bae4eb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64bae4eb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4bae4eb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4bae4eb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4bae4eb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64bae4eb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4bae4eb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4bae4eb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4bae4eb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4bae4eb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4bae4eb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4bae4eb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4bae4eb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64bae4eb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4bae4eb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4bae4eb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4bae4eb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4bae4eb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4bae4eb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4bae4eb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House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Reference Voltage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433125"/>
            <a:ext cx="70389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MCP1525T-I/TT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voltage 2.5V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Tolerance 1%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 drift +/- 50ppm/°C (max)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422075"/>
            <a:ext cx="70389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 LED indicates 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Solder pad can be cut to turn it 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Green and Blue LEDs available for general purpose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Board 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0" y="1535275"/>
            <a:ext cx="4305950" cy="3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022" y="1531000"/>
            <a:ext cx="4462076" cy="304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nRF9160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422075"/>
            <a:ext cx="70389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Power SiP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Arm Cortex-M33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MB flash memory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256 KB RAM memory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Integrated LTE-M and NB-IoT and GPS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SIM and eSIM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Humidity Sensor Board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5" y="1542350"/>
            <a:ext cx="4196752" cy="32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275" y="1542350"/>
            <a:ext cx="4518325" cy="32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HIH-5030-001 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471600"/>
            <a:ext cx="70389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Humidity Range 0 ~ 100% RH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+/- 3% RH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Response time 5s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Anemometer Board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5" y="1615900"/>
            <a:ext cx="4247364" cy="30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314" y="1615900"/>
            <a:ext cx="4479361" cy="30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1297500" y="1415000"/>
            <a:ext cx="70389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input voltage 12V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output voltage 3.3V</a:t>
            </a:r>
            <a:endParaRPr/>
          </a:p>
        </p:txBody>
      </p:sp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Divider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Board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7550"/>
            <a:ext cx="4343868" cy="287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417" y="1567550"/>
            <a:ext cx="4410108" cy="28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93775"/>
            <a:ext cx="7038900" cy="30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microcontroller ATSAMD21G18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Pressure sensor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 sensor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XBEE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Solar charger circuit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Battery charger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External reference voltage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ATSAMD21G18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415000"/>
            <a:ext cx="70389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32-bit Cortex-M0 + CPU running at up to 48 MHz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256 KB flash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32 KB SRAM memory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12-bit ADC resolution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Feather M0 bootloader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Circuit Python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also be programmed using Arduino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Programmed through micro USB cable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Sensor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443300"/>
            <a:ext cx="7038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MP3H6115AC6T1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Absolute pressure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Range 2.18PSI ~ 16.68PSI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+/- 1.5%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voltage range 2.7V - 3.3V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429150"/>
            <a:ext cx="70389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MCP9700T-E/TT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 range -40°C ~ 125°C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+/- 4°C (max)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Resolution 10mV/°C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XBEE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436225"/>
            <a:ext cx="7038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XB3-24Z8PT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rate 250 kbps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output 19 dBm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Sensitivity -103 dBm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1MB Flash memory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128 kB RAM memory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Indoor range 90 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Outdoor range 3200 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Charger Circuit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418975"/>
            <a:ext cx="70389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Suited for panels that produce 6-20V output voltage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Recommended for batteries with a capacity greater than 450mAh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Charging current controlled with R11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Currently set to charge at 550 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Potentiometer allows to set the input current limit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Charger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433125"/>
            <a:ext cx="70389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MCP73843-420I/MS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use with battery pack voltage of 4.2 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supply voltage 12 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 supply voltage 4.5 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Programmable charge current resistor (R19)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Currently set to 100 mΩ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