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5" r:id="rId3"/>
    <p:sldId id="272" r:id="rId4"/>
    <p:sldId id="259" r:id="rId5"/>
    <p:sldId id="270" r:id="rId6"/>
    <p:sldId id="269" r:id="rId7"/>
    <p:sldId id="258" r:id="rId8"/>
    <p:sldId id="257" r:id="rId9"/>
    <p:sldId id="260" r:id="rId10"/>
    <p:sldId id="262" r:id="rId11"/>
    <p:sldId id="263" r:id="rId12"/>
    <p:sldId id="267" r:id="rId13"/>
    <p:sldId id="268" r:id="rId14"/>
    <p:sldId id="264" r:id="rId15"/>
    <p:sldId id="271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filter(</a:t>
            </a:r>
            <a:r>
              <a:rPr lang="zh-CN" altLang="en-US" dirty="0"/>
              <a:t>拓展重点</a:t>
            </a:r>
            <a:r>
              <a:rPr lang="en-US" altLang="zh-CN" dirty="0"/>
              <a:t>,</a:t>
            </a:r>
            <a:r>
              <a:rPr lang="zh-CN" altLang="en-US" dirty="0"/>
              <a:t>横向编程都在这做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加了</a:t>
            </a:r>
            <a:r>
              <a:rPr lang="en-US" altLang="zh-CN" dirty="0" err="1"/>
              <a:t>xml,hateoas</a:t>
            </a:r>
            <a:r>
              <a:rPr lang="en-US" altLang="zh-CN" dirty="0"/>
              <a:t>(</a:t>
            </a:r>
            <a:r>
              <a:rPr lang="zh-CN" altLang="en-US" dirty="0"/>
              <a:t>驱动应用程序的超链接</a:t>
            </a:r>
            <a:r>
              <a:rPr lang="en-US" altLang="zh-CN" dirty="0"/>
              <a:t>),</a:t>
            </a:r>
            <a:r>
              <a:rPr lang="zh-CN" altLang="en-US" dirty="0"/>
              <a:t>模型验证消息</a:t>
            </a:r>
            <a:r>
              <a:rPr lang="en-US" altLang="zh-CN" dirty="0"/>
              <a:t>,</a:t>
            </a:r>
            <a:r>
              <a:rPr lang="zh-CN" altLang="en-US" dirty="0"/>
              <a:t>没有写</a:t>
            </a:r>
            <a:r>
              <a:rPr lang="en-US" altLang="zh-CN" dirty="0"/>
              <a:t>link)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r>
              <a:rPr lang="en-US" altLang="zh-CN" dirty="0"/>
              <a:t>(</a:t>
            </a:r>
            <a:r>
              <a:rPr lang="zh-CN" altLang="en-US" dirty="0"/>
              <a:t>只能单层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fields=</a:t>
            </a:r>
            <a:r>
              <a:rPr lang="en-US" altLang="zh-CN" dirty="0" err="1"/>
              <a:t>name,age,sex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 </a:t>
            </a:r>
            <a:r>
              <a:rPr lang="en-US" altLang="zh-CN" dirty="0"/>
              <a:t>(</a:t>
            </a:r>
            <a:r>
              <a:rPr lang="zh-CN" altLang="en-US" dirty="0"/>
              <a:t>只做了关联</a:t>
            </a:r>
            <a:r>
              <a:rPr lang="en-US" altLang="zh-CN" dirty="0"/>
              <a:t>,</a:t>
            </a:r>
            <a:r>
              <a:rPr lang="zh-CN" altLang="en-US" dirty="0"/>
              <a:t>逻辑没写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r>
              <a:rPr lang="en-US" altLang="zh-CN" dirty="0"/>
              <a:t>(</a:t>
            </a:r>
            <a:r>
              <a:rPr lang="zh-CN" altLang="en-US" dirty="0"/>
              <a:t>查询多个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ids=1,2,3</a:t>
            </a:r>
          </a:p>
          <a:p>
            <a:r>
              <a:rPr lang="en-US" altLang="zh-CN" dirty="0"/>
              <a:t>6.AutoMapper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做了单资源的增删改查</a:t>
            </a:r>
            <a:r>
              <a:rPr lang="en-US" altLang="zh-CN" dirty="0"/>
              <a:t>(</a:t>
            </a:r>
            <a:r>
              <a:rPr lang="zh-CN" altLang="en-US" dirty="0"/>
              <a:t>没有写父子资源的嵌套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CAC-375C-447C-BFF7-7DD237D0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(6.22~29)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EDDBF-8E93-490D-ADCF-0835FBC8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2.entity</a:t>
            </a:r>
            <a:r>
              <a:rPr lang="zh-CN" altLang="en-US" dirty="0"/>
              <a:t>单资源增删改查的封装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控制并发</a:t>
            </a:r>
            <a:r>
              <a:rPr lang="en-US" altLang="zh-CN" dirty="0"/>
              <a:t>,</a:t>
            </a:r>
            <a:r>
              <a:rPr lang="en-US" altLang="zh-CN" dirty="0" err="1"/>
              <a:t>Etag</a:t>
            </a:r>
            <a:r>
              <a:rPr lang="zh-CN" altLang="en-US" dirty="0"/>
              <a:t>验证器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5.swagger</a:t>
            </a:r>
          </a:p>
          <a:p>
            <a:r>
              <a:rPr lang="en-US" altLang="zh-CN" dirty="0"/>
              <a:t>6.xUnit(</a:t>
            </a:r>
            <a:r>
              <a:rPr lang="zh-CN" altLang="en-US" dirty="0"/>
              <a:t>单元测试</a:t>
            </a:r>
            <a:r>
              <a:rPr lang="en-US" altLang="zh-CN" dirty="0"/>
              <a:t>,</a:t>
            </a:r>
            <a:r>
              <a:rPr lang="zh-CN" altLang="en-US" dirty="0"/>
              <a:t>没时间就不做 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4FF7-4785-494D-B146-DB61DFD5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944"/>
          </a:xfrm>
        </p:spPr>
        <p:txBody>
          <a:bodyPr/>
          <a:lstStyle/>
          <a:p>
            <a:r>
              <a:rPr lang="zh-CN" altLang="en-US" dirty="0"/>
              <a:t>问题讨论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7364-D610-4A05-92BF-31018F79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545"/>
            <a:ext cx="8596668" cy="48896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orm</a:t>
            </a:r>
            <a:r>
              <a:rPr lang="zh-CN" altLang="en-US" dirty="0"/>
              <a:t>要不要换成</a:t>
            </a:r>
            <a:r>
              <a:rPr lang="en-US" altLang="zh-CN" dirty="0"/>
              <a:t>dapper,db2.efcore</a:t>
            </a:r>
            <a:r>
              <a:rPr lang="zh-CN" altLang="en-US" dirty="0"/>
              <a:t>不支持异步</a:t>
            </a:r>
            <a:r>
              <a:rPr lang="en-US" altLang="zh-CN" dirty="0"/>
              <a:t>,</a:t>
            </a:r>
            <a:r>
              <a:rPr lang="zh-CN" altLang="en-US" dirty="0"/>
              <a:t>可以同步更新</a:t>
            </a:r>
            <a:r>
              <a:rPr lang="en-US" altLang="zh-CN" dirty="0"/>
              <a:t>(</a:t>
            </a:r>
            <a:r>
              <a:rPr lang="en-US" altLang="zh-CN" dirty="0" err="1"/>
              <a:t>ibm</a:t>
            </a:r>
            <a:r>
              <a:rPr lang="zh-CN" altLang="en-US" dirty="0"/>
              <a:t>抠脚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2.wcf</a:t>
            </a:r>
            <a:r>
              <a:rPr lang="zh-CN" altLang="en-US" dirty="0"/>
              <a:t>适配完成</a:t>
            </a:r>
            <a:r>
              <a:rPr lang="en-US" altLang="zh-CN" dirty="0"/>
              <a:t>,</a:t>
            </a:r>
            <a:r>
              <a:rPr lang="zh-CN" altLang="en-US" dirty="0"/>
              <a:t>但是还没有写逻辑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权限验证是否写在管道中</a:t>
            </a:r>
            <a:r>
              <a:rPr lang="en-US" altLang="zh-CN" dirty="0"/>
              <a:t>(</a:t>
            </a:r>
            <a:r>
              <a:rPr lang="zh-CN" altLang="en-US" dirty="0"/>
              <a:t>拆分逻辑就写在切面</a:t>
            </a:r>
            <a:r>
              <a:rPr lang="en-US" altLang="zh-CN" dirty="0"/>
              <a:t>,</a:t>
            </a:r>
            <a:r>
              <a:rPr lang="zh-CN" altLang="en-US" dirty="0"/>
              <a:t>每个方法都要验证就在写中间件内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内容协商部分</a:t>
            </a:r>
            <a:r>
              <a:rPr lang="en-US" altLang="zh-CN" dirty="0"/>
              <a:t>:</a:t>
            </a:r>
            <a:r>
              <a:rPr lang="zh-CN" altLang="en-US" dirty="0"/>
              <a:t>实体验证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  <a:r>
              <a:rPr lang="en-US" altLang="zh-CN" dirty="0"/>
              <a:t>422</a:t>
            </a:r>
            <a:r>
              <a:rPr lang="zh-CN" altLang="en-US" dirty="0"/>
              <a:t>  验证模型</a:t>
            </a:r>
            <a:r>
              <a:rPr lang="en-US" altLang="zh-CN" dirty="0"/>
              <a:t>??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/>
              <a:t>?</a:t>
            </a:r>
            <a:r>
              <a:rPr lang="zh-CN" altLang="en-US" dirty="0"/>
              <a:t>控制并发的部分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6.git</a:t>
            </a:r>
            <a:r>
              <a:rPr lang="zh-CN" altLang="en-US" dirty="0"/>
              <a:t>适合代码管理</a:t>
            </a:r>
            <a:r>
              <a:rPr lang="en-US" altLang="zh-CN" dirty="0"/>
              <a:t>,</a:t>
            </a:r>
            <a:r>
              <a:rPr lang="en-US" altLang="zh-CN" dirty="0" err="1"/>
              <a:t>svn</a:t>
            </a:r>
            <a:r>
              <a:rPr lang="zh-CN" altLang="en-US" dirty="0"/>
              <a:t>适合项目管理</a:t>
            </a:r>
            <a:r>
              <a:rPr lang="en-US" altLang="zh-CN" dirty="0"/>
              <a:t>,</a:t>
            </a:r>
            <a:r>
              <a:rPr lang="en-US" altLang="zh-CN" dirty="0" err="1"/>
              <a:t>tfs</a:t>
            </a:r>
            <a:r>
              <a:rPr lang="zh-CN" altLang="en-US" dirty="0"/>
              <a:t>都兼顾</a:t>
            </a:r>
            <a:r>
              <a:rPr lang="en-US" altLang="zh-CN" dirty="0"/>
              <a:t>(</a:t>
            </a:r>
            <a:r>
              <a:rPr lang="zh-CN" altLang="en-US" dirty="0"/>
              <a:t>没人用了</a:t>
            </a:r>
            <a:r>
              <a:rPr lang="en-US" altLang="zh-CN" dirty="0"/>
              <a:t>,</a:t>
            </a:r>
            <a:r>
              <a:rPr lang="zh-CN" altLang="en-US" dirty="0"/>
              <a:t>只有少数</a:t>
            </a:r>
            <a:r>
              <a:rPr lang="en-US" altLang="zh-CN" dirty="0" err="1"/>
              <a:t>.net</a:t>
            </a:r>
            <a:r>
              <a:rPr lang="zh-CN" altLang="en-US" dirty="0"/>
              <a:t>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7.CI/CD?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现在项目的授权安全性比较低</a:t>
            </a:r>
            <a:r>
              <a:rPr lang="en-US" altLang="zh-CN" dirty="0"/>
              <a:t>,</a:t>
            </a:r>
            <a:r>
              <a:rPr lang="zh-CN" altLang="en-US" dirty="0"/>
              <a:t>可以被模仿和伪装</a:t>
            </a:r>
            <a:endParaRPr lang="en-US" altLang="zh-CN" dirty="0"/>
          </a:p>
          <a:p>
            <a:r>
              <a:rPr lang="en-US" altLang="zh-CN" dirty="0"/>
              <a:t>JWT </a:t>
            </a:r>
            <a:r>
              <a:rPr lang="zh-CN" altLang="en-US" dirty="0"/>
              <a:t>需要简单的对后台进行保护用到的</a:t>
            </a:r>
            <a:r>
              <a:rPr lang="en-US" altLang="zh-CN" dirty="0"/>
              <a:t>(</a:t>
            </a:r>
            <a:r>
              <a:rPr lang="zh-CN" altLang="en-US" dirty="0"/>
              <a:t>相对简单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identity server 4 (oAuth2.0</a:t>
            </a:r>
            <a:r>
              <a:rPr lang="zh-CN" altLang="en-US" dirty="0"/>
              <a:t>规范</a:t>
            </a:r>
            <a:r>
              <a:rPr lang="en-US" altLang="zh-CN" dirty="0"/>
              <a:t>)</a:t>
            </a:r>
            <a:r>
              <a:rPr lang="zh-CN" altLang="en-US" dirty="0"/>
              <a:t>现在比较成熟的授权服务框架</a:t>
            </a:r>
            <a:r>
              <a:rPr lang="en-US" altLang="zh-CN" dirty="0"/>
              <a:t>(</a:t>
            </a:r>
            <a:r>
              <a:rPr lang="zh-CN" altLang="en-US" dirty="0"/>
              <a:t>相对复杂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 应用场景比如第三方登录</a:t>
            </a:r>
            <a:endParaRPr lang="en-US" altLang="zh-CN" dirty="0"/>
          </a:p>
          <a:p>
            <a:r>
              <a:rPr lang="en-US" altLang="zh-CN" dirty="0"/>
              <a:t>9.restapi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本地数据库</a:t>
            </a:r>
            <a:r>
              <a:rPr lang="en-US" altLang="zh-CN" dirty="0"/>
              <a:t>(</a:t>
            </a:r>
            <a:r>
              <a:rPr lang="zh-CN" altLang="en-US" dirty="0"/>
              <a:t>数据库迁移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60449-791F-4F56-8B62-19900B61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27" y="1270355"/>
            <a:ext cx="896645" cy="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9297-D07E-49A5-B100-7E66CD6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D1BD6-D557-4DCA-A770-EE74362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7" y="852256"/>
            <a:ext cx="3764695" cy="534058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6E99D9-D09B-488D-BE9D-83366FD1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407490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r>
              <a:rPr lang="zh-CN" altLang="en-US" dirty="0"/>
              <a:t>，而不是规范或标准；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需要使用一些规范、协议或标准来实现这种架构风格；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与协议无关。</a:t>
            </a:r>
            <a:r>
              <a:rPr lang="en-US" altLang="zh-CN" dirty="0"/>
              <a:t>JSON</a:t>
            </a:r>
            <a:r>
              <a:rPr lang="zh-CN" altLang="en-US" dirty="0"/>
              <a:t>并不是</a:t>
            </a:r>
            <a:r>
              <a:rPr lang="en-US" altLang="zh-CN" dirty="0"/>
              <a:t>REST</a:t>
            </a:r>
            <a:r>
              <a:rPr lang="zh-CN" altLang="en-US" dirty="0"/>
              <a:t>强制的，甚至</a:t>
            </a:r>
            <a:r>
              <a:rPr lang="en-US" altLang="zh-CN" dirty="0"/>
              <a:t>HTTP</a:t>
            </a:r>
            <a:r>
              <a:rPr lang="zh-CN" altLang="en-US" dirty="0"/>
              <a:t>都不是</a:t>
            </a:r>
            <a:r>
              <a:rPr lang="en-US" altLang="zh-CN" dirty="0"/>
              <a:t>REST</a:t>
            </a:r>
            <a:r>
              <a:rPr lang="zh-CN" altLang="en-US" dirty="0"/>
              <a:t>强制使用的，但这也仅仅是从理论上来看。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4D0D9-703E-4BD4-B66C-F091992AEE30}"/>
              </a:ext>
            </a:extLst>
          </p:cNvPr>
          <p:cNvSpPr txBox="1"/>
          <p:nvPr/>
        </p:nvSpPr>
        <p:spPr>
          <a:xfrm>
            <a:off x="5425201" y="480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资源描述</a:t>
            </a:r>
          </a:p>
        </p:txBody>
      </p:sp>
    </p:spTree>
    <p:extLst>
      <p:ext uri="{BB962C8B-B14F-4D97-AF65-F5344CB8AC3E}">
        <p14:creationId xmlns:p14="http://schemas.microsoft.com/office/powerpoint/2010/main" val="399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1125</Words>
  <Application>Microsoft Office PowerPoint</Application>
  <PresentationFormat>宽屏</PresentationFormat>
  <Paragraphs>149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问题讨论</vt:lpstr>
      <vt:lpstr>REST是一种架构风格</vt:lpstr>
      <vt:lpstr>PowerPoint 演示文稿</vt:lpstr>
      <vt:lpstr>PowerPoint 演示文稿</vt:lpstr>
      <vt:lpstr>PowerPoint 演示文稿</vt:lpstr>
      <vt:lpstr>Service结构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PowerPoint 演示文稿</vt:lpstr>
      <vt:lpstr>本周计划(6.15~6.19)</vt:lpstr>
      <vt:lpstr>本周计划(6.22~29)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183</cp:revision>
  <dcterms:created xsi:type="dcterms:W3CDTF">2020-06-14T04:02:44Z</dcterms:created>
  <dcterms:modified xsi:type="dcterms:W3CDTF">2020-06-21T12:57:39Z</dcterms:modified>
</cp:coreProperties>
</file>