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299BE-1272-4DB3-81DB-AB7F4D8F0E03}" v="44" dt="2019-12-10T11:22:24.896"/>
    <p1510:client id="{8BF9E0CB-7D6F-4404-B92D-C9C26C03E612}" v="54" dt="2019-12-09T11:36:4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8BF9E0CB-7D6F-4404-B92D-C9C26C03E612}" dt="2019-12-09T11:29:11.675" v="37"/>
        <pc:sldMkLst>
          <pc:docMk/>
          <pc:sldMk cId="1442903159" sldId="268"/>
        </pc:sldMkLst>
        <pc:spChg chg="mod">
          <ac:chgData name="Yang Xu" userId="2ef8d03b0d59ea36" providerId="LiveId" clId="{8BF9E0CB-7D6F-4404-B92D-C9C26C03E612}" dt="2019-12-09T11:29:06.462" v="36" actId="20577"/>
          <ac:spMkLst>
            <pc:docMk/>
            <pc:sldMk cId="1442903159" sldId="268"/>
            <ac:spMk id="2" creationId="{FE7A431F-BEE5-4B09-935D-EAADC4BD2331}"/>
          </ac:spMkLst>
        </pc:spChg>
        <pc:spChg chg="mod">
          <ac:chgData name="Yang Xu" userId="2ef8d03b0d59ea36" providerId="LiveId" clId="{8BF9E0CB-7D6F-4404-B92D-C9C26C03E612}" dt="2019-12-09T11:29:11.675" v="37"/>
          <ac:spMkLst>
            <pc:docMk/>
            <pc:sldMk cId="1442903159" sldId="268"/>
            <ac:spMk id="3" creationId="{1F4D56E7-EE47-4691-A9AB-679E9881B251}"/>
          </ac:spMkLst>
        </pc:spChg>
      </pc:sldChg>
      <pc:sldChg chg="del">
        <pc:chgData name="Yang Xu" userId="2ef8d03b0d59ea36" providerId="LiveId" clId="{8BF9E0CB-7D6F-4404-B92D-C9C26C03E612}" dt="2019-12-09T11:28:50.716" v="13" actId="2696"/>
        <pc:sldMkLst>
          <pc:docMk/>
          <pc:sldMk cId="2095480686" sldId="268"/>
        </pc:sldMkLst>
      </pc:sldChg>
      <pc:sldChg chg="del">
        <pc:chgData name="Yang Xu" userId="2ef8d03b0d59ea36" providerId="LiveId" clId="{8BF9E0CB-7D6F-4404-B92D-C9C26C03E612}" dt="2019-12-09T11:28:50.728" v="14" actId="2696"/>
        <pc:sldMkLst>
          <pc:docMk/>
          <pc:sldMk cId="1111841880" sldId="269"/>
        </pc:sldMkLst>
      </pc:sldChg>
      <pc:sldChg chg="addSp delSp modSp add mod setBg">
        <pc:chgData name="Yang Xu" userId="2ef8d03b0d59ea36" providerId="LiveId" clId="{8BF9E0CB-7D6F-4404-B92D-C9C26C03E612}" dt="2019-12-09T11:29:59.044" v="53" actId="26606"/>
        <pc:sldMkLst>
          <pc:docMk/>
          <pc:sldMk cId="2054214607" sldId="269"/>
        </pc:sldMkLst>
        <pc:spChg chg="mo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2" creationId="{D69750D0-8AA7-4A56-8FCF-B0D58A3FFC23}"/>
          </ac:spMkLst>
        </pc:spChg>
        <pc:spChg chg="mo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3" creationId="{DEB013B9-8AD9-4618-8F4C-5B9826246663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3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5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7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2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3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4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6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8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0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2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3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3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5" creationId="{998DB40D-2AF3-448E-AFC7-F3D9AD269A69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0" creationId="{B7C6772A-E335-4500-A29B-3A44614EBAB8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1" creationId="{09F57701-3264-4009-ADFB-56BD816DC4E1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2" creationId="{52D57228-9250-4DA3-BAAD-22AFBD4ACE58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4" creationId="{FB6D7A89-F18B-430E-89A7-C50E5A639D14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6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26" creationId="{8F1AC9DA-47A6-4801-A42D-6E7B761BEAE6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2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2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4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6" creationId="{C7EBC606-9AA0-42DA-A03F-69230517C12A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3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0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1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5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7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29:57.088" v="50" actId="26606"/>
          <ac:picMkLst>
            <pc:docMk/>
            <pc:sldMk cId="2054214607" sldId="269"/>
            <ac:picMk id="1051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29:57.088" v="50" actId="26606"/>
          <ac:picMkLst>
            <pc:docMk/>
            <pc:sldMk cId="2054214607" sldId="269"/>
            <ac:picMk id="1054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62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64" creationId="{076B34BE-9BD4-463B-8810-E90948ED29AA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7" creationId="{14CE8021-4E74-4794-A0E4-ECC2D2D40BB4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8" creationId="{8E078BCD-8B65-4E7B-AE0A-990752A253EC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73" creationId="{025BA39D-7471-4270-8BFD-6464E6E21179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75" creationId="{C7EBC606-9AA0-42DA-A03F-69230517C12A}"/>
          </ac:picMkLst>
        </pc:picChg>
      </pc:sldChg>
      <pc:sldChg chg="del">
        <pc:chgData name="Yang Xu" userId="2ef8d03b0d59ea36" providerId="LiveId" clId="{8BF9E0CB-7D6F-4404-B92D-C9C26C03E612}" dt="2019-12-09T11:28:50.737" v="15" actId="2696"/>
        <pc:sldMkLst>
          <pc:docMk/>
          <pc:sldMk cId="2640111645" sldId="270"/>
        </pc:sldMkLst>
      </pc:sldChg>
      <pc:sldChg chg="addSp delSp modSp add mod setBg">
        <pc:chgData name="Yang Xu" userId="2ef8d03b0d59ea36" providerId="LiveId" clId="{8BF9E0CB-7D6F-4404-B92D-C9C26C03E612}" dt="2019-12-09T11:31:18.348" v="96" actId="26606"/>
        <pc:sldMkLst>
          <pc:docMk/>
          <pc:sldMk cId="3173154435" sldId="270"/>
        </pc:sldMkLst>
        <pc:spChg chg="mo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" creationId="{D4D16A8D-B4EE-4DB9-AB32-43916EAA0A31}"/>
          </ac:spMkLst>
        </pc:spChg>
        <pc:spChg chg="del">
          <ac:chgData name="Yang Xu" userId="2ef8d03b0d59ea36" providerId="LiveId" clId="{8BF9E0CB-7D6F-4404-B92D-C9C26C03E612}" dt="2019-12-09T11:30:16.406" v="56"/>
          <ac:spMkLst>
            <pc:docMk/>
            <pc:sldMk cId="3173154435" sldId="270"/>
            <ac:spMk id="3" creationId="{56A3DB41-1157-40C7-A615-542045EF5ED2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3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7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9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7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9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53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5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159" creationId="{3D886460-B81E-4DE0-976D-EEA630498122}"/>
          </ac:spMkLst>
        </pc:spChg>
        <pc:spChg chg="add del mo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054" creationId="{C46B8672-9670-4C2E-BF1F-26B646F2043F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3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4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5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0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1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2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4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6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2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3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4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6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8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9" creationId="{FD02AE71-3465-4908-8218-ABC30A2A04C9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4" creationId="{B7C6772A-E335-4500-A29B-3A44614EBAB8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5" creationId="{09F57701-3264-4009-ADFB-56BD816DC4E1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6" creationId="{69D8C2AC-CE7A-4AA0-8F7E-C0B23C8CD3C6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8" creationId="{87B6C85A-966A-4C25-9375-F483383492FD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9" creationId="{7BB0A253-AB0C-4460-AC87-5FDA3D05B027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10" creationId="{D5901C69-5B0B-46BE-B465-4CBB741771B1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11" creationId="{3D886460-B81E-4DE0-976D-EEA630498122}"/>
          </ac:spMkLst>
        </pc:spChg>
        <pc:picChg chg="add del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75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81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3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41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43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51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55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050" creationId="{0E9A0FED-3A83-45FC-B4AA-48FE135B28AD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62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7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8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9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73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75" creationId="{C7EBC606-9AA0-42DA-A03F-69230517C12A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7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7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6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8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0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1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5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7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2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3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7" creationId="{FA3206C0-BFE4-446D-BBD9-694D7DEED681}"/>
          </ac:picMkLst>
        </pc:picChg>
      </pc:sldChg>
      <pc:sldChg chg="del">
        <pc:chgData name="Yang Xu" userId="2ef8d03b0d59ea36" providerId="LiveId" clId="{8BF9E0CB-7D6F-4404-B92D-C9C26C03E612}" dt="2019-12-09T11:28:50.765" v="16" actId="2696"/>
        <pc:sldMkLst>
          <pc:docMk/>
          <pc:sldMk cId="818444172" sldId="271"/>
        </pc:sldMkLst>
      </pc:sldChg>
      <pc:sldChg chg="addSp modSp add mod setBg">
        <pc:chgData name="Yang Xu" userId="2ef8d03b0d59ea36" providerId="LiveId" clId="{8BF9E0CB-7D6F-4404-B92D-C9C26C03E612}" dt="2019-12-09T11:32:02.855" v="101" actId="26606"/>
        <pc:sldMkLst>
          <pc:docMk/>
          <pc:sldMk cId="3296351957" sldId="271"/>
        </pc:sldMkLst>
        <pc:spChg chg="mo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2" creationId="{F790502F-A0DB-4A11-B15A-7315906A8239}"/>
          </ac:spMkLst>
        </pc:spChg>
        <pc:spChg chg="mo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3" creationId="{AB694DF5-44E5-4CF8-AD08-B57A234F400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1" creationId="{5DC30DBF-CADE-4469-BFC6-0C56117D27C0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5" creationId="{8CAC5DF9-DE29-4756-8E36-B1CD306755A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9" creationId="{FC4B8128-C9B6-4FED-A55E-5F4B297F10D5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91" creationId="{FD02AE71-3465-4908-8218-ABC30A2A04C9}"/>
          </ac:spMkLst>
        </pc:sp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83" creationId="{A68D7806-579E-4A9A-A014-58C3295B2317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3074" creationId="{C1203C1B-8F3C-4C4E-B009-61530D4CC7DC}"/>
          </ac:picMkLst>
        </pc:picChg>
      </pc:sldChg>
      <pc:sldChg chg="del">
        <pc:chgData name="Yang Xu" userId="2ef8d03b0d59ea36" providerId="LiveId" clId="{8BF9E0CB-7D6F-4404-B92D-C9C26C03E612}" dt="2019-12-09T11:28:50.779" v="17" actId="2696"/>
        <pc:sldMkLst>
          <pc:docMk/>
          <pc:sldMk cId="2090076305" sldId="272"/>
        </pc:sldMkLst>
      </pc:sldChg>
      <pc:sldChg chg="addSp delSp modSp add mod setBg">
        <pc:chgData name="Yang Xu" userId="2ef8d03b0d59ea36" providerId="LiveId" clId="{8BF9E0CB-7D6F-4404-B92D-C9C26C03E612}" dt="2019-12-09T11:32:38.533" v="119" actId="26606"/>
        <pc:sldMkLst>
          <pc:docMk/>
          <pc:sldMk cId="2869751023" sldId="272"/>
        </pc:sldMkLst>
        <pc:spChg chg="mo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2" creationId="{54C669C4-6E7A-45C8-9E74-1F01489B6B51}"/>
          </ac:spMkLst>
        </pc:spChg>
        <pc:spChg chg="mo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3" creationId="{B13859E5-3FDE-4CB6-9ED2-B1114E351548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5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7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9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91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93" creationId="{81830F0A-897C-43F0-8CEC-3FB0D0F154CB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3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4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5" creationId="{9F7ED43F-4496-4620-A090-2E8BCF5C3026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7" creationId="{49580144-0ADE-4F86-A35F-1E283A5BB760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8" creationId="{B6EBE057-7234-4356-8A52-97D34ADE9BB0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9" creationId="{140C09E8-A8CE-4EAD-A3E4-D9BA593217E5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10" creationId="{29924412-E244-435A-AE34-4CACE5BFC1B0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6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7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9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0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1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2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8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9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1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3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4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6" creationId="{5F85E7EB-64DD-4240-8583-6C243806705F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8" creationId="{891C6E63-BD83-438C-8E5A-539006F798DD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9" creationId="{CA1E0C71-AEB6-4ADF-A06B-0842850D6E81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41" creationId="{FA2C39F2-3E8E-489A-8907-3C251BE71AFD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6" creationId="{B7C6772A-E335-4500-A29B-3A44614EBAB8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7" creationId="{09F57701-3264-4009-ADFB-56BD816DC4E1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8" creationId="{5DC30DBF-CADE-4469-BFC6-0C56117D27C0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0" creationId="{8CAC5DF9-DE29-4756-8E36-B1CD306755A8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2" creationId="{FC4B8128-C9B6-4FED-A55E-5F4B297F10D5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3" creationId="{FD02AE71-3465-4908-8218-ABC30A2A04C9}"/>
          </ac:spMkLst>
        </pc:sp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83" creationId="{FA3206C0-BFE4-446D-BBD9-694D7DEED681}"/>
          </ac:picMkLst>
        </pc:picChg>
        <pc:picChg chg="add mo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098" creationId="{D18E155A-C894-443F-B1E9-B4A22E7498A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0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1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2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6" creationId="{FA208237-3DAA-4805-9225-DBEDE1319E68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2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4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8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4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5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6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30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32" creationId="{667BCA59-2ED0-41B9-A21F-4DB3839F235E}"/>
          </ac:picMkLst>
        </pc:picChg>
        <pc:picChg chg="add del">
          <ac:chgData name="Yang Xu" userId="2ef8d03b0d59ea36" providerId="LiveId" clId="{8BF9E0CB-7D6F-4404-B92D-C9C26C03E612}" dt="2019-12-09T11:32:38.501" v="118" actId="26606"/>
          <ac:picMkLst>
            <pc:docMk/>
            <pc:sldMk cId="2869751023" sldId="272"/>
            <ac:picMk id="4137" creationId="{A5AA9413-A886-4022-A477-7ACECA36585E}"/>
          </ac:picMkLst>
        </pc:picChg>
        <pc:picChg chg="add del">
          <ac:chgData name="Yang Xu" userId="2ef8d03b0d59ea36" providerId="LiveId" clId="{8BF9E0CB-7D6F-4404-B92D-C9C26C03E612}" dt="2019-12-09T11:32:38.501" v="118" actId="26606"/>
          <ac:picMkLst>
            <pc:docMk/>
            <pc:sldMk cId="2869751023" sldId="272"/>
            <ac:picMk id="4140" creationId="{63AC3CC6-6498-44DC-8A2A-3BCA9A761D1D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3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4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9" creationId="{A68D7806-579E-4A9A-A014-58C3295B2317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51" creationId="{667BCA59-2ED0-41B9-A21F-4DB3839F235E}"/>
          </ac:picMkLst>
        </pc:picChg>
      </pc:sldChg>
      <pc:sldChg chg="addSp delSp modSp add mod setBg">
        <pc:chgData name="Yang Xu" userId="2ef8d03b0d59ea36" providerId="LiveId" clId="{8BF9E0CB-7D6F-4404-B92D-C9C26C03E612}" dt="2019-12-09T11:33:31.793" v="138" actId="26606"/>
        <pc:sldMkLst>
          <pc:docMk/>
          <pc:sldMk cId="1420737433" sldId="273"/>
        </pc:sldMkLst>
        <pc:spChg chg="mo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2" creationId="{C2663791-9AEA-4DFE-8997-6465AED5F8A0}"/>
          </ac:spMkLst>
        </pc:spChg>
        <pc:spChg chg="mo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3" creationId="{4D8417F7-00CA-4FE0-A588-4BF8C40BD3E1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9" creationId="{998DB40D-2AF3-448E-AFC7-F3D9AD269A69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1" creationId="{B7C6772A-E335-4500-A29B-3A44614EBAB8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3" creationId="{09F57701-3264-4009-ADFB-56BD816DC4E1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5" creationId="{52D57228-9250-4DA3-BAAD-22AFBD4ACE58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9" creationId="{FB6D7A89-F18B-430E-89A7-C50E5A639D14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53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87" creationId="{076B34BE-9BD4-463B-8810-E90948ED29AA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5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7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47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51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5122" creationId="{C23719CB-DE34-4595-9DEB-74F72A00D2DE}"/>
          </ac:picMkLst>
        </pc:picChg>
      </pc:sldChg>
      <pc:sldChg chg="del">
        <pc:chgData name="Yang Xu" userId="2ef8d03b0d59ea36" providerId="LiveId" clId="{8BF9E0CB-7D6F-4404-B92D-C9C26C03E612}" dt="2019-12-09T11:28:50.791" v="18" actId="2696"/>
        <pc:sldMkLst>
          <pc:docMk/>
          <pc:sldMk cId="1537302190" sldId="273"/>
        </pc:sldMkLst>
      </pc:sldChg>
      <pc:sldChg chg="del">
        <pc:chgData name="Yang Xu" userId="2ef8d03b0d59ea36" providerId="LiveId" clId="{8BF9E0CB-7D6F-4404-B92D-C9C26C03E612}" dt="2019-12-09T11:28:50.802" v="19" actId="2696"/>
        <pc:sldMkLst>
          <pc:docMk/>
          <pc:sldMk cId="2321127563" sldId="274"/>
        </pc:sldMkLst>
      </pc:sldChg>
      <pc:sldChg chg="addSp modSp add mod setBg">
        <pc:chgData name="Yang Xu" userId="2ef8d03b0d59ea36" providerId="LiveId" clId="{8BF9E0CB-7D6F-4404-B92D-C9C26C03E612}" dt="2019-12-09T11:33:56.396" v="144" actId="6549"/>
        <pc:sldMkLst>
          <pc:docMk/>
          <pc:sldMk cId="3511961797" sldId="274"/>
        </pc:sldMkLst>
        <pc:spChg chg="mod">
          <ac:chgData name="Yang Xu" userId="2ef8d03b0d59ea36" providerId="LiveId" clId="{8BF9E0CB-7D6F-4404-B92D-C9C26C03E612}" dt="2019-12-09T11:33:56.396" v="144" actId="6549"/>
          <ac:spMkLst>
            <pc:docMk/>
            <pc:sldMk cId="3511961797" sldId="274"/>
            <ac:spMk id="2" creationId="{5EB8B524-BE67-49C8-8370-6BF926741CFF}"/>
          </ac:spMkLst>
        </pc:spChg>
        <pc:spChg chg="mo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3" creationId="{1D0321BF-39EB-479F-9058-89DEE810F806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1" creationId="{69D8C2AC-CE7A-4AA0-8F7E-C0B23C8CD3C6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5" creationId="{87B6C85A-966A-4C25-9375-F483383492FD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7" creationId="{7BB0A253-AB0C-4460-AC87-5FDA3D05B027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9" creationId="{D5901C69-5B0B-46BE-B465-4CBB741771B1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91" creationId="{3D886460-B81E-4DE0-976D-EEA630498122}"/>
          </ac:spMkLst>
        </pc:sp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83" creationId="{FA3206C0-BFE4-446D-BBD9-694D7DEED681}"/>
          </ac:picMkLst>
        </pc:picChg>
        <pc:picChg chg="add mo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6146" creationId="{EB036928-24D4-42D6-AD97-6D9581D5BA01}"/>
          </ac:picMkLst>
        </pc:picChg>
      </pc:sldChg>
      <pc:sldChg chg="addSp modSp add mod setBg">
        <pc:chgData name="Yang Xu" userId="2ef8d03b0d59ea36" providerId="LiveId" clId="{8BF9E0CB-7D6F-4404-B92D-C9C26C03E612}" dt="2019-12-09T11:34:18.755" v="149" actId="26606"/>
        <pc:sldMkLst>
          <pc:docMk/>
          <pc:sldMk cId="2181400384" sldId="275"/>
        </pc:sldMkLst>
        <pc:spChg chg="mo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2" creationId="{BEAA87C6-1A1A-441E-B80E-FCC49E0D1440}"/>
          </ac:spMkLst>
        </pc:spChg>
        <pc:spChg chg="mo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3" creationId="{1CF4298D-5654-4A3E-B958-F230EA32E112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1" creationId="{52D57228-9250-4DA3-BAAD-22AFBD4ACE58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5" creationId="{FB6D7A89-F18B-430E-89A7-C50E5A639D14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9" creationId="{7DCED692-8652-4CB1-96BF-8F64A0E8B81F}"/>
          </ac:spMkLst>
        </pc:sp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83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87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170" creationId="{A32A6BE1-8DBB-4F2D-A653-7C341DF61625}"/>
          </ac:picMkLst>
        </pc:picChg>
      </pc:sldChg>
      <pc:sldChg chg="del">
        <pc:chgData name="Yang Xu" userId="2ef8d03b0d59ea36" providerId="LiveId" clId="{8BF9E0CB-7D6F-4404-B92D-C9C26C03E612}" dt="2019-12-09T11:28:50.812" v="20" actId="2696"/>
        <pc:sldMkLst>
          <pc:docMk/>
          <pc:sldMk cId="3176668761" sldId="275"/>
        </pc:sldMkLst>
      </pc:sldChg>
      <pc:sldChg chg="del">
        <pc:chgData name="Yang Xu" userId="2ef8d03b0d59ea36" providerId="LiveId" clId="{8BF9E0CB-7D6F-4404-B92D-C9C26C03E612}" dt="2019-12-09T11:28:50.831" v="21" actId="2696"/>
        <pc:sldMkLst>
          <pc:docMk/>
          <pc:sldMk cId="519295322" sldId="276"/>
        </pc:sldMkLst>
      </pc:sldChg>
      <pc:sldChg chg="addSp delSp modSp add mod setBg">
        <pc:chgData name="Yang Xu" userId="2ef8d03b0d59ea36" providerId="LiveId" clId="{8BF9E0CB-7D6F-4404-B92D-C9C26C03E612}" dt="2019-12-09T11:34:46.933" v="164" actId="26606"/>
        <pc:sldMkLst>
          <pc:docMk/>
          <pc:sldMk cId="2922695733" sldId="276"/>
        </pc:sldMkLst>
        <pc:spChg chg="mo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2" creationId="{F437F71F-A6B2-458D-A634-92DD1C294FE3}"/>
          </ac:spMkLst>
        </pc:spChg>
        <pc:spChg chg="mo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3" creationId="{69656795-CA29-4403-B581-38E2860C1992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9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19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3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5" creationId="{FC4B8128-C9B6-4FED-A55E-5F4B297F10D5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0" creationId="{B7C6772A-E335-4500-A29B-3A44614EBAB8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1" creationId="{09F57701-3264-4009-ADFB-56BD816DC4E1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2" creationId="{76CAFBBC-9101-4999-98F4-37DE4621078A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4" creationId="{0456077E-F215-462C-B07C-17E23CB90C06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6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87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194" creationId="{73CFBE8C-A69B-4640-B1C4-AA8B691D6A47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202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204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7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8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13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15" creationId="{076B34BE-9BD4-463B-8810-E90948ED29AA}"/>
          </ac:picMkLst>
        </pc:picChg>
      </pc:sldChg>
      <pc:sldChg chg="del">
        <pc:chgData name="Yang Xu" userId="2ef8d03b0d59ea36" providerId="LiveId" clId="{8BF9E0CB-7D6F-4404-B92D-C9C26C03E612}" dt="2019-12-09T11:28:50.844" v="22" actId="2696"/>
        <pc:sldMkLst>
          <pc:docMk/>
          <pc:sldMk cId="3550817820" sldId="277"/>
        </pc:sldMkLst>
      </pc:sldChg>
      <pc:sldChg chg="addSp delSp modSp add mod setBg">
        <pc:chgData name="Yang Xu" userId="2ef8d03b0d59ea36" providerId="LiveId" clId="{8BF9E0CB-7D6F-4404-B92D-C9C26C03E612}" dt="2019-12-09T11:35:08.528" v="172" actId="26606"/>
        <pc:sldMkLst>
          <pc:docMk/>
          <pc:sldMk cId="4171283359" sldId="277"/>
        </pc:sldMkLst>
        <pc:spChg chg="mo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2" creationId="{5F2FDAEC-DE2B-4D0A-A979-B952D792647E}"/>
          </ac:spMkLst>
        </pc:spChg>
        <pc:spChg chg="mo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3" creationId="{430843BA-8241-4862-A9F2-974A4871D1FB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9" creationId="{998DB40D-2AF3-448E-AFC7-F3D9AD269A69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3" creationId="{B7C6772A-E335-4500-A29B-3A44614EBAB8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4" creationId="{09F57701-3264-4009-ADFB-56BD816DC4E1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5" creationId="{52D57228-9250-4DA3-BAAD-22AFBD4ACE58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7" creationId="{FB6D7A89-F18B-430E-89A7-C50E5A639D14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9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87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18" creationId="{71BF845F-D508-482A-ACF3-96B249FA4DB3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0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1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2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6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8" creationId="{C7EBC606-9AA0-42DA-A03F-69230517C12A}"/>
          </ac:picMkLst>
        </pc:picChg>
      </pc:sldChg>
      <pc:sldChg chg="del">
        <pc:chgData name="Yang Xu" userId="2ef8d03b0d59ea36" providerId="LiveId" clId="{8BF9E0CB-7D6F-4404-B92D-C9C26C03E612}" dt="2019-12-09T11:28:50.850" v="23" actId="2696"/>
        <pc:sldMkLst>
          <pc:docMk/>
          <pc:sldMk cId="3745708268" sldId="278"/>
        </pc:sldMkLst>
      </pc:sldChg>
      <pc:sldChg chg="addSp delSp modSp add mod setBg">
        <pc:chgData name="Yang Xu" userId="2ef8d03b0d59ea36" providerId="LiveId" clId="{8BF9E0CB-7D6F-4404-B92D-C9C26C03E612}" dt="2019-12-09T11:35:35.059" v="190" actId="26606"/>
        <pc:sldMkLst>
          <pc:docMk/>
          <pc:sldMk cId="3893589164" sldId="278"/>
        </pc:sldMkLst>
        <pc:spChg chg="mo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2" creationId="{1898ECBC-5343-43FB-9001-0F3AC69518D9}"/>
          </ac:spMkLst>
        </pc:spChg>
        <pc:spChg chg="mo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3" creationId="{AB7AF405-F3B1-4D63-991A-BB15FF630B8F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1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5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7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1024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10248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0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2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3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3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5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6" creationId="{FD02AE71-3465-4908-8218-ABC30A2A04C9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1" creationId="{B7C6772A-E335-4500-A29B-3A44614EBAB8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2" creationId="{09F57701-3264-4009-ADFB-56BD816DC4E1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3" creationId="{76CAFBBC-9101-4999-98F4-37DE4621078A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5" creationId="{0456077E-F215-462C-B07C-17E23CB90C06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7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5:30.941" v="183" actId="26606"/>
          <ac:picMkLst>
            <pc:docMk/>
            <pc:sldMk cId="3893589164" sldId="278"/>
            <ac:picMk id="73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5:30.941" v="183" actId="26606"/>
          <ac:picMkLst>
            <pc:docMk/>
            <pc:sldMk cId="3893589164" sldId="278"/>
            <ac:picMk id="79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42" creationId="{2AA3C358-6EC0-47B6-AE40-BAFCDE09A1A5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4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5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6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33.274" v="187" actId="26606"/>
          <ac:picMkLst>
            <pc:docMk/>
            <pc:sldMk cId="3893589164" sldId="278"/>
            <ac:picMk id="10251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5:33.274" v="187" actId="26606"/>
          <ac:picMkLst>
            <pc:docMk/>
            <pc:sldMk cId="3893589164" sldId="278"/>
            <ac:picMk id="10254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62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64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68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69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0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4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6" creationId="{076B34BE-9BD4-463B-8810-E90948ED29AA}"/>
          </ac:picMkLst>
        </pc:picChg>
      </pc:sldChg>
      <pc:sldChg chg="addSp delSp modSp add mod setBg">
        <pc:chgData name="Yang Xu" userId="2ef8d03b0d59ea36" providerId="LiveId" clId="{8BF9E0CB-7D6F-4404-B92D-C9C26C03E612}" dt="2019-12-09T11:35:59.045" v="199" actId="26606"/>
        <pc:sldMkLst>
          <pc:docMk/>
          <pc:sldMk cId="1411241303" sldId="279"/>
        </pc:sldMkLst>
        <pc:spChg chg="mo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2" creationId="{8F5F38EC-EA80-473A-B925-018CAB20BAAE}"/>
          </ac:spMkLst>
        </pc:spChg>
        <pc:spChg chg="mo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3" creationId="{7571B9EF-2868-43F5-884F-200C4B05DC54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7" creationId="{998DB40D-2AF3-448E-AFC7-F3D9AD269A69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2" creationId="{B7C6772A-E335-4500-A29B-3A44614EBAB8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3" creationId="{09F57701-3264-4009-ADFB-56BD816DC4E1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4" creationId="{52D57228-9250-4DA3-BAAD-22AFBD4ACE58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6" creationId="{FB6D7A89-F18B-430E-89A7-C50E5A639D14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8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66" creationId="{B4E534F0-FD9E-4380-ADC5-6F673FA8719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6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6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6" creationId="{076B34BE-9BD4-463B-8810-E90948ED29AA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79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0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1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5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7" creationId="{C7EBC606-9AA0-42DA-A03F-69230517C12A}"/>
          </ac:picMkLst>
        </pc:picChg>
      </pc:sldChg>
      <pc:sldChg chg="addSp delSp modSp add mod setBg">
        <pc:chgData name="Yang Xu" userId="2ef8d03b0d59ea36" providerId="LiveId" clId="{8BF9E0CB-7D6F-4404-B92D-C9C26C03E612}" dt="2019-12-09T11:36:27.356" v="223" actId="26606"/>
        <pc:sldMkLst>
          <pc:docMk/>
          <pc:sldMk cId="1962137197" sldId="280"/>
        </pc:sldMkLst>
        <pc:spChg chg="mo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2" creationId="{83D24D3D-3FFA-4000-A9A7-FD85DB82F599}"/>
          </ac:spMkLst>
        </pc:spChg>
        <pc:spChg chg="mo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3" creationId="{6A80D578-C9E3-47EB-A09B-6F083D837DD5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1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5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7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1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5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9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91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1229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12296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09" creationId="{5F85E7EB-64DD-4240-8583-6C243806705F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1" creationId="{891C6E63-BD83-438C-8E5A-539006F798DD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2" creationId="{CA1E0C71-AEB6-4ADF-A06B-0842850D6E81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4" creationId="{FA2C39F2-3E8E-489A-8907-3C251BE71AFD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1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3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4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5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0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1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2" creationId="{8DBFCFBB-1E9D-42F7-A514-AFCB414B4048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4" creationId="{F81CC8EF-B6D4-4332-8ACA-FEDBCE99A256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6" creationId="{71DE9769-6849-405B-AF1A-7F4263B2205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7" creationId="{7BB97F43-61F1-4745-BBD1-8B8636EA3FB3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2" creationId="{B7C6772A-E335-4500-A29B-3A44614EBAB8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3" creationId="{09F57701-3264-4009-ADFB-56BD816DC4E1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4" creationId="{76CAFBBC-9101-4999-98F4-37DE4621078A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6" creationId="{0456077E-F215-462C-B07C-17E23CB90C06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8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6:17.836" v="212" actId="26606"/>
          <ac:picMkLst>
            <pc:docMk/>
            <pc:sldMk cId="1962137197" sldId="280"/>
            <ac:picMk id="73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6:17.836" v="212" actId="26606"/>
          <ac:picMkLst>
            <pc:docMk/>
            <pc:sldMk cId="1962137197" sldId="280"/>
            <ac:picMk id="79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83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87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290" creationId="{7481CABC-B82E-481B-8983-1E4D71E66FBC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2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4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29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29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6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36:23.142" v="218" actId="26606"/>
          <ac:picMkLst>
            <pc:docMk/>
            <pc:sldMk cId="1962137197" sldId="280"/>
            <ac:picMk id="12310" creationId="{A5AA9413-A886-4022-A477-7ACECA36585E}"/>
          </ac:picMkLst>
        </pc:picChg>
        <pc:picChg chg="add del">
          <ac:chgData name="Yang Xu" userId="2ef8d03b0d59ea36" providerId="LiveId" clId="{8BF9E0CB-7D6F-4404-B92D-C9C26C03E612}" dt="2019-12-09T11:36:23.142" v="218" actId="26606"/>
          <ac:picMkLst>
            <pc:docMk/>
            <pc:sldMk cId="1962137197" sldId="280"/>
            <ac:picMk id="12313" creationId="{63AC3CC6-6498-44DC-8A2A-3BCA9A761D1D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22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7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8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9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33" creationId="{FF82D206-4793-4099-86F4-CFA7460E726E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35" creationId="{402E528A-63D4-401B-B35E-C339E433E31B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39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0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1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5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7" creationId="{076B34BE-9BD4-463B-8810-E90948ED29AA}"/>
          </ac:picMkLst>
        </pc:picChg>
      </pc:sldChg>
      <pc:sldChg chg="addSp delSp modSp add">
        <pc:chgData name="Yang Xu" userId="2ef8d03b0d59ea36" providerId="LiveId" clId="{8BF9E0CB-7D6F-4404-B92D-C9C26C03E612}" dt="2019-12-09T11:36:44.620" v="226"/>
        <pc:sldMkLst>
          <pc:docMk/>
          <pc:sldMk cId="3603402880" sldId="281"/>
        </pc:sldMkLst>
        <pc:spChg chg="mod">
          <ac:chgData name="Yang Xu" userId="2ef8d03b0d59ea36" providerId="LiveId" clId="{8BF9E0CB-7D6F-4404-B92D-C9C26C03E612}" dt="2019-12-09T11:36:35.768" v="225"/>
          <ac:spMkLst>
            <pc:docMk/>
            <pc:sldMk cId="3603402880" sldId="281"/>
            <ac:spMk id="2" creationId="{5D78F595-AFCB-4C42-9D36-EBA40DB79DA6}"/>
          </ac:spMkLst>
        </pc:spChg>
        <pc:spChg chg="del">
          <ac:chgData name="Yang Xu" userId="2ef8d03b0d59ea36" providerId="LiveId" clId="{8BF9E0CB-7D6F-4404-B92D-C9C26C03E612}" dt="2019-12-09T11:36:44.620" v="226"/>
          <ac:spMkLst>
            <pc:docMk/>
            <pc:sldMk cId="3603402880" sldId="281"/>
            <ac:spMk id="3" creationId="{1AF54E47-AB59-4A97-8016-D9B45F44AAF6}"/>
          </ac:spMkLst>
        </pc:spChg>
        <pc:picChg chg="add">
          <ac:chgData name="Yang Xu" userId="2ef8d03b0d59ea36" providerId="LiveId" clId="{8BF9E0CB-7D6F-4404-B92D-C9C26C03E612}" dt="2019-12-09T11:36:44.620" v="226"/>
          <ac:picMkLst>
            <pc:docMk/>
            <pc:sldMk cId="3603402880" sldId="281"/>
            <ac:picMk id="13314" creationId="{475C60E4-E339-49EF-92A1-C78CC025DEFE}"/>
          </ac:picMkLst>
        </pc:pic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80B299BE-1272-4DB3-81DB-AB7F4D8F0E03}" dt="2019-12-10T11:14:08.893" v="47"/>
        <pc:sldMkLst>
          <pc:docMk/>
          <pc:sldMk cId="1442903159" sldId="268"/>
        </pc:sldMkLst>
        <pc:spChg chg="mod">
          <ac:chgData name="Yang Xu" userId="2ef8d03b0d59ea36" providerId="LiveId" clId="{80B299BE-1272-4DB3-81DB-AB7F4D8F0E03}" dt="2019-12-10T11:14:00.545" v="46" actId="20577"/>
          <ac:spMkLst>
            <pc:docMk/>
            <pc:sldMk cId="1442903159" sldId="268"/>
            <ac:spMk id="2" creationId="{FE7A431F-BEE5-4B09-935D-EAADC4BD2331}"/>
          </ac:spMkLst>
        </pc:spChg>
        <pc:spChg chg="mod">
          <ac:chgData name="Yang Xu" userId="2ef8d03b0d59ea36" providerId="LiveId" clId="{80B299BE-1272-4DB3-81DB-AB7F4D8F0E03}" dt="2019-12-10T11:14:08.893" v="47"/>
          <ac:spMkLst>
            <pc:docMk/>
            <pc:sldMk cId="1442903159" sldId="268"/>
            <ac:spMk id="3" creationId="{1F4D56E7-EE47-4691-A9AB-679E9881B251}"/>
          </ac:spMkLst>
        </pc:spChg>
      </pc:sldChg>
      <pc:sldChg chg="del">
        <pc:chgData name="Yang Xu" userId="2ef8d03b0d59ea36" providerId="LiveId" clId="{80B299BE-1272-4DB3-81DB-AB7F4D8F0E03}" dt="2019-12-10T11:14:15.748" v="48" actId="2696"/>
        <pc:sldMkLst>
          <pc:docMk/>
          <pc:sldMk cId="2054214607" sldId="269"/>
        </pc:sldMkLst>
      </pc:sldChg>
      <pc:sldChg chg="modSp add">
        <pc:chgData name="Yang Xu" userId="2ef8d03b0d59ea36" providerId="LiveId" clId="{80B299BE-1272-4DB3-81DB-AB7F4D8F0E03}" dt="2019-12-10T11:14:41.763" v="66" actId="20577"/>
        <pc:sldMkLst>
          <pc:docMk/>
          <pc:sldMk cId="3507851826" sldId="269"/>
        </pc:sldMkLst>
        <pc:spChg chg="mod">
          <ac:chgData name="Yang Xu" userId="2ef8d03b0d59ea36" providerId="LiveId" clId="{80B299BE-1272-4DB3-81DB-AB7F4D8F0E03}" dt="2019-12-10T11:14:26.907" v="62"/>
          <ac:spMkLst>
            <pc:docMk/>
            <pc:sldMk cId="3507851826" sldId="269"/>
            <ac:spMk id="2" creationId="{A39E0DBD-E37D-4B35-900D-0AB3C56B4FD3}"/>
          </ac:spMkLst>
        </pc:spChg>
        <pc:spChg chg="mod">
          <ac:chgData name="Yang Xu" userId="2ef8d03b0d59ea36" providerId="LiveId" clId="{80B299BE-1272-4DB3-81DB-AB7F4D8F0E03}" dt="2019-12-10T11:14:41.763" v="66" actId="20577"/>
          <ac:spMkLst>
            <pc:docMk/>
            <pc:sldMk cId="3507851826" sldId="269"/>
            <ac:spMk id="3" creationId="{E2254CEE-BCF5-4509-A919-9C3399CF31CF}"/>
          </ac:spMkLst>
        </pc:spChg>
      </pc:sldChg>
      <pc:sldChg chg="modSp add">
        <pc:chgData name="Yang Xu" userId="2ef8d03b0d59ea36" providerId="LiveId" clId="{80B299BE-1272-4DB3-81DB-AB7F4D8F0E03}" dt="2019-12-10T11:14:53.831" v="69"/>
        <pc:sldMkLst>
          <pc:docMk/>
          <pc:sldMk cId="1939025067" sldId="270"/>
        </pc:sldMkLst>
        <pc:spChg chg="mod">
          <ac:chgData name="Yang Xu" userId="2ef8d03b0d59ea36" providerId="LiveId" clId="{80B299BE-1272-4DB3-81DB-AB7F4D8F0E03}" dt="2019-12-10T11:14:47.657" v="68"/>
          <ac:spMkLst>
            <pc:docMk/>
            <pc:sldMk cId="1939025067" sldId="270"/>
            <ac:spMk id="2" creationId="{7442F825-068A-4BC0-9837-4415F5E63BF6}"/>
          </ac:spMkLst>
        </pc:spChg>
        <pc:spChg chg="mod">
          <ac:chgData name="Yang Xu" userId="2ef8d03b0d59ea36" providerId="LiveId" clId="{80B299BE-1272-4DB3-81DB-AB7F4D8F0E03}" dt="2019-12-10T11:14:53.831" v="69"/>
          <ac:spMkLst>
            <pc:docMk/>
            <pc:sldMk cId="1939025067" sldId="270"/>
            <ac:spMk id="3" creationId="{B908A784-4A7F-4235-9C5D-6DF7EAC383CD}"/>
          </ac:spMkLst>
        </pc:spChg>
      </pc:sldChg>
      <pc:sldChg chg="del">
        <pc:chgData name="Yang Xu" userId="2ef8d03b0d59ea36" providerId="LiveId" clId="{80B299BE-1272-4DB3-81DB-AB7F4D8F0E03}" dt="2019-12-10T11:14:15.754" v="49" actId="2696"/>
        <pc:sldMkLst>
          <pc:docMk/>
          <pc:sldMk cId="3173154435" sldId="270"/>
        </pc:sldMkLst>
      </pc:sldChg>
      <pc:sldChg chg="modSp add">
        <pc:chgData name="Yang Xu" userId="2ef8d03b0d59ea36" providerId="LiveId" clId="{80B299BE-1272-4DB3-81DB-AB7F4D8F0E03}" dt="2019-12-10T11:15:10.262" v="72"/>
        <pc:sldMkLst>
          <pc:docMk/>
          <pc:sldMk cId="732423399" sldId="271"/>
        </pc:sldMkLst>
        <pc:spChg chg="mod">
          <ac:chgData name="Yang Xu" userId="2ef8d03b0d59ea36" providerId="LiveId" clId="{80B299BE-1272-4DB3-81DB-AB7F4D8F0E03}" dt="2019-12-10T11:15:05.024" v="71"/>
          <ac:spMkLst>
            <pc:docMk/>
            <pc:sldMk cId="732423399" sldId="271"/>
            <ac:spMk id="2" creationId="{F071E059-D879-46E5-BD55-CD527ADEDA41}"/>
          </ac:spMkLst>
        </pc:spChg>
        <pc:spChg chg="mod">
          <ac:chgData name="Yang Xu" userId="2ef8d03b0d59ea36" providerId="LiveId" clId="{80B299BE-1272-4DB3-81DB-AB7F4D8F0E03}" dt="2019-12-10T11:15:10.262" v="72"/>
          <ac:spMkLst>
            <pc:docMk/>
            <pc:sldMk cId="732423399" sldId="271"/>
            <ac:spMk id="3" creationId="{D325986A-5B10-41C8-B9B3-FC6F65DF6EB4}"/>
          </ac:spMkLst>
        </pc:spChg>
      </pc:sldChg>
      <pc:sldChg chg="del">
        <pc:chgData name="Yang Xu" userId="2ef8d03b0d59ea36" providerId="LiveId" clId="{80B299BE-1272-4DB3-81DB-AB7F4D8F0E03}" dt="2019-12-10T11:14:15.761" v="50" actId="2696"/>
        <pc:sldMkLst>
          <pc:docMk/>
          <pc:sldMk cId="3296351957" sldId="271"/>
        </pc:sldMkLst>
      </pc:sldChg>
      <pc:sldChg chg="del">
        <pc:chgData name="Yang Xu" userId="2ef8d03b0d59ea36" providerId="LiveId" clId="{80B299BE-1272-4DB3-81DB-AB7F4D8F0E03}" dt="2019-12-10T11:14:15.768" v="51" actId="2696"/>
        <pc:sldMkLst>
          <pc:docMk/>
          <pc:sldMk cId="2869751023" sldId="272"/>
        </pc:sldMkLst>
      </pc:sldChg>
      <pc:sldChg chg="modSp add">
        <pc:chgData name="Yang Xu" userId="2ef8d03b0d59ea36" providerId="LiveId" clId="{80B299BE-1272-4DB3-81DB-AB7F4D8F0E03}" dt="2019-12-10T11:17:46.597" v="120" actId="27636"/>
        <pc:sldMkLst>
          <pc:docMk/>
          <pc:sldMk cId="3092291853" sldId="272"/>
        </pc:sldMkLst>
        <pc:spChg chg="mod">
          <ac:chgData name="Yang Xu" userId="2ef8d03b0d59ea36" providerId="LiveId" clId="{80B299BE-1272-4DB3-81DB-AB7F4D8F0E03}" dt="2019-12-10T11:15:28.614" v="74"/>
          <ac:spMkLst>
            <pc:docMk/>
            <pc:sldMk cId="3092291853" sldId="272"/>
            <ac:spMk id="2" creationId="{A6955B0E-450E-4D3B-9672-9DFC5E9D3A5B}"/>
          </ac:spMkLst>
        </pc:spChg>
        <pc:spChg chg="mod">
          <ac:chgData name="Yang Xu" userId="2ef8d03b0d59ea36" providerId="LiveId" clId="{80B299BE-1272-4DB3-81DB-AB7F4D8F0E03}" dt="2019-12-10T11:17:46.597" v="120" actId="27636"/>
          <ac:spMkLst>
            <pc:docMk/>
            <pc:sldMk cId="3092291853" sldId="272"/>
            <ac:spMk id="3" creationId="{1E342E6C-2437-4AEE-9827-D88C0D8EC71E}"/>
          </ac:spMkLst>
        </pc:spChg>
      </pc:sldChg>
      <pc:sldChg chg="modSp add">
        <pc:chgData name="Yang Xu" userId="2ef8d03b0d59ea36" providerId="LiveId" clId="{80B299BE-1272-4DB3-81DB-AB7F4D8F0E03}" dt="2019-12-10T11:18:01.708" v="124" actId="27636"/>
        <pc:sldMkLst>
          <pc:docMk/>
          <pc:sldMk cId="1385771420" sldId="273"/>
        </pc:sldMkLst>
        <pc:spChg chg="mod">
          <ac:chgData name="Yang Xu" userId="2ef8d03b0d59ea36" providerId="LiveId" clId="{80B299BE-1272-4DB3-81DB-AB7F4D8F0E03}" dt="2019-12-10T11:16:18.390" v="100" actId="20577"/>
          <ac:spMkLst>
            <pc:docMk/>
            <pc:sldMk cId="1385771420" sldId="273"/>
            <ac:spMk id="2" creationId="{EAC9DC6D-5BBD-4F2F-8B03-382FF6740017}"/>
          </ac:spMkLst>
        </pc:spChg>
        <pc:spChg chg="mod">
          <ac:chgData name="Yang Xu" userId="2ef8d03b0d59ea36" providerId="LiveId" clId="{80B299BE-1272-4DB3-81DB-AB7F4D8F0E03}" dt="2019-12-10T11:18:01.708" v="124" actId="27636"/>
          <ac:spMkLst>
            <pc:docMk/>
            <pc:sldMk cId="1385771420" sldId="273"/>
            <ac:spMk id="3" creationId="{B5CC729C-17BC-4E75-B7AF-97D05EB89AC6}"/>
          </ac:spMkLst>
        </pc:spChg>
      </pc:sldChg>
      <pc:sldChg chg="del">
        <pc:chgData name="Yang Xu" userId="2ef8d03b0d59ea36" providerId="LiveId" clId="{80B299BE-1272-4DB3-81DB-AB7F4D8F0E03}" dt="2019-12-10T11:14:15.774" v="52" actId="2696"/>
        <pc:sldMkLst>
          <pc:docMk/>
          <pc:sldMk cId="1420737433" sldId="273"/>
        </pc:sldMkLst>
      </pc:sldChg>
      <pc:sldChg chg="modSp add">
        <pc:chgData name="Yang Xu" userId="2ef8d03b0d59ea36" providerId="LiveId" clId="{80B299BE-1272-4DB3-81DB-AB7F4D8F0E03}" dt="2019-12-10T11:18:26.861" v="129"/>
        <pc:sldMkLst>
          <pc:docMk/>
          <pc:sldMk cId="1611655698" sldId="274"/>
        </pc:sldMkLst>
        <pc:spChg chg="mod">
          <ac:chgData name="Yang Xu" userId="2ef8d03b0d59ea36" providerId="LiveId" clId="{80B299BE-1272-4DB3-81DB-AB7F4D8F0E03}" dt="2019-12-10T11:18:26.207" v="128" actId="20577"/>
          <ac:spMkLst>
            <pc:docMk/>
            <pc:sldMk cId="1611655698" sldId="274"/>
            <ac:spMk id="2" creationId="{9FBE4ECF-19C4-4B76-8C02-F705F92164F5}"/>
          </ac:spMkLst>
        </pc:spChg>
        <pc:spChg chg="mod">
          <ac:chgData name="Yang Xu" userId="2ef8d03b0d59ea36" providerId="LiveId" clId="{80B299BE-1272-4DB3-81DB-AB7F4D8F0E03}" dt="2019-12-10T11:18:26.861" v="129"/>
          <ac:spMkLst>
            <pc:docMk/>
            <pc:sldMk cId="1611655698" sldId="274"/>
            <ac:spMk id="3" creationId="{A97900CA-5C4C-43E4-9DAF-35A776948C66}"/>
          </ac:spMkLst>
        </pc:spChg>
      </pc:sldChg>
      <pc:sldChg chg="del">
        <pc:chgData name="Yang Xu" userId="2ef8d03b0d59ea36" providerId="LiveId" clId="{80B299BE-1272-4DB3-81DB-AB7F4D8F0E03}" dt="2019-12-10T11:14:15.782" v="53" actId="2696"/>
        <pc:sldMkLst>
          <pc:docMk/>
          <pc:sldMk cId="3511961797" sldId="274"/>
        </pc:sldMkLst>
      </pc:sldChg>
      <pc:sldChg chg="del">
        <pc:chgData name="Yang Xu" userId="2ef8d03b0d59ea36" providerId="LiveId" clId="{80B299BE-1272-4DB3-81DB-AB7F4D8F0E03}" dt="2019-12-10T11:14:15.787" v="54" actId="2696"/>
        <pc:sldMkLst>
          <pc:docMk/>
          <pc:sldMk cId="2181400384" sldId="275"/>
        </pc:sldMkLst>
      </pc:sldChg>
      <pc:sldChg chg="add del">
        <pc:chgData name="Yang Xu" userId="2ef8d03b0d59ea36" providerId="LiveId" clId="{80B299BE-1272-4DB3-81DB-AB7F4D8F0E03}" dt="2019-12-10T11:21:09.027" v="131"/>
        <pc:sldMkLst>
          <pc:docMk/>
          <pc:sldMk cId="2222359438" sldId="275"/>
        </pc:sldMkLst>
      </pc:sldChg>
      <pc:sldChg chg="modSp add">
        <pc:chgData name="Yang Xu" userId="2ef8d03b0d59ea36" providerId="LiveId" clId="{80B299BE-1272-4DB3-81DB-AB7F4D8F0E03}" dt="2019-12-10T11:21:38.317" v="183" actId="20577"/>
        <pc:sldMkLst>
          <pc:docMk/>
          <pc:sldMk cId="3731725363" sldId="275"/>
        </pc:sldMkLst>
        <pc:spChg chg="mod">
          <ac:chgData name="Yang Xu" userId="2ef8d03b0d59ea36" providerId="LiveId" clId="{80B299BE-1272-4DB3-81DB-AB7F4D8F0E03}" dt="2019-12-10T11:21:26.974" v="151" actId="20577"/>
          <ac:spMkLst>
            <pc:docMk/>
            <pc:sldMk cId="3731725363" sldId="275"/>
            <ac:spMk id="2" creationId="{BF5D991E-7125-41F2-A0A3-67F7EA7B7C94}"/>
          </ac:spMkLst>
        </pc:spChg>
        <pc:spChg chg="mod">
          <ac:chgData name="Yang Xu" userId="2ef8d03b0d59ea36" providerId="LiveId" clId="{80B299BE-1272-4DB3-81DB-AB7F4D8F0E03}" dt="2019-12-10T11:21:38.317" v="183" actId="20577"/>
          <ac:spMkLst>
            <pc:docMk/>
            <pc:sldMk cId="3731725363" sldId="275"/>
            <ac:spMk id="3" creationId="{E90CAE7E-B638-4C39-B21E-E241CF324CAA}"/>
          </ac:spMkLst>
        </pc:spChg>
      </pc:sldChg>
      <pc:sldChg chg="modSp add">
        <pc:chgData name="Yang Xu" userId="2ef8d03b0d59ea36" providerId="LiveId" clId="{80B299BE-1272-4DB3-81DB-AB7F4D8F0E03}" dt="2019-12-10T11:22:07.899" v="190" actId="20577"/>
        <pc:sldMkLst>
          <pc:docMk/>
          <pc:sldMk cId="300610048" sldId="276"/>
        </pc:sldMkLst>
        <pc:spChg chg="mod">
          <ac:chgData name="Yang Xu" userId="2ef8d03b0d59ea36" providerId="LiveId" clId="{80B299BE-1272-4DB3-81DB-AB7F4D8F0E03}" dt="2019-12-10T11:21:49.300" v="185"/>
          <ac:spMkLst>
            <pc:docMk/>
            <pc:sldMk cId="300610048" sldId="276"/>
            <ac:spMk id="2" creationId="{BCFE2183-9A0E-48BD-AD11-C0CE8F72C774}"/>
          </ac:spMkLst>
        </pc:spChg>
        <pc:spChg chg="mod">
          <ac:chgData name="Yang Xu" userId="2ef8d03b0d59ea36" providerId="LiveId" clId="{80B299BE-1272-4DB3-81DB-AB7F4D8F0E03}" dt="2019-12-10T11:22:07.899" v="190" actId="20577"/>
          <ac:spMkLst>
            <pc:docMk/>
            <pc:sldMk cId="300610048" sldId="276"/>
            <ac:spMk id="3" creationId="{6425C52E-9D38-46A7-B074-93320EF14D92}"/>
          </ac:spMkLst>
        </pc:spChg>
      </pc:sldChg>
      <pc:sldChg chg="del">
        <pc:chgData name="Yang Xu" userId="2ef8d03b0d59ea36" providerId="LiveId" clId="{80B299BE-1272-4DB3-81DB-AB7F4D8F0E03}" dt="2019-12-10T11:14:15.793" v="55" actId="2696"/>
        <pc:sldMkLst>
          <pc:docMk/>
          <pc:sldMk cId="2922695733" sldId="276"/>
        </pc:sldMkLst>
      </pc:sldChg>
      <pc:sldChg chg="addSp delSp modSp add">
        <pc:chgData name="Yang Xu" userId="2ef8d03b0d59ea36" providerId="LiveId" clId="{80B299BE-1272-4DB3-81DB-AB7F4D8F0E03}" dt="2019-12-10T11:22:39.589" v="201" actId="20577"/>
        <pc:sldMkLst>
          <pc:docMk/>
          <pc:sldMk cId="2747427819" sldId="277"/>
        </pc:sldMkLst>
        <pc:spChg chg="mod">
          <ac:chgData name="Yang Xu" userId="2ef8d03b0d59ea36" providerId="LiveId" clId="{80B299BE-1272-4DB3-81DB-AB7F4D8F0E03}" dt="2019-12-10T11:22:19.039" v="194"/>
          <ac:spMkLst>
            <pc:docMk/>
            <pc:sldMk cId="2747427819" sldId="277"/>
            <ac:spMk id="2" creationId="{A4FE17C7-656F-4B76-A07F-56442DABDCDB}"/>
          </ac:spMkLst>
        </pc:spChg>
        <pc:spChg chg="mod">
          <ac:chgData name="Yang Xu" userId="2ef8d03b0d59ea36" providerId="LiveId" clId="{80B299BE-1272-4DB3-81DB-AB7F4D8F0E03}" dt="2019-12-10T11:22:39.589" v="201" actId="20577"/>
          <ac:spMkLst>
            <pc:docMk/>
            <pc:sldMk cId="2747427819" sldId="277"/>
            <ac:spMk id="3" creationId="{110F5245-25E2-4663-92D3-4426778CD178}"/>
          </ac:spMkLst>
        </pc:spChg>
        <pc:spChg chg="add del">
          <ac:chgData name="Yang Xu" userId="2ef8d03b0d59ea36" providerId="LiveId" clId="{80B299BE-1272-4DB3-81DB-AB7F4D8F0E03}" dt="2019-12-10T11:22:18.242" v="193"/>
          <ac:spMkLst>
            <pc:docMk/>
            <pc:sldMk cId="2747427819" sldId="277"/>
            <ac:spMk id="4" creationId="{8DBEE1E6-5938-4A8D-99C2-429D563D5371}"/>
          </ac:spMkLst>
        </pc:spChg>
      </pc:sldChg>
      <pc:sldChg chg="del">
        <pc:chgData name="Yang Xu" userId="2ef8d03b0d59ea36" providerId="LiveId" clId="{80B299BE-1272-4DB3-81DB-AB7F4D8F0E03}" dt="2019-12-10T11:14:15.800" v="56" actId="2696"/>
        <pc:sldMkLst>
          <pc:docMk/>
          <pc:sldMk cId="4171283359" sldId="277"/>
        </pc:sldMkLst>
      </pc:sldChg>
      <pc:sldChg chg="del">
        <pc:chgData name="Yang Xu" userId="2ef8d03b0d59ea36" providerId="LiveId" clId="{80B299BE-1272-4DB3-81DB-AB7F4D8F0E03}" dt="2019-12-10T11:14:15.805" v="57" actId="2696"/>
        <pc:sldMkLst>
          <pc:docMk/>
          <pc:sldMk cId="3893589164" sldId="278"/>
        </pc:sldMkLst>
      </pc:sldChg>
      <pc:sldChg chg="del">
        <pc:chgData name="Yang Xu" userId="2ef8d03b0d59ea36" providerId="LiveId" clId="{80B299BE-1272-4DB3-81DB-AB7F4D8F0E03}" dt="2019-12-10T11:14:15.811" v="58" actId="2696"/>
        <pc:sldMkLst>
          <pc:docMk/>
          <pc:sldMk cId="1411241303" sldId="279"/>
        </pc:sldMkLst>
      </pc:sldChg>
      <pc:sldChg chg="del">
        <pc:chgData name="Yang Xu" userId="2ef8d03b0d59ea36" providerId="LiveId" clId="{80B299BE-1272-4DB3-81DB-AB7F4D8F0E03}" dt="2019-12-10T11:14:15.818" v="59" actId="2696"/>
        <pc:sldMkLst>
          <pc:docMk/>
          <pc:sldMk cId="1962137197" sldId="280"/>
        </pc:sldMkLst>
      </pc:sldChg>
      <pc:sldChg chg="del">
        <pc:chgData name="Yang Xu" userId="2ef8d03b0d59ea36" providerId="LiveId" clId="{80B299BE-1272-4DB3-81DB-AB7F4D8F0E03}" dt="2019-12-10T11:14:15.823" v="60" actId="2696"/>
        <pc:sldMkLst>
          <pc:docMk/>
          <pc:sldMk cId="3603402880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DBD-E37D-4B35-900D-0AB3C56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4CEE-BCF5-4509-A919-9C3399CF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属于信息性的状态码</a:t>
            </a:r>
            <a:r>
              <a:rPr lang="en-US" altLang="zh-CN" dirty="0">
                <a:effectLst/>
              </a:rPr>
              <a:t>, Web</a:t>
            </a:r>
            <a:r>
              <a:rPr lang="en-US" dirty="0">
                <a:effectLst/>
              </a:rPr>
              <a:t> API并不使用1xx的状态码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5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825-068A-4BC0-9837-4415F5E6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A784-4A7F-4235-9C5D-6DF7EAC3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en-US" dirty="0">
                <a:effectLst/>
              </a:rPr>
              <a:t>意味着请求执行的很成功。</a:t>
            </a:r>
            <a:endParaRPr lang="zh-CN" altLang="en-US" sz="28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200 - Ok</a:t>
            </a:r>
            <a:r>
              <a:rPr lang="zh-CN" altLang="en-US" dirty="0">
                <a:effectLst/>
              </a:rPr>
              <a:t>，表示请求成功；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201 - Created</a:t>
            </a:r>
            <a:r>
              <a:rPr lang="zh-CN" altLang="en-US" dirty="0">
                <a:effectLst/>
              </a:rPr>
              <a:t>，请求成功并创建了资源；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204 - No Content</a:t>
            </a:r>
            <a:r>
              <a:rPr lang="zh-CN" altLang="en-US" dirty="0">
                <a:effectLst/>
              </a:rPr>
              <a:t>，请求成功，但是不应该返回任何东西，例如删除操作。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2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E059-D879-46E5-BD55-CD527AD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986A-5B10-41C8-B9B3-FC6F65DF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用于跳转。例如告诉搜素引擎，某个页面的网址已经永久的改变了。绝大多数的</a:t>
            </a:r>
            <a:r>
              <a:rPr lang="en-US" altLang="zh-CN" dirty="0">
                <a:effectLst/>
              </a:rPr>
              <a:t>Web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API都不需要使用这类状态码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2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5B0E-450E-4D3B-9672-9DFC5E9D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2E6C-2437-4AEE-9827-D88C0D8E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zh-CN" altLang="en-US" dirty="0">
                <a:effectLst/>
              </a:rPr>
              <a:t>客户端错误：</a:t>
            </a:r>
            <a:endParaRPr lang="zh-CN" altLang="en-US" sz="28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400 - Bad Request</a:t>
            </a:r>
            <a:r>
              <a:rPr lang="zh-CN" altLang="en-US" dirty="0">
                <a:effectLst/>
              </a:rPr>
              <a:t>，表示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消费者发送到服务器的请求是有错误的；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401 - Unauthorized</a:t>
            </a:r>
            <a:r>
              <a:rPr lang="zh-CN" altLang="en-US" dirty="0">
                <a:effectLst/>
              </a:rPr>
              <a:t>，表示没有提供授权信息或者提供的授权信息不正确；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403 - Forbidden</a:t>
            </a:r>
            <a:r>
              <a:rPr lang="zh-CN" altLang="en-US" dirty="0">
                <a:effectLst/>
              </a:rPr>
              <a:t>，表示身份认证已经成功，但是已认证的用户却无法访问请求的资源；</a:t>
            </a:r>
            <a:endParaRPr lang="en-US" sz="24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404 - Not Found</a:t>
            </a:r>
            <a:r>
              <a:rPr lang="zh-CN" altLang="en-US" dirty="0">
                <a:effectLst/>
              </a:rPr>
              <a:t>，表示请求的资源不存在；</a:t>
            </a:r>
          </a:p>
          <a:p>
            <a:pPr lvl="1" fontAlgn="ctr"/>
            <a:r>
              <a:rPr lang="en-US" dirty="0">
                <a:effectLst/>
              </a:rPr>
              <a:t>405 - Method not allowed</a:t>
            </a:r>
            <a:r>
              <a:rPr lang="zh-CN" altLang="en-US" dirty="0">
                <a:effectLst/>
              </a:rPr>
              <a:t>，当尝试发送请求到资源的时候，使用了不被支持的</a:t>
            </a:r>
            <a:r>
              <a:rPr lang="en-US" altLang="zh-CN" dirty="0">
                <a:effectLst/>
              </a:rPr>
              <a:t>HTTP</a:t>
            </a:r>
            <a:r>
              <a:rPr lang="zh-CN" altLang="en-US" dirty="0">
                <a:effectLst/>
              </a:rPr>
              <a:t>方法时，就会返回</a:t>
            </a:r>
            <a:r>
              <a:rPr lang="en-US" dirty="0">
                <a:effectLst/>
              </a:rPr>
              <a:t>405状态码</a:t>
            </a:r>
            <a:r>
              <a:rPr lang="zh-CN" altLang="en-US" dirty="0">
                <a:effectLst/>
              </a:rPr>
              <a:t>；</a:t>
            </a:r>
            <a:endParaRPr lang="en-US" altLang="zh-CN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406 - Not acceptable</a:t>
            </a:r>
            <a:r>
              <a:rPr lang="zh-CN" altLang="en-US" dirty="0">
                <a:effectLst/>
              </a:rPr>
              <a:t>，这表示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消费者请求的表述格式并不被</a:t>
            </a:r>
            <a:r>
              <a:rPr lang="en-US" altLang="zh-CN" dirty="0">
                <a:effectLst/>
              </a:rPr>
              <a:t>Web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API所支持</a:t>
            </a:r>
            <a:r>
              <a:rPr lang="zh-CN" altLang="en-US" dirty="0">
                <a:effectLst/>
              </a:rPr>
              <a:t>，并且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不会提供默认的表述格式。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229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C6D-5BBD-4F2F-8B03-382FF674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altLang="zh-CN" dirty="0"/>
              <a:t>xx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29C-17BC-4E75-B7AF-97D05EB8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ctr"/>
            <a:r>
              <a:rPr lang="zh-CN" altLang="en-US" dirty="0">
                <a:effectLst/>
              </a:rPr>
              <a:t>客户端错误：</a:t>
            </a:r>
            <a:endParaRPr lang="zh-CN" altLang="en-US" sz="2400" dirty="0">
              <a:effectLst/>
            </a:endParaRPr>
          </a:p>
          <a:p>
            <a:pPr lvl="2" fontAlgn="ctr"/>
            <a:r>
              <a:rPr lang="en-US" dirty="0">
                <a:effectLst/>
              </a:rPr>
              <a:t>409 - Conflict</a:t>
            </a:r>
            <a:r>
              <a:rPr lang="zh-CN" altLang="en-US" dirty="0">
                <a:effectLst/>
              </a:rPr>
              <a:t>，表示请求与服务器当前状态冲突。通常指更新资源时发生的冲突，例如，当你编辑某个资源的时候，该资源在服务器上又进行了更新，所以你编辑的资源版本和服务器的不一致。当然有时候也用来表示你想要创建的资源在服务器上已经存在了。它就是用来处理并发问题的状态码。</a:t>
            </a:r>
            <a:r>
              <a:rPr lang="en-US" dirty="0">
                <a:effectLst/>
              </a:rPr>
              <a:t> </a:t>
            </a:r>
            <a:endParaRPr lang="en-US" sz="2200" dirty="0">
              <a:effectLst/>
            </a:endParaRPr>
          </a:p>
          <a:p>
            <a:pPr lvl="2" fontAlgn="ctr"/>
            <a:r>
              <a:rPr lang="en-US" dirty="0">
                <a:effectLst/>
              </a:rPr>
              <a:t>415 - Unsupported media type</a:t>
            </a:r>
            <a:r>
              <a:rPr lang="zh-CN" altLang="en-US" dirty="0">
                <a:effectLst/>
              </a:rPr>
              <a:t>，与</a:t>
            </a:r>
            <a:r>
              <a:rPr lang="en-US" dirty="0">
                <a:effectLst/>
              </a:rPr>
              <a:t>406正好相反</a:t>
            </a:r>
            <a:r>
              <a:rPr lang="zh-CN" altLang="en-US" dirty="0">
                <a:effectLst/>
              </a:rPr>
              <a:t>，有一些请求必须带着数据发往服务器，这些数据都属于特定的媒体类型，如果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不支持该媒体类型格式，</a:t>
            </a:r>
            <a:r>
              <a:rPr lang="en-US" dirty="0">
                <a:effectLst/>
              </a:rPr>
              <a:t>415就会被返回</a:t>
            </a:r>
            <a:r>
              <a:rPr lang="zh-CN" altLang="en-US" dirty="0">
                <a:effectLst/>
              </a:rPr>
              <a:t>。</a:t>
            </a:r>
            <a:endParaRPr lang="en-US" sz="2200" dirty="0">
              <a:effectLst/>
            </a:endParaRPr>
          </a:p>
          <a:p>
            <a:pPr lvl="2" fontAlgn="ctr"/>
            <a:r>
              <a:rPr lang="en-US" dirty="0">
                <a:effectLst/>
              </a:rPr>
              <a:t>422 - </a:t>
            </a:r>
            <a:r>
              <a:rPr lang="en-US" dirty="0" err="1">
                <a:effectLst/>
              </a:rPr>
              <a:t>Unprocessable</a:t>
            </a:r>
            <a:r>
              <a:rPr lang="en-US" dirty="0">
                <a:effectLst/>
              </a:rPr>
              <a:t> entity</a:t>
            </a:r>
            <a:r>
              <a:rPr lang="zh-CN" altLang="en-US" dirty="0">
                <a:effectLst/>
              </a:rPr>
              <a:t>，它是</a:t>
            </a:r>
            <a:r>
              <a:rPr lang="en-US" altLang="zh-CN" dirty="0">
                <a:effectLst/>
              </a:rPr>
              <a:t>HTTP</a:t>
            </a:r>
            <a:r>
              <a:rPr lang="zh-CN" altLang="en-US" dirty="0">
                <a:effectLst/>
              </a:rPr>
              <a:t>扩展协议的一部分。它说明服务器已经懂得了实体的</a:t>
            </a:r>
            <a:r>
              <a:rPr lang="en-US" altLang="zh-CN" dirty="0">
                <a:effectLst/>
              </a:rPr>
              <a:t>Content</a:t>
            </a:r>
            <a:r>
              <a:rPr lang="en-US" dirty="0">
                <a:effectLst/>
              </a:rPr>
              <a:t> Type</a:t>
            </a:r>
            <a:r>
              <a:rPr lang="zh-CN" altLang="en-US" dirty="0">
                <a:effectLst/>
              </a:rPr>
              <a:t>，也就是说</a:t>
            </a:r>
            <a:r>
              <a:rPr lang="en-US" dirty="0">
                <a:effectLst/>
              </a:rPr>
              <a:t>415状态码肯定不合适</a:t>
            </a:r>
            <a:r>
              <a:rPr lang="zh-CN" altLang="en-US" dirty="0">
                <a:effectLst/>
              </a:rPr>
              <a:t>；此外，实体的语法也没有问题，所以</a:t>
            </a:r>
            <a:r>
              <a:rPr lang="en-US" dirty="0">
                <a:effectLst/>
              </a:rPr>
              <a:t>400也不合适</a:t>
            </a:r>
            <a:r>
              <a:rPr lang="zh-CN" altLang="en-US" dirty="0">
                <a:effectLst/>
              </a:rPr>
              <a:t>。但是服务器仍然无法处理这个实体数据，这时就可以返回</a:t>
            </a:r>
            <a:r>
              <a:rPr lang="en-US" dirty="0">
                <a:effectLst/>
              </a:rPr>
              <a:t>422</a:t>
            </a:r>
            <a:r>
              <a:rPr lang="zh-CN" altLang="en-US" dirty="0">
                <a:effectLst/>
              </a:rPr>
              <a:t>。所以它通常是用来表示语意上有错误，通常就表示实体验证的错误。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ECF-19C4-4B76-8C02-F705F921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00CA-5C4C-43E4-9DAF-35A77694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5xx</a:t>
            </a:r>
            <a:r>
              <a:rPr lang="zh-CN" altLang="en-US" dirty="0">
                <a:effectLst/>
              </a:rPr>
              <a:t>，服务器错误：</a:t>
            </a:r>
            <a:endParaRPr lang="en-US" sz="2800" dirty="0">
              <a:effectLst/>
            </a:endParaRPr>
          </a:p>
          <a:p>
            <a:pPr lvl="1" fontAlgn="ctr"/>
            <a:r>
              <a:rPr lang="en-US" dirty="0">
                <a:effectLst/>
              </a:rPr>
              <a:t>500 - Internal server error</a:t>
            </a:r>
            <a:r>
              <a:rPr lang="zh-CN" altLang="en-US" dirty="0">
                <a:effectLst/>
              </a:rPr>
              <a:t>，表示服务器出现了错误，客户端无能为力，只能以后再试试了。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991E-7125-41F2-A0A3-67F7EA7B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错误和故障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AE7E-B638-4C39-B21E-E241CF324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Errors vs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2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2183-9A0E-48BD-AD11-C0CE8F72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错误</a:t>
            </a:r>
            <a:r>
              <a:rPr lang="en-US" b="1" dirty="0"/>
              <a:t> </a:t>
            </a:r>
            <a:r>
              <a:rPr lang="en-US" altLang="zh-CN" b="1" dirty="0"/>
              <a:t>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C52E-9D38-46A7-B074-93320EF1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错误通常是由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的消费者引起的。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消费者请求时传递的数据是不合理的，这时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就会正常的将其拒绝。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HTTP</a:t>
            </a:r>
            <a:r>
              <a:rPr lang="en-US" dirty="0">
                <a:effectLst/>
              </a:rPr>
              <a:t>  4xx错误</a:t>
            </a:r>
            <a:r>
              <a:rPr lang="zh-CN" altLang="en-US" dirty="0">
                <a:effectLst/>
              </a:rPr>
              <a:t>。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 err="1">
                <a:effectLst/>
              </a:rPr>
              <a:t>并不会影响API的可用性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17C7-656F-4B76-A07F-56442DAB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故障</a:t>
            </a:r>
            <a:r>
              <a:rPr lang="en-US" b="1" dirty="0"/>
              <a:t> Faults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5245-25E2-4663-92D3-4426778C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故障是指</a:t>
            </a:r>
            <a:r>
              <a:rPr lang="zh-CN" altLang="en-US" dirty="0">
                <a:effectLst/>
              </a:rPr>
              <a:t>：</a:t>
            </a:r>
            <a:r>
              <a:rPr lang="zh-CN" altLang="en-US">
                <a:effectLst/>
              </a:rPr>
              <a:t>针</a:t>
            </a:r>
            <a:r>
              <a:rPr lang="zh-CN" altLang="en-US" dirty="0">
                <a:effectLst/>
              </a:rPr>
              <a:t>对一个合理的请求，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无法返回它的响应。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换句话说就是API引起的问题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HTTP 5xx错误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会对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整体的可用性造成影响。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278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529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1xx</vt:lpstr>
      <vt:lpstr>2xx</vt:lpstr>
      <vt:lpstr>3xx</vt:lpstr>
      <vt:lpstr>4xx</vt:lpstr>
      <vt:lpstr>4xx</vt:lpstr>
      <vt:lpstr>5xx</vt:lpstr>
      <vt:lpstr>错误和故障</vt:lpstr>
      <vt:lpstr>错误 Errors</vt:lpstr>
      <vt:lpstr>故障 Faults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孙 士杰</cp:lastModifiedBy>
  <cp:revision>2</cp:revision>
  <dcterms:created xsi:type="dcterms:W3CDTF">2019-12-09T11:36:27Z</dcterms:created>
  <dcterms:modified xsi:type="dcterms:W3CDTF">2020-06-18T15:51:23Z</dcterms:modified>
</cp:coreProperties>
</file>