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68" r:id="rId2"/>
    <p:sldId id="270" r:id="rId3"/>
    <p:sldId id="269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C65A-0ACF-4350-B3DF-9B4A84F99354}" v="22" dt="2020-02-17T12:04:55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BA-9635-487E-A315-8615443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HATEOAS</a:t>
            </a:r>
            <a:br>
              <a:rPr lang="en-US" dirty="0"/>
            </a:br>
            <a:r>
              <a:rPr lang="en-US" altLang="zh-CN" dirty="0"/>
              <a:t>Hypermedia as the Engine of Application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A6B8-986A-431B-9903-9FE2881A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HATEOAS</a:t>
            </a:r>
            <a:r>
              <a:rPr lang="en-US" b="1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REST </a:t>
            </a:r>
            <a:r>
              <a:rPr lang="zh-CN" altLang="en-US" dirty="0"/>
              <a:t>架构风格中最复杂的约束，也是构建成熟 </a:t>
            </a:r>
            <a:r>
              <a:rPr lang="en-US" altLang="zh-CN" dirty="0"/>
              <a:t>REST </a:t>
            </a:r>
            <a:r>
              <a:rPr lang="zh-CN" altLang="en-US" dirty="0"/>
              <a:t>服务的核心。它的重要性在于打破了客户端和服务器之间严格的契约，使得客户端可以更加智能和自适应，而 </a:t>
            </a:r>
            <a:r>
              <a:rPr lang="en-US" altLang="zh-CN" dirty="0"/>
              <a:t>REST </a:t>
            </a:r>
            <a:r>
              <a:rPr lang="zh-CN" altLang="en-US" dirty="0"/>
              <a:t>服务本身的演化和更新也变得更加容易。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有助于可进化性和自我描述性。</a:t>
            </a:r>
            <a:endParaRPr lang="en-US" dirty="0"/>
          </a:p>
          <a:p>
            <a:r>
              <a:rPr lang="zh-CN" altLang="en-US" dirty="0"/>
              <a:t>超媒体驱动如何消费和使用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220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9D4F-A1BE-4489-8FB6-0EC628B4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2555A13-6BD5-493C-B7DF-DE8EA207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客户端更多的需要了解</a:t>
            </a:r>
            <a:r>
              <a:rPr lang="en-US" altLang="zh-CN" dirty="0"/>
              <a:t>API</a:t>
            </a:r>
            <a:r>
              <a:rPr lang="zh-CN" altLang="en-US" dirty="0"/>
              <a:t>内在逻辑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API</a:t>
            </a:r>
            <a:r>
              <a:rPr lang="zh-CN" altLang="en-US" dirty="0"/>
              <a:t>发生了一点变化</a:t>
            </a:r>
            <a:r>
              <a:rPr lang="en-US" altLang="zh-CN" dirty="0"/>
              <a:t>(</a:t>
            </a:r>
            <a:r>
              <a:rPr lang="zh-CN" altLang="en-US" dirty="0"/>
              <a:t>添加了额外的规则</a:t>
            </a:r>
            <a:r>
              <a:rPr lang="en-US" altLang="zh-CN" dirty="0"/>
              <a:t>, </a:t>
            </a:r>
            <a:r>
              <a:rPr lang="zh-CN" altLang="en-US" dirty="0"/>
              <a:t>改变规则</a:t>
            </a:r>
            <a:r>
              <a:rPr lang="en-US" altLang="zh-CN" dirty="0"/>
              <a:t>)</a:t>
            </a:r>
            <a:r>
              <a:rPr lang="zh-CN" altLang="en-US" dirty="0"/>
              <a:t>都会破坏</a:t>
            </a:r>
            <a:r>
              <a:rPr lang="en-US" altLang="zh-CN" dirty="0"/>
              <a:t>API</a:t>
            </a:r>
            <a:r>
              <a:rPr lang="zh-CN" altLang="en-US" dirty="0"/>
              <a:t>的消费者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无法独立于消费它的应用进行进化</a:t>
            </a:r>
            <a:r>
              <a:rPr lang="en-US" altLang="zh-CN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&quot;departmentldl': 10, &#10;&quot;departmentName”: ”Administration , &#10;&quot;locationld&quot;: 1700, &#10;&quot;managerld&quot;: 200, ">
            <a:extLst>
              <a:ext uri="{FF2B5EF4-FFF2-40B4-BE49-F238E27FC236}">
                <a16:creationId xmlns:a16="http://schemas.microsoft.com/office/drawing/2014/main" id="{0836E375-AE8B-43A4-A5C6-A49B0456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325" y="3451857"/>
            <a:ext cx="2692907" cy="136881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40">
            <a:extLst>
              <a:ext uri="{FF2B5EF4-FFF2-40B4-BE49-F238E27FC236}">
                <a16:creationId xmlns:a16="http://schemas.microsoft.com/office/drawing/2014/main" id="{05916DBF-29BF-49BC-864D-B509C0E9F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9" name="Picture 142">
            <a:extLst>
              <a:ext uri="{FF2B5EF4-FFF2-40B4-BE49-F238E27FC236}">
                <a16:creationId xmlns:a16="http://schemas.microsoft.com/office/drawing/2014/main" id="{F72F2D00-DB84-4A88-A1ED-DFFB351BF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60" name="Picture 144">
            <a:extLst>
              <a:ext uri="{FF2B5EF4-FFF2-40B4-BE49-F238E27FC236}">
                <a16:creationId xmlns:a16="http://schemas.microsoft.com/office/drawing/2014/main" id="{33AA8AC3-6A99-48DF-9135-CCDDD62E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61" name="Rectangle 146">
            <a:extLst>
              <a:ext uri="{FF2B5EF4-FFF2-40B4-BE49-F238E27FC236}">
                <a16:creationId xmlns:a16="http://schemas.microsoft.com/office/drawing/2014/main" id="{C8F2C176-794E-4FDE-92D5-4B53D477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2" name="Rectangle 148">
            <a:extLst>
              <a:ext uri="{FF2B5EF4-FFF2-40B4-BE49-F238E27FC236}">
                <a16:creationId xmlns:a16="http://schemas.microsoft.com/office/drawing/2014/main" id="{6C6A2247-F373-4310-B4F4-EB66550D9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150">
            <a:extLst>
              <a:ext uri="{FF2B5EF4-FFF2-40B4-BE49-F238E27FC236}">
                <a16:creationId xmlns:a16="http://schemas.microsoft.com/office/drawing/2014/main" id="{34A708A9-DA3E-48C1-80B5-6F7350D92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52">
            <a:extLst>
              <a:ext uri="{FF2B5EF4-FFF2-40B4-BE49-F238E27FC236}">
                <a16:creationId xmlns:a16="http://schemas.microsoft.com/office/drawing/2014/main" id="{351297AD-57A4-4E8E-8422-FE34A98F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065" name="Rectangle 154">
            <a:extLst>
              <a:ext uri="{FF2B5EF4-FFF2-40B4-BE49-F238E27FC236}">
                <a16:creationId xmlns:a16="http://schemas.microsoft.com/office/drawing/2014/main" id="{C9490CF8-F520-48F1-A0BD-432267F7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56">
            <a:extLst>
              <a:ext uri="{FF2B5EF4-FFF2-40B4-BE49-F238E27FC236}">
                <a16:creationId xmlns:a16="http://schemas.microsoft.com/office/drawing/2014/main" id="{852E4F65-60BF-44C4-B985-D71BC227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067" name="Rectangle 158">
            <a:extLst>
              <a:ext uri="{FF2B5EF4-FFF2-40B4-BE49-F238E27FC236}">
                <a16:creationId xmlns:a16="http://schemas.microsoft.com/office/drawing/2014/main" id="{C858CB48-FCA1-4F44-9F4D-0B22FEA21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AF5F8-403F-4227-A9FD-3457933A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b="1"/>
              <a:t>支持</a:t>
            </a:r>
            <a:r>
              <a:rPr lang="en-US" sz="5400" b="1"/>
              <a:t>HATEOAS</a:t>
            </a:r>
            <a:endParaRPr lang="en-US" sz="5400"/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1DD304A2-16C7-4A36-9DA5-5FFF294D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 dirty="0"/>
              <a:t>我们可以给响应添加一个额外的属性 </a:t>
            </a:r>
            <a:r>
              <a:rPr lang="en-US" altLang="zh-CN" sz="2000" dirty="0"/>
              <a:t>links</a:t>
            </a:r>
            <a:r>
              <a:rPr lang="zh-CN" altLang="en-US" sz="2000" dirty="0"/>
              <a:t>，而客户端程序只需要检查这些链接即可</a:t>
            </a:r>
            <a:endParaRPr lang="en-US" sz="2000" dirty="0"/>
          </a:p>
        </p:txBody>
      </p:sp>
      <p:pic>
        <p:nvPicPr>
          <p:cNvPr id="2050" name="Picture 2" descr="&quot;departmentldl': 10, &#10;&quot;departmentName”: ”Administration , &#10;&quot;locationld&quot;: 1700, &#10;&quot;managerld&quot;: 200, &#10;&quot;links &#10;'Ihrefl: &quot;10/employees&quot;, &#10;&quot;rel&quot;: &quot;employees”, &#10;&quot;methodl' : &quot;GET&quot; ">
            <a:extLst>
              <a:ext uri="{FF2B5EF4-FFF2-40B4-BE49-F238E27FC236}">
                <a16:creationId xmlns:a16="http://schemas.microsoft.com/office/drawing/2014/main" id="{9B469BCA-C5B5-4367-B0B2-9254E2D3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024255"/>
            <a:ext cx="4809490" cy="480949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5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F220A40-4B18-420B-95D0-FE08147D0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2A558B5-FAB6-4B49-A2BC-116B5A7A8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D09F9FB-7397-4B6E-88E4-AD0749C1C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9C2762-8840-40B6-9A31-43E08C87E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BB65-9F26-47CD-B5D1-87310EF5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协议还是很支持</a:t>
            </a:r>
            <a:r>
              <a:rPr lang="en-US" altLang="zh-CN" b="1" dirty="0"/>
              <a:t>HATEOAS</a:t>
            </a:r>
            <a:r>
              <a:rPr lang="zh-CN" altLang="en-US" b="1" dirty="0"/>
              <a:t>的</a:t>
            </a:r>
            <a:endParaRPr lang="en-US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F4A7334-645F-4132-929A-EA1A55ACE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BB718EA9-22F9-4F6A-93AA-1C08168D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method: </a:t>
            </a:r>
            <a:r>
              <a:rPr lang="zh-CN" altLang="en-US" sz="2000" dirty="0"/>
              <a:t>定义了需要使用的方法</a:t>
            </a:r>
          </a:p>
          <a:p>
            <a:r>
              <a:rPr lang="en-US" altLang="zh-CN" sz="2000" dirty="0" err="1"/>
              <a:t>rel</a:t>
            </a:r>
            <a:r>
              <a:rPr lang="en-US" altLang="zh-CN" sz="2000" dirty="0"/>
              <a:t>: </a:t>
            </a:r>
            <a:r>
              <a:rPr lang="zh-CN" altLang="en-US" sz="2000" dirty="0"/>
              <a:t>表明了动作的关系类型</a:t>
            </a:r>
          </a:p>
          <a:p>
            <a:r>
              <a:rPr lang="en-US" altLang="zh-CN" sz="2000" dirty="0" err="1"/>
              <a:t>href</a:t>
            </a:r>
            <a:r>
              <a:rPr lang="en-US" altLang="zh-CN" sz="2000" dirty="0"/>
              <a:t>: </a:t>
            </a:r>
            <a:r>
              <a:rPr lang="zh-CN" altLang="en-US" sz="2000" dirty="0"/>
              <a:t>包含了执行这个动作所包含的</a:t>
            </a:r>
            <a:r>
              <a:rPr lang="en-US" altLang="zh-CN" sz="2000" dirty="0"/>
              <a:t>URI.</a:t>
            </a:r>
          </a:p>
          <a:p>
            <a:endParaRPr lang="en-US" sz="20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6EB63A-BAD8-44C1-8D44-73BE908A1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&quot;links &#10;'Ihref&quot;: &quot; 10/empIoyees&quot;, &#10;&quot;rel&quot;: &quot;employees”, &#10;&quot;methodl' : &quot;GET&quot; ">
            <a:extLst>
              <a:ext uri="{FF2B5EF4-FFF2-40B4-BE49-F238E27FC236}">
                <a16:creationId xmlns:a16="http://schemas.microsoft.com/office/drawing/2014/main" id="{47F2DDA2-1FBC-41B7-8AC9-3E49A97F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3933" y="1907057"/>
            <a:ext cx="4178419" cy="3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75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HATEOAS Hypermedia as the Engine of Application State</vt:lpstr>
      <vt:lpstr>例子</vt:lpstr>
      <vt:lpstr>支持HATEOAS</vt:lpstr>
      <vt:lpstr>HTTP协议还是很支持HATEOAS的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孙 士杰</cp:lastModifiedBy>
  <cp:revision>2</cp:revision>
  <dcterms:created xsi:type="dcterms:W3CDTF">2020-02-17T12:04:59Z</dcterms:created>
  <dcterms:modified xsi:type="dcterms:W3CDTF">2020-06-18T16:38:27Z</dcterms:modified>
</cp:coreProperties>
</file>