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23676" y="4303449"/>
            <a:ext cx="1251752" cy="568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4749552" y="4871619"/>
            <a:ext cx="1" cy="5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382392" y="2823099"/>
            <a:ext cx="1367160" cy="1480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849142" y="2968470"/>
            <a:ext cx="2900410" cy="1334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6001304" y="4303448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27180" y="4871617"/>
            <a:ext cx="1" cy="5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42949" cy="183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45620" cy="183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1452976" y="4315655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stCxn id="19" idx="2"/>
            <a:endCxn id="49" idx="0"/>
          </p:cNvCxnSpPr>
          <p:nvPr/>
        </p:nvCxnSpPr>
        <p:spPr>
          <a:xfrm flipH="1">
            <a:off x="4749552" y="2992884"/>
            <a:ext cx="1785893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49541" y="2992884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r>
              <a:rPr lang="en-US" altLang="zh-CN" dirty="0"/>
              <a:t>13.</a:t>
            </a:r>
            <a:r>
              <a:rPr lang="zh-CN" altLang="en-US" dirty="0"/>
              <a:t>翻页</a:t>
            </a:r>
            <a:r>
              <a:rPr lang="en-US" altLang="zh-CN" dirty="0"/>
              <a:t>,</a:t>
            </a:r>
            <a:r>
              <a:rPr lang="zh-CN" altLang="en-US" dirty="0"/>
              <a:t>排序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√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/>
              <a:t>??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47909-E7A5-4272-84B1-51138F59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</TotalTime>
  <Words>261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平面</vt:lpstr>
      <vt:lpstr>维修站</vt:lpstr>
      <vt:lpstr>PowerPoint 演示文稿</vt:lpstr>
      <vt:lpstr>Service结构</vt:lpstr>
      <vt:lpstr>后端架构设计</vt:lpstr>
      <vt:lpstr>本周计划(6.15~6.19)</vt:lpstr>
      <vt:lpstr>数据库设计</vt:lpstr>
      <vt:lpstr>EntityFrameworkCore</vt:lpstr>
      <vt:lpstr>.netcore中的切面编程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64</cp:revision>
  <dcterms:created xsi:type="dcterms:W3CDTF">2020-06-14T04:02:44Z</dcterms:created>
  <dcterms:modified xsi:type="dcterms:W3CDTF">2020-06-17T07:29:10Z</dcterms:modified>
</cp:coreProperties>
</file>