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72" r:id="rId4"/>
    <p:sldId id="259" r:id="rId5"/>
    <p:sldId id="270" r:id="rId6"/>
    <p:sldId id="269" r:id="rId7"/>
    <p:sldId id="257" r:id="rId8"/>
    <p:sldId id="260" r:id="rId9"/>
    <p:sldId id="262" r:id="rId10"/>
    <p:sldId id="263" r:id="rId11"/>
    <p:sldId id="267" r:id="rId12"/>
    <p:sldId id="268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数据库上下文</a:t>
            </a:r>
            <a:r>
              <a:rPr lang="en-US" altLang="zh-CN" dirty="0"/>
              <a:t>,</a:t>
            </a:r>
            <a:r>
              <a:rPr lang="zh-CN" altLang="en-US" dirty="0"/>
              <a:t>迁移文件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数据库实体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r>
              <a:rPr lang="en-US" altLang="zh-CN" dirty="0"/>
              <a:t>,controller</a:t>
            </a:r>
            <a:r>
              <a:rPr lang="zh-CN" altLang="en-US" dirty="0"/>
              <a:t>中业务处理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帮助类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aop,swagger,nlog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33AA1-DCAE-4903-9B39-885FCA32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20" y="2040792"/>
            <a:ext cx="342638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1013</Words>
  <Application>Microsoft Office PowerPoint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Service结构</vt:lpstr>
      <vt:lpstr>REST是一种架构风格</vt:lpstr>
      <vt:lpstr>PowerPoint 演示文稿</vt:lpstr>
      <vt:lpstr>PowerPoint 演示文稿</vt:lpstr>
      <vt:lpstr>PowerPoint 演示文稿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209</cp:revision>
  <dcterms:created xsi:type="dcterms:W3CDTF">2020-06-14T04:02:44Z</dcterms:created>
  <dcterms:modified xsi:type="dcterms:W3CDTF">2020-07-30T02:08:58Z</dcterms:modified>
</cp:coreProperties>
</file>