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72" r:id="rId4"/>
    <p:sldId id="259" r:id="rId5"/>
    <p:sldId id="270" r:id="rId6"/>
    <p:sldId id="269" r:id="rId7"/>
    <p:sldId id="258" r:id="rId8"/>
    <p:sldId id="257" r:id="rId9"/>
    <p:sldId id="260" r:id="rId10"/>
    <p:sldId id="262" r:id="rId11"/>
    <p:sldId id="263" r:id="rId12"/>
    <p:sldId id="267" r:id="rId13"/>
    <p:sldId id="268" r:id="rId14"/>
    <p:sldId id="264" r:id="rId15"/>
    <p:sldId id="271" r:id="rId16"/>
    <p:sldId id="261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(</a:t>
            </a:r>
            <a:r>
              <a:rPr lang="zh-CN" altLang="en-US" dirty="0"/>
              <a:t>驱动应用程序的超链接</a:t>
            </a:r>
            <a:r>
              <a:rPr lang="en-US" altLang="zh-CN" dirty="0"/>
              <a:t>),</a:t>
            </a:r>
            <a:r>
              <a:rPr lang="zh-CN" altLang="en-US" dirty="0"/>
              <a:t>模型验证消息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r>
              <a:rPr lang="en-US" altLang="zh-CN" dirty="0"/>
              <a:t>(</a:t>
            </a:r>
            <a:r>
              <a:rPr lang="zh-CN" altLang="en-US" dirty="0"/>
              <a:t>只能单层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fields=</a:t>
            </a:r>
            <a:r>
              <a:rPr lang="en-US" altLang="zh-CN" dirty="0" err="1"/>
              <a:t>name,age,sex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只做了关联</a:t>
            </a:r>
            <a:r>
              <a:rPr lang="en-US" altLang="zh-CN" dirty="0"/>
              <a:t>,</a:t>
            </a:r>
            <a:r>
              <a:rPr lang="zh-CN" altLang="en-US" dirty="0"/>
              <a:t>逻辑没写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ids=1,2,3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r>
              <a:rPr lang="en-US" altLang="zh-CN" dirty="0"/>
              <a:t>(</a:t>
            </a:r>
            <a:r>
              <a:rPr lang="zh-CN" altLang="en-US" dirty="0"/>
              <a:t>没有写父子资源的嵌套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3.entity</a:t>
            </a:r>
            <a:r>
              <a:rPr lang="zh-CN" altLang="en-US" dirty="0"/>
              <a:t>单资源增删改查的封装</a:t>
            </a:r>
            <a:r>
              <a:rPr lang="en-US" altLang="zh-CN" dirty="0"/>
              <a:t>(</a:t>
            </a:r>
            <a:r>
              <a:rPr lang="zh-CN" altLang="en-US" dirty="0"/>
              <a:t>完成简单的增删改查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邮件服务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父子资源的</a:t>
            </a:r>
            <a:r>
              <a:rPr lang="en-US" altLang="zh-CN" dirty="0"/>
              <a:t>demo (</a:t>
            </a:r>
            <a:r>
              <a:rPr lang="zh-CN" altLang="en-US" dirty="0"/>
              <a:t>子资源的</a:t>
            </a:r>
            <a:r>
              <a:rPr lang="en-US" altLang="zh-CN" dirty="0"/>
              <a:t>demo)</a:t>
            </a:r>
          </a:p>
          <a:p>
            <a:r>
              <a:rPr lang="en-US" altLang="zh-CN" dirty="0"/>
              <a:t>//3.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缓存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6.swagger/</a:t>
            </a:r>
            <a:r>
              <a:rPr lang="en-US" altLang="zh-CN" dirty="0" err="1"/>
              <a:t>aos</a:t>
            </a:r>
            <a:endParaRPr lang="en-US" altLang="zh-CN" dirty="0"/>
          </a:p>
          <a:p>
            <a:r>
              <a:rPr lang="en-US" altLang="zh-CN" dirty="0"/>
              <a:t>7.xUnit(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547B-6180-4DFC-B09B-2A643C8C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 dirty="0"/>
              <a:t>7.6~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EC0F-D241-4961-A8E5-93C14B44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全局日志处理</a:t>
            </a:r>
            <a:r>
              <a:rPr lang="en-US" altLang="zh-CN" dirty="0"/>
              <a:t>(</a:t>
            </a:r>
            <a:r>
              <a:rPr lang="en-US" altLang="zh-CN" dirty="0" err="1"/>
              <a:t>NLog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/>
              <a:t>日志写入数据库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封装</a:t>
            </a:r>
            <a:r>
              <a:rPr lang="en-US" altLang="zh-CN" dirty="0" err="1"/>
              <a:t>wcf</a:t>
            </a:r>
            <a:r>
              <a:rPr lang="zh-CN" altLang="en-US" dirty="0"/>
              <a:t>的接口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 err="1"/>
              <a:t>Etag</a:t>
            </a:r>
            <a:endParaRPr lang="en-US" altLang="zh-CN" dirty="0"/>
          </a:p>
          <a:p>
            <a:r>
              <a:rPr lang="en-US" altLang="zh-CN" dirty="0"/>
              <a:t>6.swagger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1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44"/>
          </a:xfrm>
        </p:spPr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545"/>
            <a:ext cx="8596668" cy="4889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r>
              <a:rPr lang="en-US" altLang="zh-CN" dirty="0"/>
              <a:t>(</a:t>
            </a:r>
            <a:r>
              <a:rPr lang="zh-CN" altLang="en-US" dirty="0"/>
              <a:t>拆分逻辑就写在切面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  后台必做验证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6.git</a:t>
            </a:r>
            <a:r>
              <a:rPr lang="zh-CN" altLang="en-US" dirty="0"/>
              <a:t>适合代码管理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适合项目管理</a:t>
            </a:r>
            <a:r>
              <a:rPr lang="en-US" altLang="zh-CN" dirty="0"/>
              <a:t>,</a:t>
            </a:r>
            <a:r>
              <a:rPr lang="en-US" altLang="zh-CN" dirty="0" err="1"/>
              <a:t>tfs</a:t>
            </a:r>
            <a:r>
              <a:rPr lang="zh-CN" altLang="en-US" dirty="0"/>
              <a:t>都兼顾</a:t>
            </a:r>
            <a:r>
              <a:rPr lang="en-US" altLang="zh-CN" dirty="0"/>
              <a:t>(</a:t>
            </a:r>
            <a:r>
              <a:rPr lang="zh-CN" altLang="en-US" dirty="0"/>
              <a:t>没人用了</a:t>
            </a:r>
            <a:r>
              <a:rPr lang="en-US" altLang="zh-CN" dirty="0"/>
              <a:t>,</a:t>
            </a:r>
            <a:r>
              <a:rPr lang="zh-CN" altLang="en-US" dirty="0"/>
              <a:t>只有少数</a:t>
            </a:r>
            <a:r>
              <a:rPr lang="en-US" altLang="zh-CN" dirty="0" err="1"/>
              <a:t>.net</a:t>
            </a:r>
            <a:r>
              <a:rPr lang="zh-CN" altLang="en-US" dirty="0"/>
              <a:t>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7.CI/CD?</a:t>
            </a:r>
            <a:r>
              <a:rPr lang="zh-CN" altLang="en-US" dirty="0"/>
              <a:t>持续交付</a:t>
            </a:r>
            <a:r>
              <a:rPr lang="en-US" altLang="zh-CN" dirty="0"/>
              <a:t>????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现在项目的授权安全性比较低</a:t>
            </a:r>
            <a:r>
              <a:rPr lang="en-US" altLang="zh-CN" dirty="0"/>
              <a:t>,</a:t>
            </a:r>
            <a:r>
              <a:rPr lang="zh-CN" altLang="en-US" dirty="0"/>
              <a:t>可以被模仿和伪装</a:t>
            </a:r>
            <a:endParaRPr lang="en-US" altLang="zh-CN" dirty="0"/>
          </a:p>
          <a:p>
            <a:r>
              <a:rPr lang="en-US" altLang="zh-CN" dirty="0"/>
              <a:t>JWT </a:t>
            </a:r>
            <a:r>
              <a:rPr lang="zh-CN" altLang="en-US" dirty="0"/>
              <a:t>需要简单的对后台进行保护用到的</a:t>
            </a:r>
            <a:r>
              <a:rPr lang="en-US" altLang="zh-CN" dirty="0"/>
              <a:t>(</a:t>
            </a:r>
            <a:r>
              <a:rPr lang="zh-CN" altLang="en-US" dirty="0"/>
              <a:t>相对简单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identity server 4 (oAuth2.0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现在比较成熟的授权服务框架</a:t>
            </a:r>
            <a:r>
              <a:rPr lang="en-US" altLang="zh-CN" dirty="0"/>
              <a:t>(</a:t>
            </a:r>
            <a:r>
              <a:rPr lang="zh-CN" altLang="en-US" dirty="0"/>
              <a:t>相对复杂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应用场景比如第三方登录</a:t>
            </a:r>
            <a:endParaRPr lang="en-US" altLang="zh-CN" dirty="0"/>
          </a:p>
          <a:p>
            <a:r>
              <a:rPr lang="en-US" altLang="zh-CN" dirty="0"/>
              <a:t>9.restapi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本地数据库</a:t>
            </a:r>
            <a:r>
              <a:rPr lang="en-US" altLang="zh-CN" dirty="0"/>
              <a:t>(</a:t>
            </a:r>
            <a:r>
              <a:rPr lang="zh-CN" altLang="en-US" dirty="0"/>
              <a:t>数据库迁移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7" y="1484544"/>
            <a:ext cx="896645" cy="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1272</TotalTime>
  <Words>1163</Words>
  <Application>Microsoft Office PowerPoint</Application>
  <PresentationFormat>宽屏</PresentationFormat>
  <Paragraphs>159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REST是一种架构风格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  <vt:lpstr>本周计划(6.15~6.19)</vt:lpstr>
      <vt:lpstr>本周计划(6.22~29) </vt:lpstr>
      <vt:lpstr>计划7.6~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199</cp:revision>
  <dcterms:created xsi:type="dcterms:W3CDTF">2020-06-14T04:02:44Z</dcterms:created>
  <dcterms:modified xsi:type="dcterms:W3CDTF">2020-07-05T14:23:54Z</dcterms:modified>
</cp:coreProperties>
</file>