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8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7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541-80F6-4665-B184-FDE0A684C9F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0BD-CAE3-4B89-A406-31207FBF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维修站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4801A-BA2A-4B4C-BCF9-07E13924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系统开发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4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23676" y="4303449"/>
            <a:ext cx="1251752" cy="5681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4749552" y="4871619"/>
            <a:ext cx="1" cy="51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382392" y="2823099"/>
            <a:ext cx="1367160" cy="1480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849142" y="2968470"/>
            <a:ext cx="2900410" cy="1334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6001304" y="4303448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27180" y="4871617"/>
            <a:ext cx="1" cy="5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42949" cy="1837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45620" cy="1837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1452976" y="4315655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stCxn id="19" idx="2"/>
            <a:endCxn id="49" idx="0"/>
          </p:cNvCxnSpPr>
          <p:nvPr/>
        </p:nvCxnSpPr>
        <p:spPr>
          <a:xfrm flipH="1">
            <a:off x="4749552" y="2992884"/>
            <a:ext cx="1785893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49541" y="2992884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F41E544-83CD-4E89-A093-127C0F1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结构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4F4045C-A5A2-4C99-9048-B3B83E210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数据库映射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数据库增删改查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业务处理</a:t>
            </a:r>
            <a:endParaRPr lang="en-US" altLang="zh-CN" dirty="0"/>
          </a:p>
          <a:p>
            <a:r>
              <a:rPr lang="en-US" altLang="zh-CN" dirty="0"/>
              <a:t>4.dto(Data Transfer Object)</a:t>
            </a:r>
          </a:p>
          <a:p>
            <a:r>
              <a:rPr lang="en-US" altLang="zh-CN" dirty="0"/>
              <a:t>5.api</a:t>
            </a:r>
            <a:r>
              <a:rPr lang="zh-CN" altLang="en-US" dirty="0"/>
              <a:t>入口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静态工具</a:t>
            </a:r>
            <a:endParaRPr lang="en-US" altLang="zh-CN" dirty="0"/>
          </a:p>
          <a:p>
            <a:r>
              <a:rPr lang="en-US" altLang="zh-CN" dirty="0"/>
              <a:t>7.api</a:t>
            </a:r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en-US" altLang="zh-CN" dirty="0" err="1"/>
              <a:t>aop</a:t>
            </a:r>
            <a:r>
              <a:rPr lang="zh-CN" altLang="en-US" dirty="0"/>
              <a:t>等相应配置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项目配置</a:t>
            </a:r>
            <a:r>
              <a:rPr lang="en-US" altLang="zh-CN" dirty="0"/>
              <a:t>(</a:t>
            </a:r>
            <a:r>
              <a:rPr lang="en-US" altLang="zh-CN" dirty="0" err="1"/>
              <a:t>congfig.model</a:t>
            </a:r>
            <a:r>
              <a:rPr lang="zh-CN" altLang="en-US" dirty="0"/>
              <a:t>强类型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公共资源</a:t>
            </a:r>
            <a:r>
              <a:rPr lang="en-US" altLang="zh-CN" dirty="0"/>
              <a:t>(</a:t>
            </a:r>
            <a:r>
              <a:rPr lang="zh-CN" altLang="en-US" dirty="0"/>
              <a:t>枚举等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4C51ED67-44D7-4E17-8E43-9580E3C66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9862" y="2085974"/>
            <a:ext cx="315867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DCCBC20-8733-4FA3-B9A4-7EBD9ED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后端架构设计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CF7EE0F-5A4D-46AF-BA4E-63E47A7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后端代码的扩展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D178733-F98A-43E7-82C2-D97F0E2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1.EntityFramework.Core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4.swagger</a:t>
            </a:r>
          </a:p>
          <a:p>
            <a:r>
              <a:rPr lang="en-US" altLang="zh-CN" dirty="0"/>
              <a:t>5.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en-US" altLang="zh-CN" dirty="0" err="1"/>
              <a:t>aop</a:t>
            </a:r>
            <a:r>
              <a:rPr lang="en-US" altLang="zh-CN" dirty="0"/>
              <a:t> (</a:t>
            </a:r>
            <a:r>
              <a:rPr lang="zh-CN" altLang="en-US" dirty="0"/>
              <a:t>异常处理</a:t>
            </a:r>
            <a:r>
              <a:rPr lang="en-US" altLang="zh-CN" dirty="0"/>
              <a:t>,</a:t>
            </a:r>
            <a:r>
              <a:rPr lang="zh-CN" altLang="en-US" dirty="0"/>
              <a:t>缓存</a:t>
            </a:r>
            <a:r>
              <a:rPr lang="en-US" altLang="zh-CN" dirty="0"/>
              <a:t>,</a:t>
            </a:r>
            <a:r>
              <a:rPr lang="zh-CN" altLang="en-US" dirty="0"/>
              <a:t>用户验证</a:t>
            </a:r>
            <a:r>
              <a:rPr lang="en-US" altLang="zh-CN" dirty="0"/>
              <a:t>,</a:t>
            </a:r>
            <a:r>
              <a:rPr lang="zh-CN" altLang="en-US" dirty="0"/>
              <a:t>并发控制</a:t>
            </a:r>
            <a:r>
              <a:rPr lang="en-US" altLang="zh-CN" dirty="0"/>
              <a:t>,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6.ioc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autofac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数据塑性</a:t>
            </a:r>
            <a:endParaRPr lang="en-US" altLang="zh-CN" dirty="0"/>
          </a:p>
          <a:p>
            <a:r>
              <a:rPr lang="en-US" altLang="zh-CN" dirty="0"/>
              <a:t>8.xUnit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输入验证</a:t>
            </a:r>
            <a:r>
              <a:rPr lang="en-US" altLang="zh-CN" dirty="0"/>
              <a:t>(</a:t>
            </a:r>
            <a:r>
              <a:rPr lang="zh-CN" altLang="en-US" dirty="0"/>
              <a:t>业务开发自己控制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10.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zh-CN" altLang="en-US" dirty="0"/>
              <a:t>内容协商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application/json</a:t>
            </a:r>
            <a:r>
              <a:rPr lang="zh-CN" altLang="en-US" dirty="0"/>
              <a:t>为主</a:t>
            </a:r>
            <a:r>
              <a:rPr lang="en-US" altLang="zh-CN" dirty="0"/>
              <a:t>,</a:t>
            </a:r>
            <a:r>
              <a:rPr lang="zh-CN" altLang="en-US" dirty="0"/>
              <a:t>自定义返回数据信息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与</a:t>
            </a:r>
            <a:r>
              <a:rPr lang="en-US" altLang="zh-CN" dirty="0" err="1"/>
              <a:t>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12.identity server 4 (</a:t>
            </a:r>
            <a:r>
              <a:rPr lang="zh-CN" altLang="en-US" dirty="0"/>
              <a:t>单体架构</a:t>
            </a:r>
            <a:r>
              <a:rPr lang="en-US" altLang="zh-CN" dirty="0"/>
              <a:t>JWT)?</a:t>
            </a:r>
          </a:p>
          <a:p>
            <a:r>
              <a:rPr lang="en-US" altLang="zh-CN" dirty="0"/>
              <a:t>13.</a:t>
            </a:r>
            <a:r>
              <a:rPr lang="zh-CN" altLang="en-US" dirty="0"/>
              <a:t>翻页</a:t>
            </a:r>
            <a:r>
              <a:rPr lang="en-US" altLang="zh-CN" dirty="0"/>
              <a:t>,</a:t>
            </a:r>
            <a:r>
              <a:rPr lang="zh-CN" altLang="en-US" dirty="0"/>
              <a:t>排序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0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7F2EF3-4830-4E94-BD03-F5E16AFF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(6.15~6.19)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12AFE-278A-4675-B26E-8F38CFDD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1.aop</a:t>
            </a:r>
            <a:r>
              <a:rPr lang="zh-CN" altLang="en-US" dirty="0"/>
              <a:t>框架内容</a:t>
            </a:r>
            <a:r>
              <a:rPr lang="en-US" altLang="zh-CN" dirty="0"/>
              <a:t>,</a:t>
            </a:r>
            <a:r>
              <a:rPr lang="zh-CN" altLang="en-US" dirty="0"/>
              <a:t>自定义</a:t>
            </a:r>
            <a:r>
              <a:rPr lang="en-US" altLang="zh-CN" dirty="0"/>
              <a:t>filter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内容协商 √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数据塑性 </a:t>
            </a:r>
            <a:endParaRPr lang="en-US" altLang="zh-CN" dirty="0"/>
          </a:p>
          <a:p>
            <a:r>
              <a:rPr lang="en-US" altLang="zh-CN" dirty="0"/>
              <a:t>4.wcf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自定义</a:t>
            </a:r>
            <a:r>
              <a:rPr lang="en-US" altLang="zh-CN" dirty="0"/>
              <a:t>model</a:t>
            </a:r>
            <a:r>
              <a:rPr lang="zh-CN" altLang="en-US" dirty="0"/>
              <a:t>绑定 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搜索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98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3E7-38A3-4E31-AE55-F7D4B35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AE0F8-6951-41B2-AAC4-E0EE505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等工具设计</a:t>
            </a:r>
            <a:endParaRPr lang="en-US" altLang="zh-CN" dirty="0"/>
          </a:p>
          <a:p>
            <a:r>
              <a:rPr lang="en-US" altLang="zh-CN" dirty="0"/>
              <a:t>2.migration</a:t>
            </a:r>
            <a:r>
              <a:rPr lang="zh-CN" altLang="en-US" dirty="0"/>
              <a:t>反向工程探究</a:t>
            </a:r>
            <a:r>
              <a:rPr lang="en-US" altLang="zh-CN"/>
              <a:t>??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2931D-855F-466F-9847-42AB506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2" y="2986919"/>
            <a:ext cx="93726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1746-F090-43AE-B759-C2EB2E5F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EntityFrameworkCore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C85E-3CEF-4C78-9761-7B1B62EC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r>
              <a:rPr lang="en-US" altLang="zh-CN" dirty="0"/>
              <a:t>1.ibm.frameworkcore</a:t>
            </a:r>
            <a:r>
              <a:rPr lang="zh-CN" altLang="en-US" dirty="0"/>
              <a:t>不支持异步更新操作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F402B-F29E-4BB2-941D-DDC4C9A9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" y="3429000"/>
            <a:ext cx="7439942" cy="3176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57D31-2E92-492F-99C9-B4E7C4E2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1" y="1695310"/>
            <a:ext cx="7581985" cy="1527284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733C50-BEC7-4430-A0B5-97F4EED0D138}"/>
              </a:ext>
            </a:extLst>
          </p:cNvPr>
          <p:cNvSpPr/>
          <p:nvPr/>
        </p:nvSpPr>
        <p:spPr>
          <a:xfrm>
            <a:off x="1846555" y="2494625"/>
            <a:ext cx="2476870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8FB0-F97F-4B3A-ADE7-5CB49CD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r>
              <a:rPr lang="zh-CN" altLang="en-US" dirty="0"/>
              <a:t>中的切面编程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62AA05-86E5-4EB3-B17D-35ACF7E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9" y="1897109"/>
            <a:ext cx="1409700" cy="3552825"/>
          </a:xfrm>
        </p:spPr>
      </p:pic>
    </p:spTree>
    <p:extLst>
      <p:ext uri="{BB962C8B-B14F-4D97-AF65-F5344CB8AC3E}">
        <p14:creationId xmlns:p14="http://schemas.microsoft.com/office/powerpoint/2010/main" val="255668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FB89-BB36-4DFA-8CB4-6C42239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 </a:t>
            </a:r>
            <a:r>
              <a:rPr lang="zh-CN" altLang="en-US" dirty="0"/>
              <a:t>的</a:t>
            </a:r>
            <a:r>
              <a:rPr lang="en-US" altLang="zh-CN" dirty="0" err="1"/>
              <a:t>wcf</a:t>
            </a:r>
            <a:r>
              <a:rPr lang="zh-CN" altLang="en-US" dirty="0"/>
              <a:t>服务</a:t>
            </a:r>
            <a:r>
              <a:rPr lang="en-US" altLang="zh-CN" dirty="0"/>
              <a:t>endpoint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FEAC0-292B-45F4-AFF6-81A5614C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/Token"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MUASService.IToken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WSHttpBinding_IToken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/Company"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MUASService.ICompany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WSHttpBinding_ICompany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</a:t>
            </a:r>
            <a:r>
              <a:rPr lang="en-US" altLang="zh-CN" dirty="0" err="1"/>
              <a:t>UserRole</a:t>
            </a:r>
            <a:r>
              <a:rPr lang="en-US" altLang="zh-CN" dirty="0"/>
              <a:t>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/Role"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/User"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</a:t>
            </a:r>
            <a:r>
              <a:rPr lang="en-US" altLang="zh-CN" dirty="0"/>
              <a:t>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0846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773</TotalTime>
  <Words>431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平面</vt:lpstr>
      <vt:lpstr>维修站</vt:lpstr>
      <vt:lpstr>PowerPoint 演示文稿</vt:lpstr>
      <vt:lpstr>Service结构</vt:lpstr>
      <vt:lpstr>后端架构设计</vt:lpstr>
      <vt:lpstr>本周计划(6.15~6.19)</vt:lpstr>
      <vt:lpstr>数据库设计</vt:lpstr>
      <vt:lpstr>EntityFrameworkCore</vt:lpstr>
      <vt:lpstr>.netcore中的切面编程</vt:lpstr>
      <vt:lpstr>MUS 的wcf服务endpoint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维修站</dc:title>
  <dc:creator>孙 士杰</dc:creator>
  <cp:lastModifiedBy>孙 士杰</cp:lastModifiedBy>
  <cp:revision>66</cp:revision>
  <dcterms:created xsi:type="dcterms:W3CDTF">2020-06-14T04:02:44Z</dcterms:created>
  <dcterms:modified xsi:type="dcterms:W3CDTF">2020-06-18T06:06:35Z</dcterms:modified>
</cp:coreProperties>
</file>