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23676" y="4303449"/>
            <a:ext cx="1251752" cy="5681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4749552" y="4871619"/>
            <a:ext cx="1" cy="5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382392" y="2823099"/>
            <a:ext cx="1367160" cy="1480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849142" y="2968470"/>
            <a:ext cx="2900410" cy="1334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6001304" y="4303448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27180" y="4871617"/>
            <a:ext cx="1" cy="5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42949" cy="1837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45620" cy="1837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1452976" y="4315655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stCxn id="19" idx="2"/>
            <a:endCxn id="49" idx="0"/>
          </p:cNvCxnSpPr>
          <p:nvPr/>
        </p:nvCxnSpPr>
        <p:spPr>
          <a:xfrm flipH="1">
            <a:off x="4749552" y="2992884"/>
            <a:ext cx="1785893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49541" y="2992884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数据库映射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业务处理</a:t>
            </a:r>
            <a:endParaRPr lang="en-US" altLang="zh-CN" dirty="0"/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静态工具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</a:t>
            </a:r>
            <a:r>
              <a:rPr lang="zh-CN" altLang="en-US" dirty="0"/>
              <a:t>等相应配置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项目配置</a:t>
            </a:r>
            <a:r>
              <a:rPr lang="en-US" altLang="zh-CN" dirty="0"/>
              <a:t>(</a:t>
            </a:r>
            <a:r>
              <a:rPr lang="en-US" altLang="zh-CN" dirty="0" err="1"/>
              <a:t>congfig.model</a:t>
            </a:r>
            <a:r>
              <a:rPr lang="zh-CN" altLang="en-US" dirty="0"/>
              <a:t>强类型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4C51ED67-44D7-4E17-8E43-9580E3C66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9862" y="2085974"/>
            <a:ext cx="315867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5.aop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翻页排序</a:t>
            </a:r>
            <a:r>
              <a:rPr lang="en-US" altLang="zh-CN" dirty="0"/>
              <a:t>,</a:t>
            </a:r>
            <a:r>
              <a:rPr lang="zh-CN" altLang="en-US" dirty="0"/>
              <a:t>过滤搜索等等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11.automapper</a:t>
            </a:r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r>
              <a:rPr lang="en-US" altLang="zh-CN" dirty="0"/>
              <a:t>13.</a:t>
            </a:r>
            <a:r>
              <a:rPr lang="zh-CN" altLang="en-US" dirty="0"/>
              <a:t>数据导出的支持</a:t>
            </a:r>
            <a:r>
              <a:rPr lang="en-US" altLang="zh-CN" dirty="0"/>
              <a:t>?</a:t>
            </a:r>
            <a:r>
              <a:rPr lang="en-US" altLang="zh-CN" dirty="0" err="1"/>
              <a:t>npoi,openxml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后端代码反向迁移</a:t>
            </a:r>
            <a:r>
              <a:rPr lang="en-US" altLang="zh-CN" dirty="0"/>
              <a:t>(migration)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47909-E7A5-4272-84B1-51138F59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</TotalTime>
  <Words>215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平面</vt:lpstr>
      <vt:lpstr>维修站</vt:lpstr>
      <vt:lpstr>PowerPoint 演示文稿</vt:lpstr>
      <vt:lpstr>Service结构</vt:lpstr>
      <vt:lpstr>后端架构设计</vt:lpstr>
      <vt:lpstr>数据库设计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孙 士杰</cp:lastModifiedBy>
  <cp:revision>33</cp:revision>
  <dcterms:created xsi:type="dcterms:W3CDTF">2020-06-14T04:02:44Z</dcterms:created>
  <dcterms:modified xsi:type="dcterms:W3CDTF">2020-06-14T11:37:28Z</dcterms:modified>
</cp:coreProperties>
</file>