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7" r:id="rId8"/>
    <p:sldId id="269" r:id="rId9"/>
    <p:sldId id="268" r:id="rId10"/>
    <p:sldId id="264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A5D"/>
    <a:srgbClr val="366C5B"/>
    <a:srgbClr val="3E6049"/>
    <a:srgbClr val="507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20AC98-940F-62D8-DC4D-06AF135F74D0}"/>
              </a:ext>
            </a:extLst>
          </p:cNvPr>
          <p:cNvSpPr/>
          <p:nvPr/>
        </p:nvSpPr>
        <p:spPr>
          <a:xfrm rot="20925968">
            <a:off x="-635230" y="-783817"/>
            <a:ext cx="9284019" cy="5996990"/>
          </a:xfrm>
          <a:prstGeom prst="rect">
            <a:avLst/>
          </a:prstGeom>
          <a:solidFill>
            <a:srgbClr val="32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7374" y="1333966"/>
            <a:ext cx="5616624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3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itchFamily="18" charset="-127"/>
                <a:ea typeface="한컴 윤고딕 240" pitchFamily="18" charset="-127"/>
              </a:rPr>
              <a:t>W e b S o c k e t  </a:t>
            </a:r>
            <a:r>
              <a:rPr lang="ko-KR" altLang="en-US" sz="28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itchFamily="18" charset="-127"/>
                <a:ea typeface="한컴 윤고딕 240" pitchFamily="18" charset="-127"/>
              </a:rPr>
              <a:t>통신 실습 프로젝트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2166124"/>
            <a:ext cx="561662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600" dirty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양방향 실시간 </a:t>
            </a:r>
            <a:r>
              <a:rPr lang="ko-KR" altLang="en-US" sz="1400" spc="600" dirty="0" err="1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채팅어플리케이션</a:t>
            </a:r>
            <a:endParaRPr lang="ko-KR" altLang="en-US" sz="1400" spc="6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DC78F-CFE8-6CF8-BE84-59ABCE23C28B}"/>
              </a:ext>
            </a:extLst>
          </p:cNvPr>
          <p:cNvSpPr txBox="1"/>
          <p:nvPr/>
        </p:nvSpPr>
        <p:spPr>
          <a:xfrm>
            <a:off x="323528" y="4371950"/>
            <a:ext cx="2304256" cy="24622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아리따-돋움(TTF)-Thin" pitchFamily="18" charset="-127"/>
                <a:ea typeface="아리따-돋움(TTF)-Thin" pitchFamily="18" charset="-127"/>
              </a:rPr>
              <a:t>구미 </a:t>
            </a:r>
            <a:r>
              <a:rPr lang="en-US" altLang="ko-KR" sz="1000" b="1" dirty="0">
                <a:solidFill>
                  <a:schemeClr val="bg1"/>
                </a:solidFill>
                <a:latin typeface="아리따-돋움(TTF)-Thin" pitchFamily="18" charset="-127"/>
                <a:ea typeface="아리따-돋움(TTF)-Thin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아리따-돋움(TTF)-Thin" pitchFamily="18" charset="-127"/>
                <a:ea typeface="아리따-돋움(TTF)-Thin" pitchFamily="18" charset="-127"/>
              </a:rPr>
              <a:t>반 최혜원</a:t>
            </a:r>
          </a:p>
        </p:txBody>
      </p:sp>
    </p:spTree>
    <p:extLst>
      <p:ext uri="{BB962C8B-B14F-4D97-AF65-F5344CB8AC3E}">
        <p14:creationId xmlns:p14="http://schemas.microsoft.com/office/powerpoint/2010/main" val="335575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C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491630"/>
            <a:ext cx="4752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chemeClr val="bg1"/>
                </a:solidFill>
                <a:latin typeface="한컴 윤고딕 240"/>
                <a:ea typeface="한컴 윤고딕 230" pitchFamily="18" charset="-127"/>
              </a:rPr>
              <a:t>감사합니다</a:t>
            </a:r>
            <a:endParaRPr lang="en-US" altLang="ko-KR" sz="6600" spc="-300" dirty="0">
              <a:solidFill>
                <a:schemeClr val="bg1"/>
              </a:solidFill>
              <a:latin typeface="한컴 윤고딕 240"/>
              <a:ea typeface="한컴 윤고딕 230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771800" y="2859782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612580" y="0"/>
            <a:ext cx="2808316" cy="5143500"/>
          </a:xfrm>
          <a:prstGeom prst="rect">
            <a:avLst/>
          </a:prstGeom>
          <a:solidFill>
            <a:srgbClr val="32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881593"/>
            <a:ext cx="151216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목차</a:t>
            </a:r>
            <a:endParaRPr lang="ko-KR" altLang="en-US" sz="3200" spc="-15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3484" y="915566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01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9752" y="1235536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과제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484" y="2211710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02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2521228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코드 설명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&amp;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구현 화면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3484" y="3467463"/>
            <a:ext cx="93610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03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39752" y="3787433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느낀 점</a:t>
            </a:r>
          </a:p>
        </p:txBody>
      </p:sp>
    </p:spTree>
    <p:extLst>
      <p:ext uri="{BB962C8B-B14F-4D97-AF65-F5344CB8AC3E}">
        <p14:creationId xmlns:p14="http://schemas.microsoft.com/office/powerpoint/2010/main" val="12653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01.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과제 개요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9C2BBF-2E76-B0AB-776E-C84415801F6C}"/>
              </a:ext>
            </a:extLst>
          </p:cNvPr>
          <p:cNvSpPr/>
          <p:nvPr/>
        </p:nvSpPr>
        <p:spPr>
          <a:xfrm>
            <a:off x="2555776" y="3331320"/>
            <a:ext cx="4392488" cy="754339"/>
          </a:xfrm>
          <a:prstGeom prst="rect">
            <a:avLst/>
          </a:prstGeom>
          <a:solidFill>
            <a:srgbClr val="E25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29">
            <a:extLst>
              <a:ext uri="{FF2B5EF4-FFF2-40B4-BE49-F238E27FC236}">
                <a16:creationId xmlns:a16="http://schemas.microsoft.com/office/drawing/2014/main" id="{261A57F5-34CE-DB9A-4AF1-EDC598CFD0C4}"/>
              </a:ext>
            </a:extLst>
          </p:cNvPr>
          <p:cNvSpPr/>
          <p:nvPr/>
        </p:nvSpPr>
        <p:spPr>
          <a:xfrm rot="10800000">
            <a:off x="2555776" y="2476868"/>
            <a:ext cx="4392488" cy="1032726"/>
          </a:xfrm>
          <a:custGeom>
            <a:avLst/>
            <a:gdLst/>
            <a:ahLst/>
            <a:cxnLst/>
            <a:rect l="l" t="t" r="r" b="b"/>
            <a:pathLst>
              <a:path w="3456384" h="801380">
                <a:moveTo>
                  <a:pt x="3456384" y="801380"/>
                </a:moveTo>
                <a:lnTo>
                  <a:pt x="0" y="801380"/>
                </a:lnTo>
                <a:lnTo>
                  <a:pt x="0" y="216024"/>
                </a:lnTo>
                <a:lnTo>
                  <a:pt x="1602898" y="216024"/>
                </a:lnTo>
                <a:lnTo>
                  <a:pt x="1728192" y="0"/>
                </a:lnTo>
                <a:lnTo>
                  <a:pt x="1853486" y="216024"/>
                </a:lnTo>
                <a:lnTo>
                  <a:pt x="3456384" y="216024"/>
                </a:lnTo>
                <a:close/>
              </a:path>
            </a:pathLst>
          </a:custGeom>
          <a:solidFill>
            <a:srgbClr val="EA7E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29">
            <a:extLst>
              <a:ext uri="{FF2B5EF4-FFF2-40B4-BE49-F238E27FC236}">
                <a16:creationId xmlns:a16="http://schemas.microsoft.com/office/drawing/2014/main" id="{B238A494-A4C9-5192-A419-53C620FA7354}"/>
              </a:ext>
            </a:extLst>
          </p:cNvPr>
          <p:cNvSpPr/>
          <p:nvPr/>
        </p:nvSpPr>
        <p:spPr>
          <a:xfrm rot="10800000">
            <a:off x="2555776" y="1565379"/>
            <a:ext cx="4392488" cy="1032726"/>
          </a:xfrm>
          <a:custGeom>
            <a:avLst/>
            <a:gdLst/>
            <a:ahLst/>
            <a:cxnLst/>
            <a:rect l="l" t="t" r="r" b="b"/>
            <a:pathLst>
              <a:path w="3456384" h="801380">
                <a:moveTo>
                  <a:pt x="3456384" y="801380"/>
                </a:moveTo>
                <a:lnTo>
                  <a:pt x="0" y="801380"/>
                </a:lnTo>
                <a:lnTo>
                  <a:pt x="0" y="216024"/>
                </a:lnTo>
                <a:lnTo>
                  <a:pt x="1602898" y="216024"/>
                </a:lnTo>
                <a:lnTo>
                  <a:pt x="1728192" y="0"/>
                </a:lnTo>
                <a:lnTo>
                  <a:pt x="1853486" y="216024"/>
                </a:lnTo>
                <a:lnTo>
                  <a:pt x="3456384" y="216024"/>
                </a:lnTo>
                <a:close/>
              </a:path>
            </a:pathLst>
          </a:custGeom>
          <a:solidFill>
            <a:srgbClr val="F1A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E42051-0251-516F-C1BC-A40B49F30FCB}"/>
              </a:ext>
            </a:extLst>
          </p:cNvPr>
          <p:cNvSpPr txBox="1"/>
          <p:nvPr/>
        </p:nvSpPr>
        <p:spPr>
          <a:xfrm>
            <a:off x="2771800" y="1635646"/>
            <a:ext cx="4032448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아리따-돋움(TTF)-Thin" pitchFamily="18" charset="-127"/>
                <a:ea typeface="아리따-돋움(TTF)-Thin" pitchFamily="18" charset="-127"/>
              </a:rPr>
              <a:t>01. </a:t>
            </a:r>
            <a:r>
              <a:rPr lang="en-US" altLang="ko-KR" sz="1600" dirty="0">
                <a:solidFill>
                  <a:schemeClr val="bg1"/>
                </a:solidFill>
              </a:rPr>
              <a:t>Node.js 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</a:rPr>
              <a:t>Express.js </a:t>
            </a:r>
            <a:r>
              <a:rPr lang="ko-KR" altLang="en-US" sz="1600" dirty="0">
                <a:solidFill>
                  <a:schemeClr val="bg1"/>
                </a:solidFill>
              </a:rPr>
              <a:t>프레임워크를 이용하여 서버 구축</a:t>
            </a:r>
          </a:p>
          <a:p>
            <a:pPr algn="ctr"/>
            <a:endParaRPr lang="ko-KR" altLang="en-US" spc="-150" dirty="0">
              <a:solidFill>
                <a:schemeClr val="bg1"/>
              </a:solidFill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F1C83-9EE4-E5B6-E1B9-AC1992210628}"/>
              </a:ext>
            </a:extLst>
          </p:cNvPr>
          <p:cNvSpPr txBox="1"/>
          <p:nvPr/>
        </p:nvSpPr>
        <p:spPr>
          <a:xfrm>
            <a:off x="2771800" y="2499742"/>
            <a:ext cx="4032448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아리따-돋움(TTF)-Thin" pitchFamily="18" charset="-127"/>
                <a:ea typeface="아리따-돋움(TTF)-Thin" pitchFamily="18" charset="-127"/>
              </a:rPr>
              <a:t>02. </a:t>
            </a:r>
            <a:r>
              <a:rPr lang="en-US" altLang="ko-KR" spc="-150" dirty="0" err="1">
                <a:solidFill>
                  <a:schemeClr val="bg1"/>
                </a:solidFill>
                <a:latin typeface="아리따-돋움(TTF)-Thin" pitchFamily="18" charset="-127"/>
                <a:ea typeface="아리따-돋움(TTF)-Thin" pitchFamily="18" charset="-127"/>
              </a:rPr>
              <a:t>w</a:t>
            </a:r>
            <a:r>
              <a:rPr lang="en-US" altLang="ko-KR" sz="1600" dirty="0" err="1">
                <a:solidFill>
                  <a:schemeClr val="bg1"/>
                </a:solidFill>
              </a:rPr>
              <a:t>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웹소켓</a:t>
            </a:r>
            <a:r>
              <a:rPr lang="ko-KR" altLang="en-US" sz="1600" dirty="0">
                <a:solidFill>
                  <a:schemeClr val="bg1"/>
                </a:solidFill>
              </a:rPr>
              <a:t> 라이브러리를 이용한 간단한 </a:t>
            </a:r>
            <a:r>
              <a:rPr lang="en-US" altLang="ko-KR" sz="1600" dirty="0" err="1">
                <a:solidFill>
                  <a:schemeClr val="bg1"/>
                </a:solidFill>
              </a:rPr>
              <a:t>WebSock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통신 구현</a:t>
            </a:r>
          </a:p>
          <a:p>
            <a:pPr algn="ctr"/>
            <a:endParaRPr lang="ko-KR" altLang="en-US" spc="-150" dirty="0">
              <a:solidFill>
                <a:schemeClr val="bg1"/>
              </a:solidFill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38875-6228-6AB3-C89F-CC659CD3CD8E}"/>
              </a:ext>
            </a:extLst>
          </p:cNvPr>
          <p:cNvSpPr txBox="1"/>
          <p:nvPr/>
        </p:nvSpPr>
        <p:spPr>
          <a:xfrm>
            <a:off x="2771800" y="3509595"/>
            <a:ext cx="352839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아리따-돋움(TTF)-Thin" pitchFamily="18" charset="-127"/>
                <a:ea typeface="아리따-돋움(TTF)-Thin" pitchFamily="18" charset="-127"/>
              </a:rPr>
              <a:t>03. </a:t>
            </a:r>
            <a:r>
              <a:rPr lang="ko-KR" altLang="en-US" sz="1600" dirty="0">
                <a:solidFill>
                  <a:schemeClr val="bg1"/>
                </a:solidFill>
              </a:rPr>
              <a:t>양방향 통신 구현 </a:t>
            </a:r>
            <a:r>
              <a:rPr lang="en-US" altLang="ko-KR" sz="1600" dirty="0">
                <a:solidFill>
                  <a:schemeClr val="bg1"/>
                </a:solidFill>
              </a:rPr>
              <a:t>(chat </a:t>
            </a:r>
            <a:r>
              <a:rPr lang="ko-KR" altLang="en-US" sz="1600" dirty="0">
                <a:solidFill>
                  <a:schemeClr val="bg1"/>
                </a:solidFill>
              </a:rPr>
              <a:t>앱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algn="ctr"/>
            <a:endParaRPr lang="ko-KR" altLang="en-US" spc="-150" dirty="0">
              <a:solidFill>
                <a:schemeClr val="bg1"/>
              </a:solidFill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E7A0F-74C0-9C7A-BAA3-C35508E8572C}"/>
              </a:ext>
            </a:extLst>
          </p:cNvPr>
          <p:cNvSpPr txBox="1"/>
          <p:nvPr/>
        </p:nvSpPr>
        <p:spPr>
          <a:xfrm>
            <a:off x="3635896" y="912661"/>
            <a:ext cx="20938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a typeface="한컴 윤고딕 240"/>
              </a:rPr>
              <a:t>기능 </a:t>
            </a:r>
            <a:r>
              <a:rPr lang="en-US" altLang="ko-KR" sz="2000" dirty="0">
                <a:ea typeface="한컴 윤고딕 240"/>
              </a:rPr>
              <a:t>/ </a:t>
            </a:r>
            <a:r>
              <a:rPr lang="ko-KR" altLang="en-US" sz="2000" dirty="0">
                <a:ea typeface="한컴 윤고딕 240"/>
              </a:rPr>
              <a:t>과제 목록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41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01.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과제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D5DFE-E6A2-A3D6-1DDC-E2CD9D2610AE}"/>
              </a:ext>
            </a:extLst>
          </p:cNvPr>
          <p:cNvSpPr txBox="1"/>
          <p:nvPr/>
        </p:nvSpPr>
        <p:spPr>
          <a:xfrm>
            <a:off x="1010533" y="1707654"/>
            <a:ext cx="134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한컴 윤고딕 240"/>
              </a:rPr>
              <a:t>WebSocket</a:t>
            </a:r>
            <a:endParaRPr lang="ko-KR" altLang="en-US" dirty="0">
              <a:ea typeface="한컴 윤고딕 240"/>
            </a:endParaRPr>
          </a:p>
        </p:txBody>
      </p:sp>
      <p:sp>
        <p:nvSpPr>
          <p:cNvPr id="8" name="오른쪽 화살표 11">
            <a:extLst>
              <a:ext uri="{FF2B5EF4-FFF2-40B4-BE49-F238E27FC236}">
                <a16:creationId xmlns:a16="http://schemas.microsoft.com/office/drawing/2014/main" id="{358D853D-3F03-9B42-D116-6E9E1B23683A}"/>
              </a:ext>
            </a:extLst>
          </p:cNvPr>
          <p:cNvSpPr/>
          <p:nvPr/>
        </p:nvSpPr>
        <p:spPr>
          <a:xfrm rot="5400000">
            <a:off x="1430946" y="2284859"/>
            <a:ext cx="506338" cy="504056"/>
          </a:xfrm>
          <a:prstGeom prst="rightArrow">
            <a:avLst/>
          </a:prstGeom>
          <a:solidFill>
            <a:srgbClr val="3D8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C339-D9F6-3858-5CA9-A49E21D63692}"/>
              </a:ext>
            </a:extLst>
          </p:cNvPr>
          <p:cNvSpPr txBox="1"/>
          <p:nvPr/>
        </p:nvSpPr>
        <p:spPr>
          <a:xfrm>
            <a:off x="500619" y="3075806"/>
            <a:ext cx="25592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ea typeface="한컴 윤고딕 240"/>
              </a:rPr>
              <a:t>HTTP </a:t>
            </a:r>
            <a:r>
              <a:rPr lang="ko-KR" altLang="en-US" sz="1300" dirty="0">
                <a:ea typeface="한컴 윤고딕 240"/>
              </a:rPr>
              <a:t>환경에서 클라이언트와 서버 사이에 </a:t>
            </a:r>
            <a:r>
              <a:rPr lang="ko-KR" altLang="en-US" sz="1300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  <a:ea typeface="한컴 윤고딕 240"/>
              </a:rPr>
              <a:t>하나의 </a:t>
            </a:r>
            <a:r>
              <a:rPr lang="en-US" altLang="ko-KR" sz="1300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  <a:ea typeface="한컴 윤고딕 240"/>
              </a:rPr>
              <a:t>TCP </a:t>
            </a:r>
            <a:r>
              <a:rPr lang="ko-KR" altLang="en-US" sz="1300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  <a:ea typeface="한컴 윤고딕 240"/>
              </a:rPr>
              <a:t>연결을 통해 실시간으로 </a:t>
            </a:r>
            <a:r>
              <a:rPr lang="ko-KR" altLang="en-US" sz="1300" b="1" i="0" dirty="0" err="1">
                <a:solidFill>
                  <a:srgbClr val="0A0B0C"/>
                </a:solidFill>
                <a:effectLst/>
                <a:latin typeface="Georgia" panose="02040502050405020303" pitchFamily="18" charset="0"/>
                <a:ea typeface="한컴 윤고딕 240"/>
              </a:rPr>
              <a:t>전이중</a:t>
            </a:r>
            <a:r>
              <a:rPr lang="ko-KR" altLang="en-US" sz="1300" b="1" i="0" dirty="0">
                <a:solidFill>
                  <a:srgbClr val="0A0B0C"/>
                </a:solidFill>
                <a:effectLst/>
                <a:latin typeface="Georgia" panose="02040502050405020303" pitchFamily="18" charset="0"/>
                <a:ea typeface="한컴 윤고딕 240"/>
              </a:rPr>
              <a:t> 통신</a:t>
            </a:r>
            <a:r>
              <a:rPr lang="ko-KR" altLang="en-US" sz="1300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  <a:ea typeface="한컴 윤고딕 240"/>
              </a:rPr>
              <a:t>을 </a:t>
            </a:r>
            <a:endParaRPr lang="en-US" altLang="ko-KR" sz="1300" b="0" i="0" dirty="0">
              <a:solidFill>
                <a:srgbClr val="303A3E"/>
              </a:solidFill>
              <a:effectLst/>
              <a:latin typeface="Georgia" panose="02040502050405020303" pitchFamily="18" charset="0"/>
              <a:ea typeface="한컴 윤고딕 240"/>
            </a:endParaRPr>
          </a:p>
          <a:p>
            <a:r>
              <a:rPr lang="ko-KR" altLang="en-US" sz="1300" b="0" i="0" dirty="0">
                <a:solidFill>
                  <a:srgbClr val="303A3E"/>
                </a:solidFill>
                <a:effectLst/>
                <a:latin typeface="Georgia" panose="02040502050405020303" pitchFamily="18" charset="0"/>
                <a:ea typeface="한컴 윤고딕 240"/>
              </a:rPr>
              <a:t>가능하게 하는 </a:t>
            </a:r>
            <a:r>
              <a:rPr lang="ko-KR" altLang="en-US" sz="1300" b="1" i="0" dirty="0">
                <a:solidFill>
                  <a:srgbClr val="0A0B0C"/>
                </a:solidFill>
                <a:effectLst/>
                <a:latin typeface="Georgia" panose="02040502050405020303" pitchFamily="18" charset="0"/>
                <a:ea typeface="한컴 윤고딕 240"/>
              </a:rPr>
              <a:t>프로토콜</a:t>
            </a:r>
            <a:endParaRPr lang="ko-KR" altLang="en-US" sz="1300" dirty="0">
              <a:ea typeface="한컴 윤고딕 24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97E4EB-8FE6-A084-4D87-18AAD5E0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077395"/>
            <a:ext cx="5688632" cy="31505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467A3B-C465-F3A2-D86B-6E9B280BC842}"/>
              </a:ext>
            </a:extLst>
          </p:cNvPr>
          <p:cNvSpPr/>
          <p:nvPr/>
        </p:nvSpPr>
        <p:spPr>
          <a:xfrm>
            <a:off x="5796136" y="1491630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:3000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7136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02.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코드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D8F52-32D2-3644-BAE9-75C5517F5010}"/>
              </a:ext>
            </a:extLst>
          </p:cNvPr>
          <p:cNvSpPr txBox="1"/>
          <p:nvPr/>
        </p:nvSpPr>
        <p:spPr>
          <a:xfrm>
            <a:off x="7729656" y="92203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server.js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BB6487-FC02-D4C4-5E24-BE0541EE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11086"/>
            <a:ext cx="4608512" cy="4408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13DC23-5D0A-212A-EAD9-B80EB9DA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203598"/>
            <a:ext cx="3859186" cy="31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02.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코드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D8F52-32D2-3644-BAE9-75C5517F5010}"/>
              </a:ext>
            </a:extLst>
          </p:cNvPr>
          <p:cNvSpPr txBox="1"/>
          <p:nvPr/>
        </p:nvSpPr>
        <p:spPr>
          <a:xfrm>
            <a:off x="7729656" y="922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52771-326C-B2B0-ACD6-4815E388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03990"/>
            <a:ext cx="4464496" cy="41674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938F4B-DB84-369B-276C-63D4D281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794262"/>
            <a:ext cx="4176464" cy="4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0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02.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구현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BF40D1-FF50-DD9D-514C-BADBBD91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11087"/>
            <a:ext cx="3456384" cy="4329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03CB61-8626-40D2-E534-7AA7EA3D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43" y="580069"/>
            <a:ext cx="3353173" cy="43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1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02.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구현 화면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0A0FE3-BB71-7430-8AB6-64BF1624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89566"/>
            <a:ext cx="6480720" cy="43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5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907704" y="457200"/>
            <a:ext cx="6984776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303309"/>
            <a:ext cx="1872208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03.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느낀 점</a:t>
            </a:r>
          </a:p>
        </p:txBody>
      </p:sp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008E8973-8FDB-5097-28D0-17C1B6CD8710}"/>
              </a:ext>
            </a:extLst>
          </p:cNvPr>
          <p:cNvSpPr/>
          <p:nvPr/>
        </p:nvSpPr>
        <p:spPr>
          <a:xfrm>
            <a:off x="827584" y="1203597"/>
            <a:ext cx="7560840" cy="3240349"/>
          </a:xfrm>
          <a:prstGeom prst="roundRect">
            <a:avLst/>
          </a:prstGeom>
          <a:noFill/>
          <a:ln w="15875">
            <a:solidFill>
              <a:srgbClr val="327A5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233B3-4633-2144-0076-40F10F31B71A}"/>
              </a:ext>
            </a:extLst>
          </p:cNvPr>
          <p:cNvSpPr txBox="1"/>
          <p:nvPr/>
        </p:nvSpPr>
        <p:spPr>
          <a:xfrm>
            <a:off x="1331640" y="1764561"/>
            <a:ext cx="53383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양방향 통신</a:t>
            </a:r>
            <a:r>
              <a:rPr lang="en-US" altLang="ko-KR" dirty="0"/>
              <a:t>, </a:t>
            </a:r>
            <a:r>
              <a:rPr lang="ko-KR" altLang="en-US" dirty="0"/>
              <a:t>실시간 네트워킹 </a:t>
            </a:r>
            <a:r>
              <a:rPr lang="en-US" altLang="ko-KR" dirty="0"/>
              <a:t>=&gt;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게임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WebSocket </a:t>
            </a:r>
            <a:r>
              <a:rPr lang="en-US" altLang="ko-KR" b="1" dirty="0"/>
              <a:t>vs</a:t>
            </a:r>
            <a:r>
              <a:rPr lang="en-US" altLang="ko-KR" dirty="0"/>
              <a:t> socket.io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</a:t>
            </a:r>
            <a:r>
              <a:rPr lang="en-US" altLang="ko-KR" dirty="0"/>
              <a:t>,,,,,</a:t>
            </a:r>
            <a:endParaRPr lang="ko-KR" altLang="en-US" dirty="0"/>
          </a:p>
        </p:txBody>
      </p:sp>
      <p:pic>
        <p:nvPicPr>
          <p:cNvPr id="1026" name="Picture 2" descr="제스처 좋아요 또는 엄지 손가락 큰 크기의 노란색 이모티콘 손 | 프리미엄 벡터">
            <a:extLst>
              <a:ext uri="{FF2B5EF4-FFF2-40B4-BE49-F238E27FC236}">
                <a16:creationId xmlns:a16="http://schemas.microsoft.com/office/drawing/2014/main" id="{E636EF8D-EEBC-462B-009C-CEA958D4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65" y="1728192"/>
            <a:ext cx="411510" cy="4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1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138</Words>
  <Application>Microsoft Office PowerPoint</Application>
  <PresentationFormat>화면 슬라이드 쇼(16:9)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한컴 윤고딕 240</vt:lpstr>
      <vt:lpstr>Georgia</vt:lpstr>
      <vt:lpstr>Arial</vt:lpstr>
      <vt:lpstr>아리따-돋움(TTF)-Thin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cjw</cp:lastModifiedBy>
  <cp:revision>5</cp:revision>
  <dcterms:created xsi:type="dcterms:W3CDTF">2006-10-05T04:04:58Z</dcterms:created>
  <dcterms:modified xsi:type="dcterms:W3CDTF">2023-06-30T07:12:47Z</dcterms:modified>
</cp:coreProperties>
</file>