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3"/>
  </p:notesMasterIdLst>
  <p:sldIdLst>
    <p:sldId id="256" r:id="rId3"/>
    <p:sldId id="335" r:id="rId4"/>
    <p:sldId id="337" r:id="rId5"/>
    <p:sldId id="288" r:id="rId6"/>
    <p:sldId id="289" r:id="rId7"/>
    <p:sldId id="290" r:id="rId8"/>
    <p:sldId id="291" r:id="rId9"/>
    <p:sldId id="293" r:id="rId10"/>
    <p:sldId id="294" r:id="rId11"/>
    <p:sldId id="295" r:id="rId12"/>
    <p:sldId id="297" r:id="rId13"/>
    <p:sldId id="338" r:id="rId14"/>
    <p:sldId id="257" r:id="rId15"/>
    <p:sldId id="271" r:id="rId16"/>
    <p:sldId id="259" r:id="rId17"/>
    <p:sldId id="260" r:id="rId18"/>
    <p:sldId id="274" r:id="rId19"/>
    <p:sldId id="275" r:id="rId20"/>
    <p:sldId id="276" r:id="rId21"/>
    <p:sldId id="278" r:id="rId22"/>
    <p:sldId id="279" r:id="rId23"/>
    <p:sldId id="277" r:id="rId24"/>
    <p:sldId id="280" r:id="rId25"/>
    <p:sldId id="281" r:id="rId26"/>
    <p:sldId id="282" r:id="rId27"/>
    <p:sldId id="283" r:id="rId28"/>
    <p:sldId id="284" r:id="rId29"/>
    <p:sldId id="285" r:id="rId30"/>
    <p:sldId id="286" r:id="rId31"/>
    <p:sldId id="339" r:id="rId32"/>
    <p:sldId id="299" r:id="rId33"/>
    <p:sldId id="300" r:id="rId34"/>
    <p:sldId id="301" r:id="rId35"/>
    <p:sldId id="302" r:id="rId36"/>
    <p:sldId id="303" r:id="rId37"/>
    <p:sldId id="304" r:id="rId38"/>
    <p:sldId id="305" r:id="rId39"/>
    <p:sldId id="306" r:id="rId40"/>
    <p:sldId id="307" r:id="rId41"/>
    <p:sldId id="308" r:id="rId42"/>
    <p:sldId id="340" r:id="rId43"/>
    <p:sldId id="311" r:id="rId44"/>
    <p:sldId id="313" r:id="rId45"/>
    <p:sldId id="314" r:id="rId46"/>
    <p:sldId id="315" r:id="rId47"/>
    <p:sldId id="341" r:id="rId48"/>
    <p:sldId id="343" r:id="rId49"/>
    <p:sldId id="342" r:id="rId50"/>
    <p:sldId id="316" r:id="rId51"/>
    <p:sldId id="336" r:id="rId52"/>
  </p:sldIdLst>
  <p:sldSz cx="12192000" cy="6858000"/>
  <p:notesSz cx="6858000" cy="9144000"/>
  <p:embeddedFontLst>
    <p:embeddedFont>
      <p:font typeface="Calibri" panose="020F0502020204030204" pitchFamily="34" charset="0"/>
      <p:regular r:id="rId57"/>
      <p:bold r:id="rId58"/>
      <p:italic r:id="rId59"/>
      <p:boldItalic r:id="rId60"/>
    </p:embeddedFont>
    <p:embeddedFont>
      <p:font typeface="微软雅黑" panose="020B0503020204020204" pitchFamily="34" charset="-122"/>
      <p:regular r:id="rId61"/>
    </p:embeddedFont>
    <p:embeddedFont>
      <p:font typeface="Gungsuh" panose="02030600000101010101" pitchFamily="18" charset="-127"/>
      <p:regular r:id="rId62"/>
    </p:embeddedFont>
    <p:embeddedFont>
      <p:font typeface="幼圆" panose="02010509060101010101" charset="-122"/>
      <p:regular r:id="rId63"/>
    </p:embeddedFont>
    <p:embeddedFont>
      <p:font typeface="Impact" panose="020B0806030902050204" pitchFamily="34" charset="0"/>
      <p:regular r:id="rId64"/>
    </p:embeddedFont>
  </p:embeddedFont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79796"/>
    <a:srgbClr val="67924A"/>
    <a:srgbClr val="985945"/>
    <a:srgbClr val="E8D0D0"/>
    <a:srgbClr val="C078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77" autoAdjust="0"/>
    <p:restoredTop sz="94660"/>
  </p:normalViewPr>
  <p:slideViewPr>
    <p:cSldViewPr>
      <p:cViewPr varScale="1">
        <p:scale>
          <a:sx n="79" d="100"/>
          <a:sy n="79" d="100"/>
        </p:scale>
        <p:origin x="86" y="154"/>
      </p:cViewPr>
      <p:guideLst>
        <p:guide orient="horz" pos="2160"/>
        <p:guide pos="3831"/>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4" Type="http://schemas.openxmlformats.org/officeDocument/2006/relationships/font" Target="fonts/font8.fntdata"/><Relationship Id="rId63" Type="http://schemas.openxmlformats.org/officeDocument/2006/relationships/font" Target="fonts/font7.fntdata"/><Relationship Id="rId62" Type="http://schemas.openxmlformats.org/officeDocument/2006/relationships/font" Target="fonts/font6.fntdata"/><Relationship Id="rId61" Type="http://schemas.openxmlformats.org/officeDocument/2006/relationships/font" Target="fonts/font5.fntdata"/><Relationship Id="rId60" Type="http://schemas.openxmlformats.org/officeDocument/2006/relationships/font" Target="fonts/font4.fntdata"/><Relationship Id="rId6" Type="http://schemas.openxmlformats.org/officeDocument/2006/relationships/slide" Target="slides/slide4.xml"/><Relationship Id="rId59" Type="http://schemas.openxmlformats.org/officeDocument/2006/relationships/font" Target="fonts/font3.fntdata"/><Relationship Id="rId58" Type="http://schemas.openxmlformats.org/officeDocument/2006/relationships/font" Target="fonts/font2.fntdata"/><Relationship Id="rId57" Type="http://schemas.openxmlformats.org/officeDocument/2006/relationships/font" Target="fonts/font1.fntdata"/><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notesMaster" Target="notesMasters/notesMaster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a:defRPr/>
            </a:pPr>
            <a:fld id="{A565D33F-27E6-4112-818A-861B320B8441}"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smtClean="0"/>
            </a:lvl1pPr>
          </a:lstStyle>
          <a:p>
            <a:pPr>
              <a:defRPr/>
            </a:pPr>
            <a:fld id="{FA7C4805-7CB3-459E-9D3C-86D32365DB11}"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CB402E8C-70C3-4421-A34F-80E57626BF11}"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832FD607-1FA4-4C44-B6C7-7A2E83519494}" type="slidenum">
              <a:rPr lang="zh-CN" altLang="en-US"/>
            </a:fld>
            <a:endParaRPr lang="zh-CN" altLang="en-US" sz="1800">
              <a:solidFill>
                <a:schemeClr val="tx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C426021D-7F16-47B1-9051-3EF031D0F14A}"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15F7FBA6-BE0B-4823-BE43-79DA9E303CC8}" type="slidenum">
              <a:rPr lang="zh-CN" altLang="en-US"/>
            </a:fld>
            <a:endParaRPr lang="zh-CN" altLang="en-US" sz="1800">
              <a:solidFill>
                <a:schemeClr val="tx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9BB94C2E-2A1F-4A27-9013-44207CB8E049}"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2472410D-8DE9-4433-8E42-D0AE5C29F5FE}" type="slidenum">
              <a:rPr lang="zh-CN" altLang="en-US"/>
            </a:fld>
            <a:endParaRPr lang="zh-CN" altLang="en-US" sz="1800">
              <a:solidFill>
                <a:schemeClr val="tx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33A44A78-ED61-46A5-8A82-64A93E093451}" type="datetime1">
              <a:rPr lang="zh-CN" altLang="en-US"/>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smtClean="0"/>
            </a:lvl1pPr>
          </a:lstStyle>
          <a:p>
            <a:pPr>
              <a:defRPr/>
            </a:pPr>
            <a:fld id="{FC12DD50-2A3D-4CCF-85FB-33712A8112BF}" type="slidenum">
              <a:rPr lang="zh-CN" altLang="en-US"/>
            </a:fld>
            <a:endParaRPr lang="zh-CN" altLang="en-US" sz="180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FFEB80C3-43B6-45E5-AF5D-852767D6896D}"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493BE494-329D-4E03-A7F6-043B49C9ABFB}" type="slidenum">
              <a:rPr lang="zh-CN" altLang="en-US"/>
            </a:fld>
            <a:endParaRPr lang="zh-CN" altLang="en-US" sz="180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noChangeArrowheads="1"/>
          </p:cNvSpPr>
          <p:nvPr>
            <p:ph type="dt" sz="half" idx="10"/>
          </p:nvPr>
        </p:nvSpPr>
        <p:spPr/>
        <p:txBody>
          <a:bodyPr/>
          <a:lstStyle>
            <a:lvl1pPr>
              <a:defRPr/>
            </a:lvl1pPr>
          </a:lstStyle>
          <a:p>
            <a:pPr>
              <a:defRPr/>
            </a:pPr>
            <a:fld id="{1023FF69-902C-4238-B0D4-F6F83842B2B6}"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F4FCFC87-107C-4FD5-9C72-E51034BBF578}" type="slidenum">
              <a:rPr lang="zh-CN" altLang="en-US"/>
            </a:fld>
            <a:endParaRPr lang="zh-CN" altLang="en-US" sz="180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DCD84A08-1AFA-4951-819E-0E77AF21A206}" type="datetime1">
              <a:rPr lang="zh-CN" altLang="en-US"/>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smtClean="0"/>
            </a:lvl1pPr>
          </a:lstStyle>
          <a:p>
            <a:pPr>
              <a:defRPr/>
            </a:pPr>
            <a:fld id="{5F791D8C-2AEB-42C4-AEC1-C362E859B097}" type="slidenum">
              <a:rPr lang="zh-CN" altLang="en-US"/>
            </a:fld>
            <a:endParaRPr lang="zh-CN" altLang="en-US" sz="180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0C5C6DA8-D505-4EC8-964D-ED8ADA96008D}" type="datetime1">
              <a:rPr lang="zh-CN" altLang="en-US"/>
            </a:fld>
            <a:endParaRPr lang="zh-CN" altLang="en-US" sz="1800">
              <a:solidFill>
                <a:schemeClr val="tx1"/>
              </a:solidFill>
            </a:endParaRPr>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9" name="灯片编号占位符 5"/>
          <p:cNvSpPr>
            <a:spLocks noGrp="1" noChangeArrowheads="1"/>
          </p:cNvSpPr>
          <p:nvPr>
            <p:ph type="sldNum" sz="quarter" idx="12"/>
          </p:nvPr>
        </p:nvSpPr>
        <p:spPr/>
        <p:txBody>
          <a:bodyPr/>
          <a:lstStyle>
            <a:lvl1pPr>
              <a:defRPr smtClean="0"/>
            </a:lvl1pPr>
          </a:lstStyle>
          <a:p>
            <a:pPr>
              <a:defRPr/>
            </a:pPr>
            <a:fld id="{EAE4596B-97DA-4CCB-8385-B5ED91103CC2}" type="slidenum">
              <a:rPr lang="zh-CN" altLang="en-US"/>
            </a:fld>
            <a:endParaRPr lang="zh-CN" altLang="en-US" sz="180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9B4487FD-B101-4299-B315-0AA3FB18A3A3}" type="datetime1">
              <a:rPr lang="zh-CN" altLang="en-US"/>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smtClean="0"/>
            </a:lvl1pPr>
          </a:lstStyle>
          <a:p>
            <a:pPr>
              <a:defRPr/>
            </a:pPr>
            <a:fld id="{480E7590-6F6D-4B7F-9C47-A9509E038E67}" type="slidenum">
              <a:rPr lang="zh-CN" altLang="en-US"/>
            </a:fld>
            <a:endParaRPr lang="zh-CN" altLang="en-US" sz="180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25BCE630-38CD-4A7A-B5B3-2872EAEBC196}" type="datetime1">
              <a:rPr lang="zh-CN" altLang="en-US"/>
            </a:fld>
            <a:endParaRPr lang="zh-CN" altLang="en-US" sz="1800">
              <a:solidFill>
                <a:schemeClr val="tx1"/>
              </a:solidFill>
            </a:endParaRPr>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4" name="灯片编号占位符 5"/>
          <p:cNvSpPr>
            <a:spLocks noGrp="1" noChangeArrowheads="1"/>
          </p:cNvSpPr>
          <p:nvPr>
            <p:ph type="sldNum" sz="quarter" idx="12"/>
          </p:nvPr>
        </p:nvSpPr>
        <p:spPr/>
        <p:txBody>
          <a:bodyPr/>
          <a:lstStyle>
            <a:lvl1pPr>
              <a:defRPr smtClean="0"/>
            </a:lvl1pPr>
          </a:lstStyle>
          <a:p>
            <a:pPr>
              <a:defRPr/>
            </a:pPr>
            <a:fld id="{98348469-933F-4813-80AA-4DD29C514156}" type="slidenum">
              <a:rPr lang="zh-CN" altLang="en-US"/>
            </a:fld>
            <a:endParaRPr lang="zh-CN" altLang="en-US" sz="1800">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DB50D384-BD4A-43F3-8188-4EED975C7F50}" type="datetime1">
              <a:rPr lang="zh-CN" altLang="en-US"/>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smtClean="0"/>
            </a:lvl1pPr>
          </a:lstStyle>
          <a:p>
            <a:pPr>
              <a:defRPr/>
            </a:pPr>
            <a:fld id="{8C5DFCE8-6592-47BA-810E-AC06DD038803}" type="slidenum">
              <a:rPr lang="zh-CN" altLang="en-US"/>
            </a:fld>
            <a:endParaRPr lang="zh-CN" altLang="en-US" sz="180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96AE7559-CAFD-48B7-9023-A646F8D768E3}" type="datetime1">
              <a:rPr lang="zh-CN" altLang="en-US"/>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smtClean="0"/>
            </a:lvl1pPr>
          </a:lstStyle>
          <a:p>
            <a:pPr>
              <a:defRPr/>
            </a:pPr>
            <a:fld id="{489E342E-6E17-4AA5-811E-AF4E6A32B586}" type="slidenum">
              <a:rPr lang="zh-CN" altLang="en-US"/>
            </a:fld>
            <a:endParaRPr lang="zh-CN" altLang="en-US" sz="180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sym typeface="Calibri" panose="020F0502020204030204" pitchFamily="34" charset="0"/>
              </a:rPr>
              <a:t>单击此处编辑母版标题样式</a:t>
            </a:r>
            <a:endParaRPr lang="zh-CN" altLang="zh-CN" smtClean="0">
              <a:sym typeface="Calibri" panose="020F0502020204030204" pitchFamily="34" charset="0"/>
            </a:endParaRPr>
          </a:p>
        </p:txBody>
      </p:sp>
      <p:sp>
        <p:nvSpPr>
          <p:cNvPr id="1027"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sym typeface="Calibri" panose="020F0502020204030204" pitchFamily="34" charset="0"/>
              </a:rPr>
              <a:t>单击此处编辑母版文本样式</a:t>
            </a:r>
            <a:endParaRPr lang="zh-CN" altLang="zh-CN" smtClean="0">
              <a:sym typeface="Calibri" panose="020F0502020204030204" pitchFamily="34" charset="0"/>
            </a:endParaRPr>
          </a:p>
          <a:p>
            <a:pPr lvl="1"/>
            <a:r>
              <a:rPr lang="zh-CN" altLang="zh-CN" smtClean="0">
                <a:sym typeface="Calibri" panose="020F0502020204030204" pitchFamily="34" charset="0"/>
              </a:rPr>
              <a:t>第二级</a:t>
            </a:r>
            <a:endParaRPr lang="zh-CN" altLang="zh-CN" smtClean="0">
              <a:sym typeface="Calibri" panose="020F0502020204030204" pitchFamily="34" charset="0"/>
            </a:endParaRPr>
          </a:p>
          <a:p>
            <a:pPr lvl="2"/>
            <a:r>
              <a:rPr lang="zh-CN" altLang="zh-CN" smtClean="0">
                <a:sym typeface="Calibri" panose="020F0502020204030204" pitchFamily="34" charset="0"/>
              </a:rPr>
              <a:t>第三级</a:t>
            </a:r>
            <a:endParaRPr lang="zh-CN" altLang="zh-CN" smtClean="0">
              <a:sym typeface="Calibri" panose="020F0502020204030204" pitchFamily="34" charset="0"/>
            </a:endParaRPr>
          </a:p>
          <a:p>
            <a:pPr lvl="3"/>
            <a:r>
              <a:rPr lang="zh-CN" altLang="zh-CN" smtClean="0">
                <a:sym typeface="Calibri" panose="020F0502020204030204" pitchFamily="34" charset="0"/>
              </a:rPr>
              <a:t>第四级</a:t>
            </a:r>
            <a:endParaRPr lang="zh-CN" altLang="zh-CN" smtClean="0">
              <a:sym typeface="Calibri" panose="020F0502020204030204" pitchFamily="34" charset="0"/>
            </a:endParaRPr>
          </a:p>
          <a:p>
            <a:pPr lvl="4"/>
            <a:r>
              <a:rPr lang="zh-CN" altLang="zh-CN" smtClean="0">
                <a:sym typeface="Calibri" panose="020F0502020204030204" pitchFamily="34" charset="0"/>
              </a:rPr>
              <a:t>第五级</a:t>
            </a:r>
            <a:endParaRPr lang="zh-CN" altLang="zh-CN" smtClean="0">
              <a:sym typeface="Calibri" panose="020F0502020204030204" pitchFamily="34" charset="0"/>
            </a:endParaRPr>
          </a:p>
        </p:txBody>
      </p:sp>
      <p:sp>
        <p:nvSpPr>
          <p:cNvPr id="1028" name="日期占位符 3"/>
          <p:cNvSpPr>
            <a:spLocks noGrp="1" noChangeArrowheads="1"/>
          </p:cNvSpPr>
          <p:nvPr>
            <p:ph type="dt" sz="half" idx="2"/>
          </p:nvPr>
        </p:nvSpPr>
        <p:spPr bwMode="auto">
          <a:xfrm>
            <a:off x="609600" y="6356350"/>
            <a:ext cx="2844800" cy="365125"/>
          </a:xfrm>
          <a:prstGeom prst="rect">
            <a:avLst/>
          </a:prstGeom>
          <a:noFill/>
          <a:ln>
            <a:noFill/>
          </a:ln>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2E7E7287-B1EA-40F7-BA63-96A53DD623A6}" type="datetime1">
              <a:rPr lang="zh-CN" altLang="en-US"/>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4165600" y="6356350"/>
            <a:ext cx="3860800" cy="365125"/>
          </a:xfrm>
          <a:prstGeom prst="rect">
            <a:avLst/>
          </a:prstGeom>
          <a:noFill/>
          <a:ln>
            <a:noFill/>
          </a:ln>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zh-CN"/>
          </a:p>
        </p:txBody>
      </p:sp>
      <p:sp>
        <p:nvSpPr>
          <p:cNvPr id="1030" name="灯片编号占位符 5"/>
          <p:cNvSpPr>
            <a:spLocks noGrp="1" noChangeArrowheads="1"/>
          </p:cNvSpPr>
          <p:nvPr>
            <p:ph type="sldNum" sz="quarter" idx="4"/>
          </p:nvPr>
        </p:nvSpPr>
        <p:spPr bwMode="auto">
          <a:xfrm>
            <a:off x="8737600" y="6356350"/>
            <a:ext cx="2844800" cy="365125"/>
          </a:xfrm>
          <a:prstGeom prst="rect">
            <a:avLst/>
          </a:prstGeom>
          <a:noFill/>
          <a:ln>
            <a:noFill/>
          </a:ln>
        </p:spPr>
        <p:txBody>
          <a:bodyPr vert="horz" wrap="square" lIns="91440" tIns="45720" rIns="91440" bIns="45720" numCol="1" anchor="ctr" anchorCtr="0" compatLnSpc="1"/>
          <a:lstStyle>
            <a:lvl1pPr algn="r" eaLnBrk="1" hangingPunct="1">
              <a:buFont typeface="Arial" panose="020B0604020202020204" pitchFamily="34" charset="0"/>
              <a:buNone/>
              <a:defRPr sz="1200" smtClean="0">
                <a:solidFill>
                  <a:srgbClr val="898989"/>
                </a:solidFill>
              </a:defRPr>
            </a:lvl1pPr>
          </a:lstStyle>
          <a:p>
            <a:pPr>
              <a:defRPr/>
            </a:pPr>
            <a:fld id="{04D8D7E4-A943-4079-A431-5FD58BF7B2FD}"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7.png"/><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3.png"/><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4.png"/><Relationship Id="rId1"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5.png"/><Relationship Id="rId1" Type="http://schemas.openxmlformats.org/officeDocument/2006/relationships/image" Target="../media/image5.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7.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0.png"/><Relationship Id="rId1" Type="http://schemas.openxmlformats.org/officeDocument/2006/relationships/image" Target="../media/image19.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1.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0.png"/><Relationship Id="rId1" Type="http://schemas.openxmlformats.org/officeDocument/2006/relationships/image" Target="../media/image21.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0.png"/><Relationship Id="rId1"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hyperlink" Target="https://www.cnblogs.com/jiangds/p/6596595.html" TargetMode="External"/><Relationship Id="rId1" Type="http://schemas.openxmlformats.org/officeDocument/2006/relationships/hyperlink" Target="http://www.uml.org.cn/oobject/201609092.asp" TargetMode="Externa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jpeg"/><Relationship Id="rId1"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3"/>
          <p:cNvSpPr>
            <a:spLocks noChangeArrowheads="1"/>
          </p:cNvSpPr>
          <p:nvPr/>
        </p:nvSpPr>
        <p:spPr bwMode="auto">
          <a:xfrm>
            <a:off x="695325" y="0"/>
            <a:ext cx="2447925" cy="436562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4339" name="椭圆 4"/>
          <p:cNvSpPr>
            <a:spLocks noChangeArrowheads="1"/>
          </p:cNvSpPr>
          <p:nvPr/>
        </p:nvSpPr>
        <p:spPr bwMode="auto">
          <a:xfrm>
            <a:off x="1019175" y="2182813"/>
            <a:ext cx="1800225" cy="1800225"/>
          </a:xfrm>
          <a:prstGeom prst="ellipse">
            <a:avLst/>
          </a:prstGeom>
          <a:solidFill>
            <a:srgbClr val="5DB3B0"/>
          </a:solidFill>
          <a:ln w="38100">
            <a:solidFill>
              <a:schemeClr val="bg1"/>
            </a:solid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4341" name="文本框 6"/>
          <p:cNvSpPr>
            <a:spLocks noChangeArrowheads="1"/>
          </p:cNvSpPr>
          <p:nvPr/>
        </p:nvSpPr>
        <p:spPr bwMode="auto">
          <a:xfrm>
            <a:off x="3863975" y="1676400"/>
            <a:ext cx="712787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800" b="1" dirty="0" smtClean="0">
                <a:solidFill>
                  <a:srgbClr val="737373"/>
                </a:solidFill>
                <a:latin typeface="微软雅黑" panose="020B0503020204020204" pitchFamily="34" charset="-122"/>
                <a:ea typeface="造字工房悦黑体验版纤细体"/>
                <a:cs typeface="造字工房悦黑体验版纤细体"/>
                <a:sym typeface="造字工房悦黑体验版纤细体"/>
              </a:rPr>
              <a:t>UML</a:t>
            </a:r>
            <a:r>
              <a:rPr lang="zh-CN" altLang="en-US" sz="4800" b="1" dirty="0" smtClean="0">
                <a:solidFill>
                  <a:srgbClr val="737373"/>
                </a:solidFill>
                <a:latin typeface="微软雅黑" panose="020B0503020204020204" pitchFamily="34" charset="-122"/>
                <a:ea typeface="造字工房悦黑体验版纤细体"/>
                <a:cs typeface="造字工房悦黑体验版纤细体"/>
                <a:sym typeface="造字工房悦黑体验版纤细体"/>
              </a:rPr>
              <a:t>基础</a:t>
            </a:r>
            <a:endParaRPr lang="zh-CN" altLang="en-US" sz="4800" b="1" dirty="0" smtClean="0">
              <a:solidFill>
                <a:srgbClr val="737373"/>
              </a:solidFill>
              <a:latin typeface="微软雅黑" panose="020B0503020204020204" pitchFamily="34" charset="-122"/>
              <a:ea typeface="造字工房悦黑体验版纤细体"/>
              <a:cs typeface="造字工房悦黑体验版纤细体"/>
              <a:sym typeface="造字工房悦黑体验版纤细体"/>
            </a:endParaRPr>
          </a:p>
          <a:p>
            <a:pPr eaLnBrk="1" hangingPunct="1">
              <a:buFont typeface="Arial" panose="020B0604020202020204" pitchFamily="34" charset="0"/>
              <a:buNone/>
            </a:pPr>
            <a:r>
              <a:rPr lang="zh-CN" altLang="en-US" sz="4800" b="1" dirty="0" smtClean="0">
                <a:solidFill>
                  <a:srgbClr val="737373"/>
                </a:solidFill>
                <a:latin typeface="微软雅黑" panose="020B0503020204020204" pitchFamily="34" charset="-122"/>
                <a:ea typeface="造字工房悦黑体验版纤细体"/>
                <a:cs typeface="造字工房悦黑体验版纤细体"/>
                <a:sym typeface="造字工房悦黑体验版纤细体"/>
              </a:rPr>
              <a:t>对象图，构件图，包图</a:t>
            </a:r>
            <a:endParaRPr lang="zh-CN" altLang="en-US" sz="4800" b="1" dirty="0">
              <a:solidFill>
                <a:srgbClr val="737373"/>
              </a:solidFill>
              <a:latin typeface="微软雅黑" panose="020B0503020204020204" pitchFamily="34" charset="-122"/>
              <a:ea typeface="造字工房悦黑体验版纤细体"/>
              <a:cs typeface="造字工房悦黑体验版纤细体"/>
              <a:sym typeface="造字工房悦黑体验版纤细体"/>
            </a:endParaRPr>
          </a:p>
        </p:txBody>
      </p:sp>
      <p:sp>
        <p:nvSpPr>
          <p:cNvPr id="14342" name="文本框 7"/>
          <p:cNvSpPr>
            <a:spLocks noChangeArrowheads="1"/>
          </p:cNvSpPr>
          <p:nvPr/>
        </p:nvSpPr>
        <p:spPr bwMode="auto">
          <a:xfrm>
            <a:off x="8548576" y="3368040"/>
            <a:ext cx="33131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en-US" altLang="zh-CN" sz="2400" dirty="0" smtClean="0">
                <a:solidFill>
                  <a:srgbClr val="A5A5A5"/>
                </a:solidFill>
                <a:latin typeface="微软雅黑" panose="020B0503020204020204" pitchFamily="34" charset="-122"/>
                <a:ea typeface="造字工房悦黑体验版纤细体"/>
                <a:cs typeface="造字工房悦黑体验版纤细体"/>
                <a:sym typeface="造字工房悦黑体验版纤细体"/>
              </a:rPr>
              <a:t>——G16</a:t>
            </a:r>
            <a:endParaRPr lang="zh-CN" altLang="en-US" sz="2400" dirty="0">
              <a:solidFill>
                <a:srgbClr val="A5A5A5"/>
              </a:solidFill>
              <a:latin typeface="微软雅黑" panose="020B0503020204020204" pitchFamily="34" charset="-122"/>
              <a:ea typeface="造字工房悦黑体验版纤细体"/>
              <a:cs typeface="造字工房悦黑体验版纤细体"/>
              <a:sym typeface="造字工房悦黑体验版纤细体"/>
            </a:endParaRPr>
          </a:p>
        </p:txBody>
      </p:sp>
      <p:sp>
        <p:nvSpPr>
          <p:cNvPr id="2" name="矩形 1"/>
          <p:cNvSpPr/>
          <p:nvPr/>
        </p:nvSpPr>
        <p:spPr>
          <a:xfrm>
            <a:off x="3792855" y="3983355"/>
            <a:ext cx="2183765" cy="2399665"/>
          </a:xfrm>
          <a:prstGeom prst="rect">
            <a:avLst/>
          </a:prstGeom>
        </p:spPr>
        <p:txBody>
          <a:bodyPr wrap="square">
            <a:spAutoFit/>
          </a:bodyPr>
          <a:lstStyle/>
          <a:p>
            <a:pPr algn="r">
              <a:lnSpc>
                <a:spcPct val="150000"/>
              </a:lnSpc>
            </a:pPr>
            <a:r>
              <a:rPr lang="zh-CN" altLang="en-US" sz="2000" dirty="0">
                <a:latin typeface="微软雅黑" panose="020B0503020204020204" pitchFamily="34" charset="-122"/>
                <a:ea typeface="微软雅黑" panose="020B0503020204020204" pitchFamily="34" charset="-122"/>
              </a:rPr>
              <a:t>组长：陈依伦</a:t>
            </a:r>
            <a:endParaRPr lang="en-US" altLang="zh-CN" sz="2000" dirty="0">
              <a:latin typeface="微软雅黑" panose="020B0503020204020204" pitchFamily="34" charset="-122"/>
              <a:ea typeface="微软雅黑" panose="020B0503020204020204" pitchFamily="34" charset="-122"/>
            </a:endParaRPr>
          </a:p>
          <a:p>
            <a:pPr algn="r">
              <a:lnSpc>
                <a:spcPct val="150000"/>
              </a:lnSpc>
            </a:pPr>
            <a:r>
              <a:rPr lang="zh-CN" altLang="en-US" sz="2000" dirty="0">
                <a:latin typeface="微软雅黑" panose="020B0503020204020204" pitchFamily="34" charset="-122"/>
                <a:ea typeface="微软雅黑" panose="020B0503020204020204" pitchFamily="34" charset="-122"/>
              </a:rPr>
              <a:t>组员：马益亮</a:t>
            </a:r>
            <a:endParaRPr lang="en-US" altLang="zh-CN" sz="2000" dirty="0">
              <a:latin typeface="微软雅黑" panose="020B0503020204020204" pitchFamily="34" charset="-122"/>
              <a:ea typeface="微软雅黑" panose="020B0503020204020204" pitchFamily="34" charset="-122"/>
            </a:endParaRPr>
          </a:p>
          <a:p>
            <a:pPr algn="r">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陈佳敏</a:t>
            </a:r>
            <a:endParaRPr lang="en-US" altLang="zh-CN" sz="2000" dirty="0">
              <a:latin typeface="微软雅黑" panose="020B0503020204020204" pitchFamily="34" charset="-122"/>
              <a:ea typeface="微软雅黑" panose="020B0503020204020204" pitchFamily="34" charset="-122"/>
            </a:endParaRPr>
          </a:p>
          <a:p>
            <a:pPr algn="r">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徐毓茜</a:t>
            </a:r>
            <a:endParaRPr lang="en-US" altLang="zh-CN" sz="2000" dirty="0">
              <a:latin typeface="微软雅黑" panose="020B0503020204020204" pitchFamily="34" charset="-122"/>
              <a:ea typeface="微软雅黑" panose="020B0503020204020204" pitchFamily="34" charset="-122"/>
            </a:endParaRPr>
          </a:p>
          <a:p>
            <a:pPr algn="r">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吕煜杰</a:t>
            </a:r>
            <a:endParaRPr lang="zh-CN" altLang="en-US" sz="2000"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99" y="2032794"/>
            <a:ext cx="2100261" cy="2100261"/>
          </a:xfrm>
          <a:prstGeom prst="rect">
            <a:avLst/>
          </a:prstGeom>
        </p:spPr>
      </p:pic>
      <p:sp>
        <p:nvSpPr>
          <p:cNvPr id="3" name="文本框 7"/>
          <p:cNvSpPr>
            <a:spLocks noChangeArrowheads="1"/>
          </p:cNvSpPr>
          <p:nvPr/>
        </p:nvSpPr>
        <p:spPr bwMode="auto">
          <a:xfrm>
            <a:off x="7983220" y="4737542"/>
            <a:ext cx="3313112"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eaLnBrk="1" hangingPunct="1">
              <a:buFont typeface="Arial" panose="020B0604020202020204" pitchFamily="34" charset="0"/>
              <a:buNone/>
            </a:pPr>
            <a:endParaRPr lang="en-US" altLang="zh-CN" sz="2400" dirty="0">
              <a:latin typeface="+mn-ea"/>
              <a:ea typeface="+mn-ea"/>
              <a:cs typeface="造字工房悦黑体验版纤细体"/>
              <a:sym typeface="造字工房悦黑体验版纤细体"/>
            </a:endParaRPr>
          </a:p>
          <a:p>
            <a:pPr eaLnBrk="1" hangingPunct="1">
              <a:buFont typeface="Arial" panose="020B0604020202020204" pitchFamily="34" charset="0"/>
              <a:buNone/>
            </a:pPr>
            <a:r>
              <a:rPr lang="zh-CN" altLang="en-US" sz="2400" dirty="0">
                <a:latin typeface="+mn-ea"/>
                <a:ea typeface="+mn-ea"/>
                <a:cs typeface="造字工房悦黑体验版纤细体"/>
                <a:sym typeface="造字工房悦黑体验版纤细体"/>
              </a:rPr>
              <a:t>指导老师：杨枨老师</a:t>
            </a:r>
            <a:endParaRPr lang="zh-CN" altLang="en-US" sz="2400" dirty="0">
              <a:latin typeface="+mn-ea"/>
              <a:ea typeface="+mn-ea"/>
              <a:cs typeface="造字工房悦黑体验版纤细体"/>
              <a:sym typeface="造字工房悦黑体验版纤细体"/>
            </a:endParaRPr>
          </a:p>
          <a:p>
            <a:pPr eaLnBrk="1" hangingPunct="1">
              <a:buFont typeface="Arial" panose="020B0604020202020204" pitchFamily="34" charset="0"/>
              <a:buNone/>
            </a:pPr>
            <a:r>
              <a:rPr lang="zh-CN" altLang="en-US" sz="2400" dirty="0">
                <a:latin typeface="+mn-ea"/>
                <a:ea typeface="+mn-ea"/>
                <a:cs typeface="造字工房悦黑体验版纤细体"/>
                <a:sym typeface="造字工房悦黑体验版纤细体"/>
              </a:rPr>
              <a:t>          </a:t>
            </a:r>
            <a:endParaRPr lang="zh-CN" altLang="en-US" sz="2400" dirty="0">
              <a:latin typeface="+mn-ea"/>
              <a:ea typeface="+mn-ea"/>
              <a:cs typeface="造字工房悦黑体验版纤细体"/>
              <a:sym typeface="造字工房悦黑体验版纤细体"/>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843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6000" dirty="0">
                <a:solidFill>
                  <a:srgbClr val="FFFFFF"/>
                </a:solidFill>
                <a:latin typeface="Gungsuh" panose="02030600000101010101" pitchFamily="18" charset="-127"/>
                <a:ea typeface="Gungsuh" panose="02030600000101010101" pitchFamily="18" charset="-127"/>
                <a:sym typeface="Gungsuh" panose="02030600000101010101" pitchFamily="18" charset="-127"/>
              </a:rPr>
              <a:t>7</a:t>
            </a:r>
            <a:endParaRPr kumimoji="0" lang="zh-CN" altLang="en-US" sz="6000" b="0" i="0" u="none" strike="noStrike" kern="1200" cap="none" spc="0" normalizeH="0" baseline="0" noProof="0" dirty="0">
              <a:ln>
                <a:noFill/>
              </a:ln>
              <a:solidFill>
                <a:srgbClr val="FFFFFF"/>
              </a:solidFill>
              <a:effectLst/>
              <a:uLnTx/>
              <a:uFillTx/>
              <a:latin typeface="Gungsuh" panose="02030600000101010101" pitchFamily="18" charset="-127"/>
              <a:ea typeface="Gungsuh" panose="02030600000101010101" pitchFamily="18" charset="-127"/>
              <a:cs typeface="+mn-cs"/>
              <a:sym typeface="Gungsuh" panose="02030600000101010101" pitchFamily="18" charset="-127"/>
            </a:endParaRPr>
          </a:p>
        </p:txBody>
      </p:sp>
      <p:sp>
        <p:nvSpPr>
          <p:cNvPr id="18436" name="文本框 3"/>
          <p:cNvSpPr>
            <a:spLocks noChangeArrowheads="1"/>
          </p:cNvSpPr>
          <p:nvPr/>
        </p:nvSpPr>
        <p:spPr bwMode="auto">
          <a:xfrm>
            <a:off x="2351088" y="355937"/>
            <a:ext cx="748922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6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正向工程和逆向工程</a:t>
            </a:r>
            <a:endParaRPr kumimoji="0" lang="zh-CN" altLang="en-US" sz="6000" b="1" i="0" u="none" strike="noStrike" kern="1200" cap="none" spc="0" normalizeH="0" baseline="0" noProof="0" dirty="0">
              <a:ln>
                <a:noFill/>
              </a:ln>
              <a:solidFill>
                <a:srgbClr val="7F7F7F"/>
              </a:solidFill>
              <a:effectLst/>
              <a:uLnTx/>
              <a:uFillTx/>
              <a:latin typeface="造字工房悦黑体验版纤细体"/>
              <a:ea typeface="造字工房悦黑体验版纤细体"/>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nvGrpSpPr>
          <p:cNvPr id="24" name="组合 14"/>
          <p:cNvGrpSpPr/>
          <p:nvPr/>
        </p:nvGrpSpPr>
        <p:grpSpPr bwMode="auto">
          <a:xfrm>
            <a:off x="4656138" y="1700213"/>
            <a:ext cx="935037" cy="3997325"/>
            <a:chOff x="0" y="0"/>
            <a:chExt cx="936104" cy="3996384"/>
          </a:xfrm>
        </p:grpSpPr>
        <p:sp>
          <p:nvSpPr>
            <p:cNvPr id="25" name="任意多边形 9"/>
            <p:cNvSpPr>
              <a:spLocks noChangeArrowheads="1"/>
            </p:cNvSpPr>
            <p:nvPr/>
          </p:nvSpPr>
          <p:spPr bwMode="auto">
            <a:xfrm>
              <a:off x="0" y="0"/>
              <a:ext cx="936104" cy="3996384"/>
            </a:xfrm>
            <a:custGeom>
              <a:avLst/>
              <a:gdLst>
                <a:gd name="T0" fmla="*/ 468052 w 936104"/>
                <a:gd name="T1" fmla="*/ 0 h 3996384"/>
                <a:gd name="T2" fmla="*/ 738562 w 936104"/>
                <a:gd name="T3" fmla="*/ 270000 h 3996384"/>
                <a:gd name="T4" fmla="*/ 733111 w 936104"/>
                <a:gd name="T5" fmla="*/ 323976 h 3996384"/>
                <a:gd name="T6" fmla="*/ 738562 w 936104"/>
                <a:gd name="T7" fmla="*/ 323976 h 3996384"/>
                <a:gd name="T8" fmla="*/ 738562 w 936104"/>
                <a:gd name="T9" fmla="*/ 3114786 h 3996384"/>
                <a:gd name="T10" fmla="*/ 799015 w 936104"/>
                <a:gd name="T11" fmla="*/ 3166586 h 3996384"/>
                <a:gd name="T12" fmla="*/ 936104 w 936104"/>
                <a:gd name="T13" fmla="*/ 3510300 h 3996384"/>
                <a:gd name="T14" fmla="*/ 468052 w 936104"/>
                <a:gd name="T15" fmla="*/ 3996384 h 3996384"/>
                <a:gd name="T16" fmla="*/ 0 w 936104"/>
                <a:gd name="T17" fmla="*/ 3510300 h 3996384"/>
                <a:gd name="T18" fmla="*/ 137089 w 936104"/>
                <a:gd name="T19" fmla="*/ 3166586 h 3996384"/>
                <a:gd name="T20" fmla="*/ 198562 w 936104"/>
                <a:gd name="T21" fmla="*/ 3113912 h 3996384"/>
                <a:gd name="T22" fmla="*/ 198562 w 936104"/>
                <a:gd name="T23" fmla="*/ 323976 h 3996384"/>
                <a:gd name="T24" fmla="*/ 202994 w 936104"/>
                <a:gd name="T25" fmla="*/ 323976 h 3996384"/>
                <a:gd name="T26" fmla="*/ 197542 w 936104"/>
                <a:gd name="T27" fmla="*/ 270000 h 3996384"/>
                <a:gd name="T28" fmla="*/ 468052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 name="任意多边形 11"/>
            <p:cNvSpPr>
              <a:spLocks noChangeArrowheads="1"/>
            </p:cNvSpPr>
            <p:nvPr/>
          </p:nvSpPr>
          <p:spPr bwMode="auto">
            <a:xfrm>
              <a:off x="108052" y="1668679"/>
              <a:ext cx="720000" cy="2223180"/>
            </a:xfrm>
            <a:custGeom>
              <a:avLst/>
              <a:gdLst>
                <a:gd name="T0" fmla="*/ 360000 w 720000"/>
                <a:gd name="T1" fmla="*/ 0 h 2223180"/>
                <a:gd name="T2" fmla="*/ 522000 w 720000"/>
                <a:gd name="T3" fmla="*/ 162000 h 2223180"/>
                <a:gd name="T4" fmla="*/ 522000 w 720000"/>
                <a:gd name="T5" fmla="*/ 1543342 h 2223180"/>
                <a:gd name="T6" fmla="*/ 561280 w 720000"/>
                <a:gd name="T7" fmla="*/ 1564662 h 2223180"/>
                <a:gd name="T8" fmla="*/ 720000 w 720000"/>
                <a:gd name="T9" fmla="*/ 1863180 h 2223180"/>
                <a:gd name="T10" fmla="*/ 360000 w 720000"/>
                <a:gd name="T11" fmla="*/ 2223180 h 2223180"/>
                <a:gd name="T12" fmla="*/ 0 w 720000"/>
                <a:gd name="T13" fmla="*/ 1863180 h 2223180"/>
                <a:gd name="T14" fmla="*/ 158720 w 720000"/>
                <a:gd name="T15" fmla="*/ 1564662 h 2223180"/>
                <a:gd name="T16" fmla="*/ 198000 w 720000"/>
                <a:gd name="T17" fmla="*/ 1543342 h 2223180"/>
                <a:gd name="T18" fmla="*/ 198000 w 720000"/>
                <a:gd name="T19" fmla="*/ 162000 h 2223180"/>
                <a:gd name="T20" fmla="*/ 360000 w 720000"/>
                <a:gd name="T21" fmla="*/ 0 h 22231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20000"/>
                <a:gd name="T34" fmla="*/ 0 h 2223180"/>
                <a:gd name="T35" fmla="*/ 720000 w 720000"/>
                <a:gd name="T36" fmla="*/ 2223180 h 22231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20000" h="2223180">
                  <a:moveTo>
                    <a:pt x="360000" y="0"/>
                  </a:moveTo>
                  <a:cubicBezTo>
                    <a:pt x="449470" y="0"/>
                    <a:pt x="522000" y="72530"/>
                    <a:pt x="522000" y="162000"/>
                  </a:cubicBezTo>
                  <a:lnTo>
                    <a:pt x="522000" y="1543342"/>
                  </a:lnTo>
                  <a:lnTo>
                    <a:pt x="561280" y="1564662"/>
                  </a:lnTo>
                  <a:cubicBezTo>
                    <a:pt x="657040" y="1629357"/>
                    <a:pt x="720000" y="1738916"/>
                    <a:pt x="720000" y="1863180"/>
                  </a:cubicBezTo>
                  <a:cubicBezTo>
                    <a:pt x="720000" y="2062003"/>
                    <a:pt x="558823" y="2223180"/>
                    <a:pt x="360000" y="2223180"/>
                  </a:cubicBezTo>
                  <a:cubicBezTo>
                    <a:pt x="161177" y="2223180"/>
                    <a:pt x="0" y="2062003"/>
                    <a:pt x="0" y="1863180"/>
                  </a:cubicBezTo>
                  <a:cubicBezTo>
                    <a:pt x="0" y="1738916"/>
                    <a:pt x="62960" y="1629357"/>
                    <a:pt x="158720" y="1564662"/>
                  </a:cubicBezTo>
                  <a:lnTo>
                    <a:pt x="198000" y="1543342"/>
                  </a:lnTo>
                  <a:lnTo>
                    <a:pt x="198000" y="162000"/>
                  </a:lnTo>
                  <a:cubicBezTo>
                    <a:pt x="198000" y="72530"/>
                    <a:pt x="27053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27" name="任意多边形 16"/>
          <p:cNvSpPr>
            <a:spLocks noChangeArrowheads="1"/>
          </p:cNvSpPr>
          <p:nvPr/>
        </p:nvSpPr>
        <p:spPr bwMode="auto">
          <a:xfrm>
            <a:off x="6743700" y="1700213"/>
            <a:ext cx="936625" cy="3997325"/>
          </a:xfrm>
          <a:custGeom>
            <a:avLst/>
            <a:gdLst>
              <a:gd name="T0" fmla="*/ 468835 w 936104"/>
              <a:gd name="T1" fmla="*/ 0 h 3996384"/>
              <a:gd name="T2" fmla="*/ 739796 w 936104"/>
              <a:gd name="T3" fmla="*/ 270192 h 3996384"/>
              <a:gd name="T4" fmla="*/ 734336 w 936104"/>
              <a:gd name="T5" fmla="*/ 324204 h 3996384"/>
              <a:gd name="T6" fmla="*/ 739796 w 936104"/>
              <a:gd name="T7" fmla="*/ 324204 h 3996384"/>
              <a:gd name="T8" fmla="*/ 739796 w 936104"/>
              <a:gd name="T9" fmla="*/ 3116988 h 3996384"/>
              <a:gd name="T10" fmla="*/ 800350 w 936104"/>
              <a:gd name="T11" fmla="*/ 3168824 h 3996384"/>
              <a:gd name="T12" fmla="*/ 937668 w 936104"/>
              <a:gd name="T13" fmla="*/ 3512781 h 3996384"/>
              <a:gd name="T14" fmla="*/ 468835 w 936104"/>
              <a:gd name="T15" fmla="*/ 3999207 h 3996384"/>
              <a:gd name="T16" fmla="*/ 0 w 936104"/>
              <a:gd name="T17" fmla="*/ 3512781 h 3996384"/>
              <a:gd name="T18" fmla="*/ 137317 w 936104"/>
              <a:gd name="T19" fmla="*/ 3168824 h 3996384"/>
              <a:gd name="T20" fmla="*/ 198895 w 936104"/>
              <a:gd name="T21" fmla="*/ 3116112 h 3996384"/>
              <a:gd name="T22" fmla="*/ 198895 w 936104"/>
              <a:gd name="T23" fmla="*/ 324204 h 3996384"/>
              <a:gd name="T24" fmla="*/ 203333 w 936104"/>
              <a:gd name="T25" fmla="*/ 324204 h 3996384"/>
              <a:gd name="T26" fmla="*/ 197872 w 936104"/>
              <a:gd name="T27" fmla="*/ 270192 h 3996384"/>
              <a:gd name="T28" fmla="*/ 468835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 name="任意多边形 22"/>
          <p:cNvSpPr>
            <a:spLocks noChangeArrowheads="1"/>
          </p:cNvSpPr>
          <p:nvPr/>
        </p:nvSpPr>
        <p:spPr bwMode="auto">
          <a:xfrm>
            <a:off x="6851650" y="2636838"/>
            <a:ext cx="720725" cy="2955925"/>
          </a:xfrm>
          <a:custGeom>
            <a:avLst/>
            <a:gdLst>
              <a:gd name="T0" fmla="*/ 361089 w 720000"/>
              <a:gd name="T1" fmla="*/ 0 h 2955756"/>
              <a:gd name="T2" fmla="*/ 510826 w 720000"/>
              <a:gd name="T3" fmla="*/ 102672 h 2955756"/>
              <a:gd name="T4" fmla="*/ 518900 w 720000"/>
              <a:gd name="T5" fmla="*/ 144040 h 2955756"/>
              <a:gd name="T6" fmla="*/ 523597 w 720000"/>
              <a:gd name="T7" fmla="*/ 144040 h 2955756"/>
              <a:gd name="T8" fmla="*/ 523597 w 720000"/>
              <a:gd name="T9" fmla="*/ 168108 h 2955756"/>
              <a:gd name="T10" fmla="*/ 523597 w 720000"/>
              <a:gd name="T11" fmla="*/ 2273006 h 2955756"/>
              <a:gd name="T12" fmla="*/ 562977 w 720000"/>
              <a:gd name="T13" fmla="*/ 2294423 h 2955756"/>
              <a:gd name="T14" fmla="*/ 722177 w 720000"/>
              <a:gd name="T15" fmla="*/ 2594446 h 2955756"/>
              <a:gd name="T16" fmla="*/ 361089 w 720000"/>
              <a:gd name="T17" fmla="*/ 2956263 h 2955756"/>
              <a:gd name="T18" fmla="*/ 0 w 720000"/>
              <a:gd name="T19" fmla="*/ 2594446 h 2955756"/>
              <a:gd name="T20" fmla="*/ 159200 w 720000"/>
              <a:gd name="T21" fmla="*/ 2294423 h 2955756"/>
              <a:gd name="T22" fmla="*/ 198617 w 720000"/>
              <a:gd name="T23" fmla="*/ 2272986 h 2955756"/>
              <a:gd name="T24" fmla="*/ 198617 w 720000"/>
              <a:gd name="T25" fmla="*/ 168293 h 2955756"/>
              <a:gd name="T26" fmla="*/ 198581 w 720000"/>
              <a:gd name="T27" fmla="*/ 168108 h 2955756"/>
              <a:gd name="T28" fmla="*/ 198617 w 720000"/>
              <a:gd name="T29" fmla="*/ 167923 h 2955756"/>
              <a:gd name="T30" fmla="*/ 198617 w 720000"/>
              <a:gd name="T31" fmla="*/ 144040 h 2955756"/>
              <a:gd name="T32" fmla="*/ 203277 w 720000"/>
              <a:gd name="T33" fmla="*/ 144040 h 2955756"/>
              <a:gd name="T34" fmla="*/ 211351 w 720000"/>
              <a:gd name="T35" fmla="*/ 102672 h 2955756"/>
              <a:gd name="T36" fmla="*/ 361089 w 720000"/>
              <a:gd name="T37" fmla="*/ 0 h 29557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0000"/>
              <a:gd name="T58" fmla="*/ 0 h 2955756"/>
              <a:gd name="T59" fmla="*/ 720000 w 720000"/>
              <a:gd name="T60" fmla="*/ 2955756 h 29557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0000" h="2955756">
                <a:moveTo>
                  <a:pt x="360000" y="0"/>
                </a:moveTo>
                <a:cubicBezTo>
                  <a:pt x="427110" y="0"/>
                  <a:pt x="484690" y="42329"/>
                  <a:pt x="509286" y="102654"/>
                </a:cubicBezTo>
                <a:lnTo>
                  <a:pt x="517336" y="144016"/>
                </a:lnTo>
                <a:lnTo>
                  <a:pt x="522018" y="144016"/>
                </a:lnTo>
                <a:lnTo>
                  <a:pt x="522018" y="168078"/>
                </a:lnTo>
                <a:lnTo>
                  <a:pt x="522018" y="2272616"/>
                </a:lnTo>
                <a:lnTo>
                  <a:pt x="561280" y="2294030"/>
                </a:lnTo>
                <a:cubicBezTo>
                  <a:pt x="657040" y="2359040"/>
                  <a:pt x="720000" y="2469133"/>
                  <a:pt x="720000" y="2594002"/>
                </a:cubicBezTo>
                <a:cubicBezTo>
                  <a:pt x="720000" y="2793793"/>
                  <a:pt x="558823" y="2955756"/>
                  <a:pt x="360000" y="2955756"/>
                </a:cubicBezTo>
                <a:cubicBezTo>
                  <a:pt x="161177" y="2955756"/>
                  <a:pt x="0" y="2793793"/>
                  <a:pt x="0" y="2594002"/>
                </a:cubicBezTo>
                <a:cubicBezTo>
                  <a:pt x="0" y="2469133"/>
                  <a:pt x="62960" y="2359040"/>
                  <a:pt x="158720" y="2294030"/>
                </a:cubicBezTo>
                <a:lnTo>
                  <a:pt x="198018" y="2272596"/>
                </a:lnTo>
                <a:lnTo>
                  <a:pt x="198018" y="168263"/>
                </a:lnTo>
                <a:lnTo>
                  <a:pt x="197982" y="168078"/>
                </a:lnTo>
                <a:lnTo>
                  <a:pt x="198018" y="167893"/>
                </a:lnTo>
                <a:lnTo>
                  <a:pt x="198018" y="144016"/>
                </a:lnTo>
                <a:lnTo>
                  <a:pt x="202665" y="144016"/>
                </a:lnTo>
                <a:lnTo>
                  <a:pt x="210714" y="102654"/>
                </a:lnTo>
                <a:cubicBezTo>
                  <a:pt x="235310" y="42329"/>
                  <a:pt x="29289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 name="直接连接符 24"/>
          <p:cNvSpPr>
            <a:spLocks noChangeShapeType="1"/>
          </p:cNvSpPr>
          <p:nvPr/>
        </p:nvSpPr>
        <p:spPr bwMode="auto">
          <a:xfrm>
            <a:off x="1401763" y="3368675"/>
            <a:ext cx="3598862" cy="1588"/>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 name="直接连接符 26"/>
          <p:cNvSpPr>
            <a:spLocks noChangeShapeType="1"/>
          </p:cNvSpPr>
          <p:nvPr/>
        </p:nvSpPr>
        <p:spPr bwMode="auto">
          <a:xfrm>
            <a:off x="7464425" y="2668588"/>
            <a:ext cx="3600450" cy="158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 name="文本框 27"/>
          <p:cNvSpPr>
            <a:spLocks noChangeArrowheads="1"/>
          </p:cNvSpPr>
          <p:nvPr/>
        </p:nvSpPr>
        <p:spPr bwMode="auto">
          <a:xfrm>
            <a:off x="1702594" y="2408307"/>
            <a:ext cx="27368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4000" b="1" i="0" u="none" strike="noStrike" kern="120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造字工房悦黑体验版纤细体"/>
                <a:sym typeface="造字工房悦黑体验版纤细体"/>
              </a:rPr>
              <a:t>正向工程</a:t>
            </a:r>
            <a:endParaRPr kumimoji="0" lang="zh-CN" altLang="en-US" sz="40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造字工房悦黑体验版纤细体"/>
              <a:sym typeface="造字工房悦黑体验版纤细体"/>
            </a:endParaRPr>
          </a:p>
        </p:txBody>
      </p:sp>
      <p:sp>
        <p:nvSpPr>
          <p:cNvPr id="32" name="文本框 28"/>
          <p:cNvSpPr>
            <a:spLocks noChangeArrowheads="1"/>
          </p:cNvSpPr>
          <p:nvPr/>
        </p:nvSpPr>
        <p:spPr bwMode="auto">
          <a:xfrm>
            <a:off x="7751763" y="1759159"/>
            <a:ext cx="27368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40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造字工房悦黑体验版纤细体"/>
                <a:sym typeface="造字工房悦黑体验版纤细体"/>
              </a:rPr>
              <a:t>逆向工程</a:t>
            </a:r>
            <a:endParaRPr kumimoji="0" lang="zh-CN" altLang="en-US" sz="40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造字工房悦黑体验版纤细体"/>
              <a:sym typeface="造字工房悦黑体验版纤细体"/>
            </a:endParaRPr>
          </a:p>
        </p:txBody>
      </p:sp>
      <p:sp>
        <p:nvSpPr>
          <p:cNvPr id="33" name="文本框 29"/>
          <p:cNvSpPr>
            <a:spLocks noChangeArrowheads="1"/>
          </p:cNvSpPr>
          <p:nvPr/>
        </p:nvSpPr>
        <p:spPr bwMode="auto">
          <a:xfrm>
            <a:off x="1164448" y="3491552"/>
            <a:ext cx="3598862"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ts val="3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对对象图工程进行正向工程在理论上是可行的，但是在实际上却是受限制的。</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endParaRPr kumimoji="0" lang="zh-CN" altLang="en-US" sz="2400" b="0" i="0" u="none" strike="noStrike" kern="1200" cap="none" spc="0" normalizeH="0" baseline="0" noProof="0" dirty="0">
              <a:ln>
                <a:noFill/>
              </a:ln>
              <a:solidFill>
                <a:srgbClr val="000000"/>
              </a:solidFill>
              <a:effectLst/>
              <a:uLnTx/>
              <a:uFillTx/>
              <a:latin typeface="造字工房悦黑体验版纤细体"/>
              <a:ea typeface="造字工房悦黑体验版纤细体"/>
              <a:cs typeface="造字工房悦黑体验版纤细体"/>
              <a:sym typeface="造字工房悦黑体验版纤细体"/>
            </a:endParaRPr>
          </a:p>
        </p:txBody>
      </p:sp>
      <p:sp>
        <p:nvSpPr>
          <p:cNvPr id="34" name="文本框 30"/>
          <p:cNvSpPr>
            <a:spLocks noChangeArrowheads="1"/>
          </p:cNvSpPr>
          <p:nvPr/>
        </p:nvSpPr>
        <p:spPr bwMode="auto">
          <a:xfrm>
            <a:off x="7572375" y="2883267"/>
            <a:ext cx="360045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ts val="3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对对象图进行逆向工程是非常困难的。当对系统进行调试时，总要依靠开发人员或工具来进行。</a:t>
            </a:r>
            <a:endParaRPr kumimoji="0" lang="zh-CN" altLang="en-US" sz="2400" b="1" i="0" u="none" strike="noStrike" kern="1200" cap="none" spc="0" normalizeH="0" baseline="0" noProof="0" dirty="0">
              <a:ln>
                <a:noFill/>
              </a:ln>
              <a:solidFill>
                <a:srgbClr val="000000"/>
              </a:solidFill>
              <a:effectLst/>
              <a:uLnTx/>
              <a:uFillTx/>
              <a:latin typeface="造字工房悦黑体验版纤细体"/>
              <a:ea typeface="造字工房悦黑体验版纤细体"/>
              <a:cs typeface="造字工房悦黑体验版纤细体"/>
              <a:sym typeface="造字工房悦黑体验版纤细体"/>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843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6000" dirty="0">
                <a:solidFill>
                  <a:srgbClr val="FFFFFF"/>
                </a:solidFill>
                <a:latin typeface="Gungsuh" panose="02030600000101010101" pitchFamily="18" charset="-127"/>
                <a:ea typeface="Gungsuh" panose="02030600000101010101" pitchFamily="18" charset="-127"/>
                <a:sym typeface="Gungsuh" panose="02030600000101010101" pitchFamily="18" charset="-127"/>
              </a:rPr>
              <a:t>8</a:t>
            </a:r>
            <a:endParaRPr kumimoji="0" lang="zh-CN" altLang="en-US" sz="6000" b="0" i="0" u="none" strike="noStrike" kern="1200" cap="none" spc="0" normalizeH="0" baseline="0" noProof="0" dirty="0">
              <a:ln>
                <a:noFill/>
              </a:ln>
              <a:solidFill>
                <a:srgbClr val="FFFFFF"/>
              </a:solidFill>
              <a:effectLst/>
              <a:uLnTx/>
              <a:uFillTx/>
              <a:latin typeface="Gungsuh" panose="02030600000101010101" pitchFamily="18" charset="-127"/>
              <a:ea typeface="Gungsuh" panose="02030600000101010101" pitchFamily="18" charset="-127"/>
              <a:cs typeface="+mn-cs"/>
              <a:sym typeface="Gungsuh" panose="02030600000101010101" pitchFamily="18" charset="-127"/>
            </a:endParaRPr>
          </a:p>
        </p:txBody>
      </p:sp>
      <p:sp>
        <p:nvSpPr>
          <p:cNvPr id="18436" name="文本框 3"/>
          <p:cNvSpPr>
            <a:spLocks noChangeArrowheads="1"/>
          </p:cNvSpPr>
          <p:nvPr/>
        </p:nvSpPr>
        <p:spPr bwMode="auto">
          <a:xfrm>
            <a:off x="2351088" y="355937"/>
            <a:ext cx="63373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6000" b="1" i="0" u="none" strike="noStrike" kern="120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造字工房悦黑体验版纤细体"/>
                <a:sym typeface="造字工房悦黑体验版纤细体"/>
              </a:rPr>
              <a:t>对象图实例</a:t>
            </a:r>
            <a:endParaRPr kumimoji="0" lang="zh-CN" altLang="en-US" sz="60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0" name="任意多边形 16"/>
          <p:cNvSpPr>
            <a:spLocks noChangeArrowheads="1"/>
          </p:cNvSpPr>
          <p:nvPr/>
        </p:nvSpPr>
        <p:spPr bwMode="auto">
          <a:xfrm>
            <a:off x="5375940" y="1651453"/>
            <a:ext cx="936625" cy="3997325"/>
          </a:xfrm>
          <a:custGeom>
            <a:avLst/>
            <a:gdLst>
              <a:gd name="T0" fmla="*/ 468835 w 936104"/>
              <a:gd name="T1" fmla="*/ 0 h 3996384"/>
              <a:gd name="T2" fmla="*/ 739796 w 936104"/>
              <a:gd name="T3" fmla="*/ 270192 h 3996384"/>
              <a:gd name="T4" fmla="*/ 734336 w 936104"/>
              <a:gd name="T5" fmla="*/ 324204 h 3996384"/>
              <a:gd name="T6" fmla="*/ 739796 w 936104"/>
              <a:gd name="T7" fmla="*/ 324204 h 3996384"/>
              <a:gd name="T8" fmla="*/ 739796 w 936104"/>
              <a:gd name="T9" fmla="*/ 3116988 h 3996384"/>
              <a:gd name="T10" fmla="*/ 800350 w 936104"/>
              <a:gd name="T11" fmla="*/ 3168824 h 3996384"/>
              <a:gd name="T12" fmla="*/ 937668 w 936104"/>
              <a:gd name="T13" fmla="*/ 3512781 h 3996384"/>
              <a:gd name="T14" fmla="*/ 468835 w 936104"/>
              <a:gd name="T15" fmla="*/ 3999207 h 3996384"/>
              <a:gd name="T16" fmla="*/ 0 w 936104"/>
              <a:gd name="T17" fmla="*/ 3512781 h 3996384"/>
              <a:gd name="T18" fmla="*/ 137317 w 936104"/>
              <a:gd name="T19" fmla="*/ 3168824 h 3996384"/>
              <a:gd name="T20" fmla="*/ 198895 w 936104"/>
              <a:gd name="T21" fmla="*/ 3116112 h 3996384"/>
              <a:gd name="T22" fmla="*/ 198895 w 936104"/>
              <a:gd name="T23" fmla="*/ 324204 h 3996384"/>
              <a:gd name="T24" fmla="*/ 203333 w 936104"/>
              <a:gd name="T25" fmla="*/ 324204 h 3996384"/>
              <a:gd name="T26" fmla="*/ 197872 w 936104"/>
              <a:gd name="T27" fmla="*/ 270192 h 3996384"/>
              <a:gd name="T28" fmla="*/ 468835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 name="任意多边形 22"/>
          <p:cNvSpPr>
            <a:spLocks noChangeArrowheads="1"/>
          </p:cNvSpPr>
          <p:nvPr/>
        </p:nvSpPr>
        <p:spPr bwMode="auto">
          <a:xfrm>
            <a:off x="5483889" y="2592369"/>
            <a:ext cx="720725" cy="2955925"/>
          </a:xfrm>
          <a:custGeom>
            <a:avLst/>
            <a:gdLst>
              <a:gd name="T0" fmla="*/ 361089 w 720000"/>
              <a:gd name="T1" fmla="*/ 0 h 2955756"/>
              <a:gd name="T2" fmla="*/ 510826 w 720000"/>
              <a:gd name="T3" fmla="*/ 102672 h 2955756"/>
              <a:gd name="T4" fmla="*/ 518900 w 720000"/>
              <a:gd name="T5" fmla="*/ 144040 h 2955756"/>
              <a:gd name="T6" fmla="*/ 523597 w 720000"/>
              <a:gd name="T7" fmla="*/ 144040 h 2955756"/>
              <a:gd name="T8" fmla="*/ 523597 w 720000"/>
              <a:gd name="T9" fmla="*/ 168108 h 2955756"/>
              <a:gd name="T10" fmla="*/ 523597 w 720000"/>
              <a:gd name="T11" fmla="*/ 2273006 h 2955756"/>
              <a:gd name="T12" fmla="*/ 562977 w 720000"/>
              <a:gd name="T13" fmla="*/ 2294423 h 2955756"/>
              <a:gd name="T14" fmla="*/ 722177 w 720000"/>
              <a:gd name="T15" fmla="*/ 2594446 h 2955756"/>
              <a:gd name="T16" fmla="*/ 361089 w 720000"/>
              <a:gd name="T17" fmla="*/ 2956263 h 2955756"/>
              <a:gd name="T18" fmla="*/ 0 w 720000"/>
              <a:gd name="T19" fmla="*/ 2594446 h 2955756"/>
              <a:gd name="T20" fmla="*/ 159200 w 720000"/>
              <a:gd name="T21" fmla="*/ 2294423 h 2955756"/>
              <a:gd name="T22" fmla="*/ 198617 w 720000"/>
              <a:gd name="T23" fmla="*/ 2272986 h 2955756"/>
              <a:gd name="T24" fmla="*/ 198617 w 720000"/>
              <a:gd name="T25" fmla="*/ 168293 h 2955756"/>
              <a:gd name="T26" fmla="*/ 198581 w 720000"/>
              <a:gd name="T27" fmla="*/ 168108 h 2955756"/>
              <a:gd name="T28" fmla="*/ 198617 w 720000"/>
              <a:gd name="T29" fmla="*/ 167923 h 2955756"/>
              <a:gd name="T30" fmla="*/ 198617 w 720000"/>
              <a:gd name="T31" fmla="*/ 144040 h 2955756"/>
              <a:gd name="T32" fmla="*/ 203277 w 720000"/>
              <a:gd name="T33" fmla="*/ 144040 h 2955756"/>
              <a:gd name="T34" fmla="*/ 211351 w 720000"/>
              <a:gd name="T35" fmla="*/ 102672 h 2955756"/>
              <a:gd name="T36" fmla="*/ 361089 w 720000"/>
              <a:gd name="T37" fmla="*/ 0 h 29557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0000"/>
              <a:gd name="T58" fmla="*/ 0 h 2955756"/>
              <a:gd name="T59" fmla="*/ 720000 w 720000"/>
              <a:gd name="T60" fmla="*/ 2955756 h 29557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0000" h="2955756">
                <a:moveTo>
                  <a:pt x="360000" y="0"/>
                </a:moveTo>
                <a:cubicBezTo>
                  <a:pt x="427110" y="0"/>
                  <a:pt x="484690" y="42329"/>
                  <a:pt x="509286" y="102654"/>
                </a:cubicBezTo>
                <a:lnTo>
                  <a:pt x="517336" y="144016"/>
                </a:lnTo>
                <a:lnTo>
                  <a:pt x="522018" y="144016"/>
                </a:lnTo>
                <a:lnTo>
                  <a:pt x="522018" y="168078"/>
                </a:lnTo>
                <a:lnTo>
                  <a:pt x="522018" y="2272616"/>
                </a:lnTo>
                <a:lnTo>
                  <a:pt x="561280" y="2294030"/>
                </a:lnTo>
                <a:cubicBezTo>
                  <a:pt x="657040" y="2359040"/>
                  <a:pt x="720000" y="2469133"/>
                  <a:pt x="720000" y="2594002"/>
                </a:cubicBezTo>
                <a:cubicBezTo>
                  <a:pt x="720000" y="2793793"/>
                  <a:pt x="558823" y="2955756"/>
                  <a:pt x="360000" y="2955756"/>
                </a:cubicBezTo>
                <a:cubicBezTo>
                  <a:pt x="161177" y="2955756"/>
                  <a:pt x="0" y="2793793"/>
                  <a:pt x="0" y="2594002"/>
                </a:cubicBezTo>
                <a:cubicBezTo>
                  <a:pt x="0" y="2469133"/>
                  <a:pt x="62960" y="2359040"/>
                  <a:pt x="158720" y="2294030"/>
                </a:cubicBezTo>
                <a:lnTo>
                  <a:pt x="198018" y="2272596"/>
                </a:lnTo>
                <a:lnTo>
                  <a:pt x="198018" y="168263"/>
                </a:lnTo>
                <a:lnTo>
                  <a:pt x="197982" y="168078"/>
                </a:lnTo>
                <a:lnTo>
                  <a:pt x="198018" y="167893"/>
                </a:lnTo>
                <a:lnTo>
                  <a:pt x="198018" y="144016"/>
                </a:lnTo>
                <a:lnTo>
                  <a:pt x="202665" y="144016"/>
                </a:lnTo>
                <a:lnTo>
                  <a:pt x="210714" y="102654"/>
                </a:lnTo>
                <a:cubicBezTo>
                  <a:pt x="235310" y="42329"/>
                  <a:pt x="29289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文本框 30"/>
          <p:cNvSpPr>
            <a:spLocks noChangeArrowheads="1"/>
          </p:cNvSpPr>
          <p:nvPr/>
        </p:nvSpPr>
        <p:spPr bwMode="auto">
          <a:xfrm>
            <a:off x="911225" y="1845310"/>
            <a:ext cx="4465320" cy="3938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1" fontAlgn="base" latinLnBrk="0" hangingPunct="1">
              <a:lnSpc>
                <a:spcPts val="3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该图表示的是班级、学生、课程之间的关系。其中，班级和学生是</a:t>
            </a:r>
            <a:r>
              <a:rPr kumimoji="0"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一</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对多关系，在对象图的具体表示为一个班级有学生</a:t>
            </a:r>
            <a:r>
              <a:rPr kumimoji="0" lang="en-US" altLang="zh-CN"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1</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、学生</a:t>
            </a:r>
            <a:r>
              <a:rPr kumimoji="0" lang="en-US" altLang="zh-CN"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2</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、学生</a:t>
            </a:r>
            <a:r>
              <a:rPr kumimoji="0" lang="en-US" altLang="zh-CN"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3</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三个学生。学生和课程是多对多关系。学生</a:t>
            </a:r>
            <a:r>
              <a:rPr kumimoji="0" lang="en-US" altLang="zh-CN"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1</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有课程</a:t>
            </a:r>
            <a:r>
              <a:rPr kumimoji="0" lang="en-US" altLang="zh-CN"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1</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，学生</a:t>
            </a:r>
            <a:r>
              <a:rPr kumimoji="0" lang="en-US" altLang="zh-CN"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2</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有课程</a:t>
            </a:r>
            <a:r>
              <a:rPr kumimoji="0" lang="en-US" altLang="zh-CN"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1</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和课程</a:t>
            </a:r>
            <a:r>
              <a:rPr kumimoji="0" lang="en-US" altLang="zh-CN"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2</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，学生</a:t>
            </a:r>
            <a:r>
              <a:rPr kumimoji="0" lang="en-US" altLang="zh-CN"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3</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有课程</a:t>
            </a:r>
            <a:r>
              <a:rPr kumimoji="0" lang="en-US" altLang="zh-CN"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2</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和课程</a:t>
            </a:r>
            <a:r>
              <a:rPr kumimoji="0" lang="en-US" altLang="zh-CN"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3</a:t>
            </a:r>
            <a:endParaRPr kumimoji="0" lang="zh-CN" altLang="en-US" sz="2800" b="1" i="0" u="none" strike="noStrike" kern="1200" cap="none" spc="0" normalizeH="0" baseline="0" noProof="0" dirty="0">
              <a:ln>
                <a:noFill/>
              </a:ln>
              <a:solidFill>
                <a:srgbClr val="000000"/>
              </a:solidFill>
              <a:effectLst/>
              <a:uLnTx/>
              <a:uFillTx/>
              <a:latin typeface="造字工房悦黑体验版纤细体"/>
              <a:ea typeface="造字工房悦黑体验版纤细体"/>
              <a:cs typeface="造字工房悦黑体验版纤细体"/>
              <a:sym typeface="造字工房悦黑体验版纤细体"/>
            </a:endParaRPr>
          </a:p>
        </p:txBody>
      </p:sp>
      <p:pic>
        <p:nvPicPr>
          <p:cNvPr id="205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28036" y="1425091"/>
            <a:ext cx="5338955" cy="4248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构件图</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2</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3"/>
          <p:cNvSpPr>
            <a:spLocks noChangeArrowheads="1"/>
          </p:cNvSpPr>
          <p:nvPr/>
        </p:nvSpPr>
        <p:spPr bwMode="auto">
          <a:xfrm flipH="1">
            <a:off x="58166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4"/>
          <p:cNvSpPr>
            <a:spLocks noChangeArrowheads="1"/>
          </p:cNvSpPr>
          <p:nvPr/>
        </p:nvSpPr>
        <p:spPr bwMode="auto">
          <a:xfrm flipH="1">
            <a:off x="608965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5"/>
          <p:cNvSpPr>
            <a:spLocks noChangeArrowheads="1"/>
          </p:cNvSpPr>
          <p:nvPr/>
        </p:nvSpPr>
        <p:spPr bwMode="auto">
          <a:xfrm flipH="1">
            <a:off x="6364288"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文本框 3"/>
          <p:cNvSpPr>
            <a:spLocks noChangeArrowheads="1"/>
          </p:cNvSpPr>
          <p:nvPr/>
        </p:nvSpPr>
        <p:spPr bwMode="auto">
          <a:xfrm>
            <a:off x="4438150" y="327407"/>
            <a:ext cx="2449916"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altLang="en-US" sz="4400" dirty="0" smtClean="0">
                <a:latin typeface="微软雅黑" panose="020B0503020204020204" pitchFamily="34" charset="-122"/>
                <a:ea typeface="造字工房悦黑体验版纤细体"/>
                <a:cs typeface="造字工房悦黑体验版纤细体"/>
                <a:sym typeface="造字工房悦黑体验版纤细体"/>
              </a:rPr>
              <a:t>图类简介</a:t>
            </a:r>
            <a:endParaRPr lang="zh-CN" altLang="en-US" sz="4400" dirty="0">
              <a:latin typeface="微软雅黑" panose="020B0503020204020204" pitchFamily="34" charset="-122"/>
              <a:ea typeface="造字工房悦黑体验版纤细体"/>
              <a:cs typeface="造字工房悦黑体验版纤细体"/>
              <a:sym typeface="造字工房悦黑体验版纤细体"/>
            </a:endParaRP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nvGrpSpPr>
          <p:cNvPr id="15366" name="组合 14"/>
          <p:cNvGrpSpPr/>
          <p:nvPr/>
        </p:nvGrpSpPr>
        <p:grpSpPr bwMode="auto">
          <a:xfrm>
            <a:off x="1199592" y="1844868"/>
            <a:ext cx="935037" cy="3997325"/>
            <a:chOff x="-3460490" y="144621"/>
            <a:chExt cx="936104" cy="3996384"/>
          </a:xfrm>
        </p:grpSpPr>
        <p:sp>
          <p:nvSpPr>
            <p:cNvPr id="15375" name="任意多边形 9"/>
            <p:cNvSpPr>
              <a:spLocks noChangeArrowheads="1"/>
            </p:cNvSpPr>
            <p:nvPr/>
          </p:nvSpPr>
          <p:spPr bwMode="auto">
            <a:xfrm>
              <a:off x="-3460490" y="144621"/>
              <a:ext cx="936104" cy="3996384"/>
            </a:xfrm>
            <a:custGeom>
              <a:avLst/>
              <a:gdLst>
                <a:gd name="T0" fmla="*/ 468052 w 936104"/>
                <a:gd name="T1" fmla="*/ 0 h 3996384"/>
                <a:gd name="T2" fmla="*/ 738562 w 936104"/>
                <a:gd name="T3" fmla="*/ 270000 h 3996384"/>
                <a:gd name="T4" fmla="*/ 733111 w 936104"/>
                <a:gd name="T5" fmla="*/ 323976 h 3996384"/>
                <a:gd name="T6" fmla="*/ 738562 w 936104"/>
                <a:gd name="T7" fmla="*/ 323976 h 3996384"/>
                <a:gd name="T8" fmla="*/ 738562 w 936104"/>
                <a:gd name="T9" fmla="*/ 3114786 h 3996384"/>
                <a:gd name="T10" fmla="*/ 799015 w 936104"/>
                <a:gd name="T11" fmla="*/ 3166586 h 3996384"/>
                <a:gd name="T12" fmla="*/ 936104 w 936104"/>
                <a:gd name="T13" fmla="*/ 3510300 h 3996384"/>
                <a:gd name="T14" fmla="*/ 468052 w 936104"/>
                <a:gd name="T15" fmla="*/ 3996384 h 3996384"/>
                <a:gd name="T16" fmla="*/ 0 w 936104"/>
                <a:gd name="T17" fmla="*/ 3510300 h 3996384"/>
                <a:gd name="T18" fmla="*/ 137089 w 936104"/>
                <a:gd name="T19" fmla="*/ 3166586 h 3996384"/>
                <a:gd name="T20" fmla="*/ 198562 w 936104"/>
                <a:gd name="T21" fmla="*/ 3113912 h 3996384"/>
                <a:gd name="T22" fmla="*/ 198562 w 936104"/>
                <a:gd name="T23" fmla="*/ 323976 h 3996384"/>
                <a:gd name="T24" fmla="*/ 202994 w 936104"/>
                <a:gd name="T25" fmla="*/ 323976 h 3996384"/>
                <a:gd name="T26" fmla="*/ 197542 w 936104"/>
                <a:gd name="T27" fmla="*/ 270000 h 3996384"/>
                <a:gd name="T28" fmla="*/ 468052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sp>
          <p:nvSpPr>
            <p:cNvPr id="15376" name="任意多边形 11"/>
            <p:cNvSpPr>
              <a:spLocks noChangeArrowheads="1"/>
            </p:cNvSpPr>
            <p:nvPr/>
          </p:nvSpPr>
          <p:spPr bwMode="auto">
            <a:xfrm>
              <a:off x="-3352438" y="1813300"/>
              <a:ext cx="720000" cy="2223180"/>
            </a:xfrm>
            <a:custGeom>
              <a:avLst/>
              <a:gdLst>
                <a:gd name="T0" fmla="*/ 360000 w 720000"/>
                <a:gd name="T1" fmla="*/ 0 h 2223180"/>
                <a:gd name="T2" fmla="*/ 522000 w 720000"/>
                <a:gd name="T3" fmla="*/ 162000 h 2223180"/>
                <a:gd name="T4" fmla="*/ 522000 w 720000"/>
                <a:gd name="T5" fmla="*/ 1543342 h 2223180"/>
                <a:gd name="T6" fmla="*/ 561280 w 720000"/>
                <a:gd name="T7" fmla="*/ 1564662 h 2223180"/>
                <a:gd name="T8" fmla="*/ 720000 w 720000"/>
                <a:gd name="T9" fmla="*/ 1863180 h 2223180"/>
                <a:gd name="T10" fmla="*/ 360000 w 720000"/>
                <a:gd name="T11" fmla="*/ 2223180 h 2223180"/>
                <a:gd name="T12" fmla="*/ 0 w 720000"/>
                <a:gd name="T13" fmla="*/ 1863180 h 2223180"/>
                <a:gd name="T14" fmla="*/ 158720 w 720000"/>
                <a:gd name="T15" fmla="*/ 1564662 h 2223180"/>
                <a:gd name="T16" fmla="*/ 198000 w 720000"/>
                <a:gd name="T17" fmla="*/ 1543342 h 2223180"/>
                <a:gd name="T18" fmla="*/ 198000 w 720000"/>
                <a:gd name="T19" fmla="*/ 162000 h 2223180"/>
                <a:gd name="T20" fmla="*/ 360000 w 720000"/>
                <a:gd name="T21" fmla="*/ 0 h 22231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20000"/>
                <a:gd name="T34" fmla="*/ 0 h 2223180"/>
                <a:gd name="T35" fmla="*/ 720000 w 720000"/>
                <a:gd name="T36" fmla="*/ 2223180 h 22231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20000" h="2223180">
                  <a:moveTo>
                    <a:pt x="360000" y="0"/>
                  </a:moveTo>
                  <a:cubicBezTo>
                    <a:pt x="449470" y="0"/>
                    <a:pt x="522000" y="72530"/>
                    <a:pt x="522000" y="162000"/>
                  </a:cubicBezTo>
                  <a:lnTo>
                    <a:pt x="522000" y="1543342"/>
                  </a:lnTo>
                  <a:lnTo>
                    <a:pt x="561280" y="1564662"/>
                  </a:lnTo>
                  <a:cubicBezTo>
                    <a:pt x="657040" y="1629357"/>
                    <a:pt x="720000" y="1738916"/>
                    <a:pt x="720000" y="1863180"/>
                  </a:cubicBezTo>
                  <a:cubicBezTo>
                    <a:pt x="720000" y="2062003"/>
                    <a:pt x="558823" y="2223180"/>
                    <a:pt x="360000" y="2223180"/>
                  </a:cubicBezTo>
                  <a:cubicBezTo>
                    <a:pt x="161177" y="2223180"/>
                    <a:pt x="0" y="2062003"/>
                    <a:pt x="0" y="1863180"/>
                  </a:cubicBezTo>
                  <a:cubicBezTo>
                    <a:pt x="0" y="1738916"/>
                    <a:pt x="62960" y="1629357"/>
                    <a:pt x="158720" y="1564662"/>
                  </a:cubicBezTo>
                  <a:lnTo>
                    <a:pt x="198000" y="1543342"/>
                  </a:lnTo>
                  <a:lnTo>
                    <a:pt x="198000" y="162000"/>
                  </a:lnTo>
                  <a:cubicBezTo>
                    <a:pt x="198000" y="72530"/>
                    <a:pt x="27053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grpSp>
      <p:sp>
        <p:nvSpPr>
          <p:cNvPr id="15367" name="任意多边形 16"/>
          <p:cNvSpPr>
            <a:spLocks noChangeArrowheads="1"/>
          </p:cNvSpPr>
          <p:nvPr/>
        </p:nvSpPr>
        <p:spPr bwMode="auto">
          <a:xfrm>
            <a:off x="9336270" y="1740318"/>
            <a:ext cx="936625" cy="3997325"/>
          </a:xfrm>
          <a:custGeom>
            <a:avLst/>
            <a:gdLst>
              <a:gd name="T0" fmla="*/ 468835 w 936104"/>
              <a:gd name="T1" fmla="*/ 0 h 3996384"/>
              <a:gd name="T2" fmla="*/ 739796 w 936104"/>
              <a:gd name="T3" fmla="*/ 270192 h 3996384"/>
              <a:gd name="T4" fmla="*/ 734336 w 936104"/>
              <a:gd name="T5" fmla="*/ 324204 h 3996384"/>
              <a:gd name="T6" fmla="*/ 739796 w 936104"/>
              <a:gd name="T7" fmla="*/ 324204 h 3996384"/>
              <a:gd name="T8" fmla="*/ 739796 w 936104"/>
              <a:gd name="T9" fmla="*/ 3116988 h 3996384"/>
              <a:gd name="T10" fmla="*/ 800350 w 936104"/>
              <a:gd name="T11" fmla="*/ 3168824 h 3996384"/>
              <a:gd name="T12" fmla="*/ 937668 w 936104"/>
              <a:gd name="T13" fmla="*/ 3512781 h 3996384"/>
              <a:gd name="T14" fmla="*/ 468835 w 936104"/>
              <a:gd name="T15" fmla="*/ 3999207 h 3996384"/>
              <a:gd name="T16" fmla="*/ 0 w 936104"/>
              <a:gd name="T17" fmla="*/ 3512781 h 3996384"/>
              <a:gd name="T18" fmla="*/ 137317 w 936104"/>
              <a:gd name="T19" fmla="*/ 3168824 h 3996384"/>
              <a:gd name="T20" fmla="*/ 198895 w 936104"/>
              <a:gd name="T21" fmla="*/ 3116112 h 3996384"/>
              <a:gd name="T22" fmla="*/ 198895 w 936104"/>
              <a:gd name="T23" fmla="*/ 324204 h 3996384"/>
              <a:gd name="T24" fmla="*/ 203333 w 936104"/>
              <a:gd name="T25" fmla="*/ 324204 h 3996384"/>
              <a:gd name="T26" fmla="*/ 197872 w 936104"/>
              <a:gd name="T27" fmla="*/ 270192 h 3996384"/>
              <a:gd name="T28" fmla="*/ 468835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sp>
        <p:nvSpPr>
          <p:cNvPr id="15368" name="任意多边形 22"/>
          <p:cNvSpPr>
            <a:spLocks noChangeArrowheads="1"/>
          </p:cNvSpPr>
          <p:nvPr/>
        </p:nvSpPr>
        <p:spPr bwMode="auto">
          <a:xfrm>
            <a:off x="9444220" y="2676943"/>
            <a:ext cx="720725" cy="2955925"/>
          </a:xfrm>
          <a:custGeom>
            <a:avLst/>
            <a:gdLst>
              <a:gd name="T0" fmla="*/ 361089 w 720000"/>
              <a:gd name="T1" fmla="*/ 0 h 2955756"/>
              <a:gd name="T2" fmla="*/ 510826 w 720000"/>
              <a:gd name="T3" fmla="*/ 102672 h 2955756"/>
              <a:gd name="T4" fmla="*/ 518900 w 720000"/>
              <a:gd name="T5" fmla="*/ 144040 h 2955756"/>
              <a:gd name="T6" fmla="*/ 523597 w 720000"/>
              <a:gd name="T7" fmla="*/ 144040 h 2955756"/>
              <a:gd name="T8" fmla="*/ 523597 w 720000"/>
              <a:gd name="T9" fmla="*/ 168108 h 2955756"/>
              <a:gd name="T10" fmla="*/ 523597 w 720000"/>
              <a:gd name="T11" fmla="*/ 2273006 h 2955756"/>
              <a:gd name="T12" fmla="*/ 562977 w 720000"/>
              <a:gd name="T13" fmla="*/ 2294423 h 2955756"/>
              <a:gd name="T14" fmla="*/ 722177 w 720000"/>
              <a:gd name="T15" fmla="*/ 2594446 h 2955756"/>
              <a:gd name="T16" fmla="*/ 361089 w 720000"/>
              <a:gd name="T17" fmla="*/ 2956263 h 2955756"/>
              <a:gd name="T18" fmla="*/ 0 w 720000"/>
              <a:gd name="T19" fmla="*/ 2594446 h 2955756"/>
              <a:gd name="T20" fmla="*/ 159200 w 720000"/>
              <a:gd name="T21" fmla="*/ 2294423 h 2955756"/>
              <a:gd name="T22" fmla="*/ 198617 w 720000"/>
              <a:gd name="T23" fmla="*/ 2272986 h 2955756"/>
              <a:gd name="T24" fmla="*/ 198617 w 720000"/>
              <a:gd name="T25" fmla="*/ 168293 h 2955756"/>
              <a:gd name="T26" fmla="*/ 198581 w 720000"/>
              <a:gd name="T27" fmla="*/ 168108 h 2955756"/>
              <a:gd name="T28" fmla="*/ 198617 w 720000"/>
              <a:gd name="T29" fmla="*/ 167923 h 2955756"/>
              <a:gd name="T30" fmla="*/ 198617 w 720000"/>
              <a:gd name="T31" fmla="*/ 144040 h 2955756"/>
              <a:gd name="T32" fmla="*/ 203277 w 720000"/>
              <a:gd name="T33" fmla="*/ 144040 h 2955756"/>
              <a:gd name="T34" fmla="*/ 211351 w 720000"/>
              <a:gd name="T35" fmla="*/ 102672 h 2955756"/>
              <a:gd name="T36" fmla="*/ 361089 w 720000"/>
              <a:gd name="T37" fmla="*/ 0 h 29557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0000"/>
              <a:gd name="T58" fmla="*/ 0 h 2955756"/>
              <a:gd name="T59" fmla="*/ 720000 w 720000"/>
              <a:gd name="T60" fmla="*/ 2955756 h 29557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0000" h="2955756">
                <a:moveTo>
                  <a:pt x="360000" y="0"/>
                </a:moveTo>
                <a:cubicBezTo>
                  <a:pt x="427110" y="0"/>
                  <a:pt x="484690" y="42329"/>
                  <a:pt x="509286" y="102654"/>
                </a:cubicBezTo>
                <a:lnTo>
                  <a:pt x="517336" y="144016"/>
                </a:lnTo>
                <a:lnTo>
                  <a:pt x="522018" y="144016"/>
                </a:lnTo>
                <a:lnTo>
                  <a:pt x="522018" y="168078"/>
                </a:lnTo>
                <a:lnTo>
                  <a:pt x="522018" y="2272616"/>
                </a:lnTo>
                <a:lnTo>
                  <a:pt x="561280" y="2294030"/>
                </a:lnTo>
                <a:cubicBezTo>
                  <a:pt x="657040" y="2359040"/>
                  <a:pt x="720000" y="2469133"/>
                  <a:pt x="720000" y="2594002"/>
                </a:cubicBezTo>
                <a:cubicBezTo>
                  <a:pt x="720000" y="2793793"/>
                  <a:pt x="558823" y="2955756"/>
                  <a:pt x="360000" y="2955756"/>
                </a:cubicBezTo>
                <a:cubicBezTo>
                  <a:pt x="161177" y="2955756"/>
                  <a:pt x="0" y="2793793"/>
                  <a:pt x="0" y="2594002"/>
                </a:cubicBezTo>
                <a:cubicBezTo>
                  <a:pt x="0" y="2469133"/>
                  <a:pt x="62960" y="2359040"/>
                  <a:pt x="158720" y="2294030"/>
                </a:cubicBezTo>
                <a:lnTo>
                  <a:pt x="198018" y="2272596"/>
                </a:lnTo>
                <a:lnTo>
                  <a:pt x="198018" y="168263"/>
                </a:lnTo>
                <a:lnTo>
                  <a:pt x="197982" y="168078"/>
                </a:lnTo>
                <a:lnTo>
                  <a:pt x="198018" y="167893"/>
                </a:lnTo>
                <a:lnTo>
                  <a:pt x="198018" y="144016"/>
                </a:lnTo>
                <a:lnTo>
                  <a:pt x="202665" y="144016"/>
                </a:lnTo>
                <a:lnTo>
                  <a:pt x="210714" y="102654"/>
                </a:lnTo>
                <a:cubicBezTo>
                  <a:pt x="235310" y="42329"/>
                  <a:pt x="29289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grpSp>
        <p:nvGrpSpPr>
          <p:cNvPr id="17" name="Group 2"/>
          <p:cNvGrpSpPr/>
          <p:nvPr/>
        </p:nvGrpSpPr>
        <p:grpSpPr bwMode="auto">
          <a:xfrm>
            <a:off x="2855730" y="1740318"/>
            <a:ext cx="5616575" cy="3851275"/>
            <a:chOff x="0" y="-20"/>
            <a:chExt cx="8845" cy="7277"/>
          </a:xfrm>
        </p:grpSpPr>
        <p:sp>
          <p:nvSpPr>
            <p:cNvPr id="18" name="Rectangle 3"/>
            <p:cNvSpPr>
              <a:spLocks noChangeArrowheads="1"/>
            </p:cNvSpPr>
            <p:nvPr/>
          </p:nvSpPr>
          <p:spPr bwMode="auto">
            <a:xfrm>
              <a:off x="2947" y="1"/>
              <a:ext cx="2835" cy="906"/>
            </a:xfrm>
            <a:prstGeom prst="rect">
              <a:avLst/>
            </a:prstGeom>
            <a:solidFill>
              <a:srgbClr val="99CCFF"/>
            </a:solidFill>
            <a:ln w="19050" cap="flat" cmpd="sng">
              <a:solidFill>
                <a:schemeClr val="folHlink"/>
              </a:solidFill>
              <a:miter lim="800000"/>
            </a:ln>
            <a:effectLst/>
          </p:spPr>
          <p:txBody>
            <a:bodyPr wrap="none" anchor="ctr"/>
            <a:lstStyle/>
            <a:p>
              <a:pPr algn="ctr" eaLnBrk="0" hangingPunct="0">
                <a:defRPr/>
              </a:pPr>
              <a:r>
                <a:rPr lang="zh-CN" altLang="en-US" sz="2000" b="1" dirty="0" smtClean="0">
                  <a:effectLst>
                    <a:outerShdw blurRad="38100" dist="38100" dir="2700000" algn="tl">
                      <a:srgbClr val="000000"/>
                    </a:outerShdw>
                  </a:effectLst>
                </a:rPr>
                <a:t>图</a:t>
              </a:r>
              <a:endParaRPr lang="zh-CN" altLang="en-US" sz="2000" b="1" dirty="0">
                <a:effectLst>
                  <a:outerShdw blurRad="38100" dist="38100" dir="2700000" algn="tl">
                    <a:srgbClr val="000000"/>
                  </a:outerShdw>
                </a:effectLst>
              </a:endParaRPr>
            </a:p>
          </p:txBody>
        </p:sp>
        <p:sp>
          <p:nvSpPr>
            <p:cNvPr id="19" name="Rectangle 4"/>
            <p:cNvSpPr>
              <a:spLocks noChangeArrowheads="1"/>
            </p:cNvSpPr>
            <p:nvPr/>
          </p:nvSpPr>
          <p:spPr bwMode="auto">
            <a:xfrm>
              <a:off x="0" y="1246"/>
              <a:ext cx="2835" cy="909"/>
            </a:xfrm>
            <a:prstGeom prst="rect">
              <a:avLst/>
            </a:prstGeom>
            <a:solidFill>
              <a:srgbClr val="99CCFF"/>
            </a:solidFill>
            <a:ln w="19050" cap="flat" cmpd="sng">
              <a:solidFill>
                <a:schemeClr val="folHlink"/>
              </a:solidFill>
              <a:miter lim="800000"/>
            </a:ln>
            <a:effectLst/>
          </p:spPr>
          <p:txBody>
            <a:bodyPr wrap="none" anchor="ctr"/>
            <a:lstStyle/>
            <a:p>
              <a:pPr algn="ctr" eaLnBrk="0" hangingPunct="0">
                <a:defRPr/>
              </a:pPr>
              <a:r>
                <a:rPr lang="zh-CN" altLang="en-US" sz="2000" b="1" dirty="0">
                  <a:effectLst>
                    <a:outerShdw blurRad="38100" dist="38100" dir="2700000" algn="tl">
                      <a:srgbClr val="000000"/>
                    </a:outerShdw>
                  </a:effectLst>
                </a:rPr>
                <a:t>类</a:t>
              </a:r>
              <a:r>
                <a:rPr lang="zh-CN" altLang="en-US" sz="2000" b="1" dirty="0" smtClean="0">
                  <a:effectLst>
                    <a:outerShdw blurRad="38100" dist="38100" dir="2700000" algn="tl">
                      <a:srgbClr val="000000"/>
                    </a:outerShdw>
                  </a:effectLst>
                </a:rPr>
                <a:t>图</a:t>
              </a:r>
              <a:endParaRPr lang="zh-CN" altLang="en-US" sz="2000" b="1" dirty="0">
                <a:effectLst>
                  <a:outerShdw blurRad="38100" dist="38100" dir="2700000" algn="tl">
                    <a:srgbClr val="000000"/>
                  </a:outerShdw>
                </a:effectLst>
              </a:endParaRPr>
            </a:p>
          </p:txBody>
        </p:sp>
        <p:sp>
          <p:nvSpPr>
            <p:cNvPr id="20" name="Rectangle 5"/>
            <p:cNvSpPr>
              <a:spLocks noChangeArrowheads="1"/>
            </p:cNvSpPr>
            <p:nvPr/>
          </p:nvSpPr>
          <p:spPr bwMode="auto">
            <a:xfrm>
              <a:off x="0" y="2383"/>
              <a:ext cx="2835" cy="906"/>
            </a:xfrm>
            <a:prstGeom prst="rect">
              <a:avLst/>
            </a:prstGeom>
            <a:solidFill>
              <a:srgbClr val="99CCFF"/>
            </a:solidFill>
            <a:ln w="19050" cap="flat" cmpd="sng">
              <a:solidFill>
                <a:schemeClr val="folHlink"/>
              </a:solidFill>
              <a:miter lim="800000"/>
            </a:ln>
            <a:effectLst/>
          </p:spPr>
          <p:txBody>
            <a:bodyPr wrap="none" anchor="ctr"/>
            <a:lstStyle/>
            <a:p>
              <a:pPr algn="ctr" eaLnBrk="0" hangingPunct="0">
                <a:defRPr/>
              </a:pPr>
              <a:r>
                <a:rPr lang="zh-CN" altLang="en-US" sz="2000" b="1" dirty="0">
                  <a:effectLst>
                    <a:outerShdw blurRad="38100" dist="38100" dir="2700000" algn="tl">
                      <a:srgbClr val="000000"/>
                    </a:outerShdw>
                  </a:effectLst>
                </a:rPr>
                <a:t>对象</a:t>
              </a:r>
              <a:r>
                <a:rPr lang="zh-CN" altLang="en-US" sz="2000" b="1" dirty="0" smtClean="0">
                  <a:effectLst>
                    <a:outerShdw blurRad="38100" dist="38100" dir="2700000" algn="tl">
                      <a:srgbClr val="000000"/>
                    </a:outerShdw>
                  </a:effectLst>
                </a:rPr>
                <a:t>图</a:t>
              </a:r>
              <a:endParaRPr lang="zh-CN" altLang="en-US" sz="2000" b="1" dirty="0">
                <a:effectLst>
                  <a:outerShdw blurRad="38100" dist="38100" dir="2700000" algn="tl">
                    <a:srgbClr val="000000"/>
                  </a:outerShdw>
                </a:effectLst>
              </a:endParaRPr>
            </a:p>
          </p:txBody>
        </p:sp>
        <p:sp>
          <p:nvSpPr>
            <p:cNvPr id="21" name="Rectangle 6"/>
            <p:cNvSpPr>
              <a:spLocks noChangeArrowheads="1"/>
            </p:cNvSpPr>
            <p:nvPr/>
          </p:nvSpPr>
          <p:spPr bwMode="auto">
            <a:xfrm>
              <a:off x="0" y="3514"/>
              <a:ext cx="2835" cy="909"/>
            </a:xfrm>
            <a:prstGeom prst="rect">
              <a:avLst/>
            </a:prstGeom>
            <a:solidFill>
              <a:srgbClr val="99CCFF"/>
            </a:solidFill>
            <a:ln w="19050" cap="flat" cmpd="sng">
              <a:solidFill>
                <a:schemeClr val="folHlink"/>
              </a:solidFill>
              <a:miter lim="800000"/>
            </a:ln>
            <a:effectLst/>
          </p:spPr>
          <p:txBody>
            <a:bodyPr wrap="none" anchor="ctr"/>
            <a:lstStyle/>
            <a:p>
              <a:pPr algn="ctr" eaLnBrk="0" hangingPunct="0">
                <a:defRPr/>
              </a:pPr>
              <a:r>
                <a:rPr lang="zh-CN" altLang="en-US" sz="2000" b="1" dirty="0">
                  <a:effectLst>
                    <a:outerShdw blurRad="38100" dist="38100" dir="2700000" algn="tl">
                      <a:srgbClr val="000000"/>
                    </a:outerShdw>
                  </a:effectLst>
                </a:rPr>
                <a:t>构件</a:t>
              </a:r>
              <a:r>
                <a:rPr lang="zh-CN" altLang="en-US" sz="2000" b="1" dirty="0" smtClean="0">
                  <a:effectLst>
                    <a:outerShdw blurRad="38100" dist="38100" dir="2700000" algn="tl">
                      <a:srgbClr val="000000"/>
                    </a:outerShdw>
                  </a:effectLst>
                </a:rPr>
                <a:t>图</a:t>
              </a:r>
              <a:endParaRPr lang="zh-CN" altLang="en-US" sz="2000" b="1" dirty="0">
                <a:effectLst>
                  <a:outerShdw blurRad="38100" dist="38100" dir="2700000" algn="tl">
                    <a:srgbClr val="000000"/>
                  </a:outerShdw>
                </a:effectLst>
              </a:endParaRPr>
            </a:p>
          </p:txBody>
        </p:sp>
        <p:cxnSp>
          <p:nvCxnSpPr>
            <p:cNvPr id="22" name="AutoShape 7"/>
            <p:cNvCxnSpPr>
              <a:cxnSpLocks noChangeShapeType="1"/>
              <a:stCxn id="18" idx="2"/>
              <a:endCxn id="19" idx="3"/>
            </p:cNvCxnSpPr>
            <p:nvPr/>
          </p:nvCxnSpPr>
          <p:spPr bwMode="auto">
            <a:xfrm rot="5400000">
              <a:off x="3209" y="545"/>
              <a:ext cx="780" cy="1515"/>
            </a:xfrm>
            <a:prstGeom prst="bentConnector2">
              <a:avLst/>
            </a:prstGeom>
            <a:noFill/>
            <a:ln w="28575">
              <a:solidFill>
                <a:schemeClr val="folHlink"/>
              </a:solidFill>
              <a:miter lim="800000"/>
              <a:tailEnd type="triangle" w="lg" len="lg"/>
            </a:ln>
            <a:extLst>
              <a:ext uri="{909E8E84-426E-40DD-AFC4-6F175D3DCCD1}">
                <a14:hiddenFill xmlns:a14="http://schemas.microsoft.com/office/drawing/2010/main">
                  <a:noFill/>
                </a14:hiddenFill>
              </a:ext>
            </a:extLst>
          </p:spPr>
        </p:cxnSp>
        <p:sp>
          <p:nvSpPr>
            <p:cNvPr id="23" name="Rectangle 8"/>
            <p:cNvSpPr>
              <a:spLocks noChangeArrowheads="1"/>
            </p:cNvSpPr>
            <p:nvPr/>
          </p:nvSpPr>
          <p:spPr bwMode="auto">
            <a:xfrm>
              <a:off x="0" y="4647"/>
              <a:ext cx="2835" cy="909"/>
            </a:xfrm>
            <a:prstGeom prst="rect">
              <a:avLst/>
            </a:prstGeom>
            <a:solidFill>
              <a:srgbClr val="99CCFF"/>
            </a:solidFill>
            <a:ln w="19050" cap="flat" cmpd="sng">
              <a:solidFill>
                <a:schemeClr val="folHlink"/>
              </a:solidFill>
              <a:miter lim="800000"/>
            </a:ln>
            <a:effectLst/>
          </p:spPr>
          <p:txBody>
            <a:bodyPr wrap="none" anchor="ctr"/>
            <a:lstStyle/>
            <a:p>
              <a:pPr algn="ctr" eaLnBrk="0" hangingPunct="0">
                <a:defRPr/>
              </a:pPr>
              <a:r>
                <a:rPr lang="zh-CN" altLang="en-US" sz="2000" b="1" dirty="0">
                  <a:effectLst>
                    <a:outerShdw blurRad="38100" dist="38100" dir="2700000" algn="tl">
                      <a:srgbClr val="000000"/>
                    </a:outerShdw>
                  </a:effectLst>
                </a:rPr>
                <a:t>部署</a:t>
              </a:r>
              <a:r>
                <a:rPr lang="zh-CN" altLang="en-US" sz="2000" b="1" dirty="0" smtClean="0">
                  <a:effectLst>
                    <a:outerShdw blurRad="38100" dist="38100" dir="2700000" algn="tl">
                      <a:srgbClr val="000000"/>
                    </a:outerShdw>
                  </a:effectLst>
                </a:rPr>
                <a:t>图</a:t>
              </a:r>
              <a:endParaRPr lang="zh-CN" altLang="en-US" sz="2000" b="1" dirty="0">
                <a:effectLst>
                  <a:outerShdw blurRad="38100" dist="38100" dir="2700000" algn="tl">
                    <a:srgbClr val="000000"/>
                  </a:outerShdw>
                </a:effectLst>
              </a:endParaRPr>
            </a:p>
          </p:txBody>
        </p:sp>
        <p:sp>
          <p:nvSpPr>
            <p:cNvPr id="24" name="Rectangle 9"/>
            <p:cNvSpPr>
              <a:spLocks noChangeArrowheads="1"/>
            </p:cNvSpPr>
            <p:nvPr/>
          </p:nvSpPr>
          <p:spPr bwMode="auto">
            <a:xfrm>
              <a:off x="6010" y="6351"/>
              <a:ext cx="2835" cy="906"/>
            </a:xfrm>
            <a:prstGeom prst="rect">
              <a:avLst/>
            </a:prstGeom>
            <a:solidFill>
              <a:srgbClr val="99CCFF"/>
            </a:solidFill>
            <a:ln w="19050" cap="flat" cmpd="sng">
              <a:solidFill>
                <a:schemeClr val="folHlink"/>
              </a:solidFill>
              <a:miter lim="800000"/>
            </a:ln>
            <a:effectLst/>
          </p:spPr>
          <p:txBody>
            <a:bodyPr wrap="none" anchor="ctr"/>
            <a:lstStyle/>
            <a:p>
              <a:pPr algn="ctr" eaLnBrk="0" hangingPunct="0">
                <a:defRPr/>
              </a:pPr>
              <a:r>
                <a:rPr lang="zh-CN" altLang="en-US" sz="2000" b="1" dirty="0">
                  <a:effectLst>
                    <a:outerShdw blurRad="38100" dist="38100" dir="2700000" algn="tl">
                      <a:srgbClr val="000000"/>
                    </a:outerShdw>
                  </a:effectLst>
                </a:rPr>
                <a:t>用</a:t>
              </a:r>
              <a:r>
                <a:rPr lang="zh-CN" altLang="en-US" sz="2000" b="1" dirty="0" smtClean="0">
                  <a:effectLst>
                    <a:outerShdw blurRad="38100" dist="38100" dir="2700000" algn="tl">
                      <a:srgbClr val="000000"/>
                    </a:outerShdw>
                  </a:effectLst>
                </a:rPr>
                <a:t>例图</a:t>
              </a:r>
              <a:endParaRPr lang="zh-CN" altLang="en-US" sz="2000" b="1" dirty="0">
                <a:effectLst>
                  <a:outerShdw blurRad="38100" dist="38100" dir="2700000" algn="tl">
                    <a:srgbClr val="000000"/>
                  </a:outerShdw>
                </a:effectLst>
              </a:endParaRPr>
            </a:p>
          </p:txBody>
        </p:sp>
        <p:sp>
          <p:nvSpPr>
            <p:cNvPr id="25" name="Rectangle 10"/>
            <p:cNvSpPr>
              <a:spLocks noChangeArrowheads="1"/>
            </p:cNvSpPr>
            <p:nvPr/>
          </p:nvSpPr>
          <p:spPr bwMode="auto">
            <a:xfrm>
              <a:off x="6010" y="1813"/>
              <a:ext cx="2835" cy="906"/>
            </a:xfrm>
            <a:prstGeom prst="rect">
              <a:avLst/>
            </a:prstGeom>
            <a:solidFill>
              <a:srgbClr val="99CCFF"/>
            </a:solidFill>
            <a:ln w="19050" cap="flat" cmpd="sng">
              <a:solidFill>
                <a:schemeClr val="folHlink"/>
              </a:solidFill>
              <a:miter lim="800000"/>
            </a:ln>
            <a:effectLst/>
          </p:spPr>
          <p:txBody>
            <a:bodyPr wrap="none" anchor="ctr"/>
            <a:lstStyle/>
            <a:p>
              <a:pPr algn="ctr" eaLnBrk="0" hangingPunct="0">
                <a:defRPr/>
              </a:pPr>
              <a:r>
                <a:rPr lang="zh-CN" altLang="en-US" sz="2000" b="1" dirty="0">
                  <a:effectLst>
                    <a:outerShdw blurRad="38100" dist="38100" dir="2700000" algn="tl">
                      <a:srgbClr val="000000"/>
                    </a:outerShdw>
                  </a:effectLst>
                </a:rPr>
                <a:t>顺序</a:t>
              </a:r>
              <a:r>
                <a:rPr lang="zh-CN" altLang="en-US" sz="2000" b="1" dirty="0" smtClean="0">
                  <a:effectLst>
                    <a:outerShdw blurRad="38100" dist="38100" dir="2700000" algn="tl">
                      <a:srgbClr val="000000"/>
                    </a:outerShdw>
                  </a:effectLst>
                </a:rPr>
                <a:t>图</a:t>
              </a:r>
              <a:endParaRPr lang="zh-CN" altLang="en-US" sz="2000" b="1" dirty="0">
                <a:effectLst>
                  <a:outerShdw blurRad="38100" dist="38100" dir="2700000" algn="tl">
                    <a:srgbClr val="000000"/>
                  </a:outerShdw>
                </a:effectLst>
              </a:endParaRPr>
            </a:p>
          </p:txBody>
        </p:sp>
        <p:sp>
          <p:nvSpPr>
            <p:cNvPr id="26" name="Rectangle 11"/>
            <p:cNvSpPr>
              <a:spLocks noChangeArrowheads="1"/>
            </p:cNvSpPr>
            <p:nvPr/>
          </p:nvSpPr>
          <p:spPr bwMode="auto">
            <a:xfrm>
              <a:off x="6010" y="2947"/>
              <a:ext cx="2835" cy="909"/>
            </a:xfrm>
            <a:prstGeom prst="rect">
              <a:avLst/>
            </a:prstGeom>
            <a:solidFill>
              <a:srgbClr val="99CCFF"/>
            </a:solidFill>
            <a:ln w="19050" cap="flat" cmpd="sng">
              <a:solidFill>
                <a:schemeClr val="folHlink"/>
              </a:solidFill>
              <a:miter lim="800000"/>
            </a:ln>
            <a:effectLst/>
          </p:spPr>
          <p:txBody>
            <a:bodyPr wrap="none" anchor="ctr"/>
            <a:lstStyle/>
            <a:p>
              <a:pPr algn="ctr" eaLnBrk="0" hangingPunct="0">
                <a:defRPr/>
              </a:pPr>
              <a:r>
                <a:rPr lang="zh-CN" altLang="en-US" sz="2000" b="1" dirty="0">
                  <a:effectLst>
                    <a:outerShdw blurRad="38100" dist="38100" dir="2700000" algn="tl">
                      <a:srgbClr val="000000"/>
                    </a:outerShdw>
                  </a:effectLst>
                </a:rPr>
                <a:t>协作</a:t>
              </a:r>
              <a:r>
                <a:rPr lang="zh-CN" altLang="en-US" sz="2000" b="1" dirty="0" smtClean="0">
                  <a:effectLst>
                    <a:outerShdw blurRad="38100" dist="38100" dir="2700000" algn="tl">
                      <a:srgbClr val="000000"/>
                    </a:outerShdw>
                  </a:effectLst>
                </a:rPr>
                <a:t>图</a:t>
              </a:r>
              <a:endParaRPr lang="zh-CN" altLang="en-US" sz="2000" b="1" dirty="0">
                <a:effectLst>
                  <a:outerShdw blurRad="38100" dist="38100" dir="2700000" algn="tl">
                    <a:srgbClr val="000000"/>
                  </a:outerShdw>
                </a:effectLst>
              </a:endParaRPr>
            </a:p>
          </p:txBody>
        </p:sp>
        <p:sp>
          <p:nvSpPr>
            <p:cNvPr id="27" name="Rectangle 12"/>
            <p:cNvSpPr>
              <a:spLocks noChangeArrowheads="1"/>
            </p:cNvSpPr>
            <p:nvPr/>
          </p:nvSpPr>
          <p:spPr bwMode="auto">
            <a:xfrm>
              <a:off x="6010" y="4080"/>
              <a:ext cx="2835" cy="906"/>
            </a:xfrm>
            <a:prstGeom prst="rect">
              <a:avLst/>
            </a:prstGeom>
            <a:solidFill>
              <a:srgbClr val="99CCFF"/>
            </a:solidFill>
            <a:ln w="19050" cap="flat" cmpd="sng">
              <a:solidFill>
                <a:schemeClr val="folHlink"/>
              </a:solidFill>
              <a:miter lim="800000"/>
            </a:ln>
            <a:effectLst/>
          </p:spPr>
          <p:txBody>
            <a:bodyPr wrap="none" anchor="ctr"/>
            <a:lstStyle/>
            <a:p>
              <a:pPr algn="ctr" eaLnBrk="0" hangingPunct="0">
                <a:defRPr/>
              </a:pPr>
              <a:r>
                <a:rPr lang="zh-CN" altLang="en-US" sz="2000" b="1" dirty="0" smtClean="0">
                  <a:effectLst>
                    <a:outerShdw blurRad="38100" dist="38100" dir="2700000" algn="tl">
                      <a:srgbClr val="000000"/>
                    </a:outerShdw>
                  </a:effectLst>
                </a:rPr>
                <a:t>状态图</a:t>
              </a:r>
              <a:endParaRPr lang="zh-CN" altLang="en-US" sz="2000" b="1" dirty="0">
                <a:effectLst>
                  <a:outerShdw blurRad="38100" dist="38100" dir="2700000" algn="tl">
                    <a:srgbClr val="000000"/>
                  </a:outerShdw>
                </a:effectLst>
              </a:endParaRPr>
            </a:p>
          </p:txBody>
        </p:sp>
        <p:sp>
          <p:nvSpPr>
            <p:cNvPr id="28" name="Rectangle 13"/>
            <p:cNvSpPr>
              <a:spLocks noChangeArrowheads="1"/>
            </p:cNvSpPr>
            <p:nvPr/>
          </p:nvSpPr>
          <p:spPr bwMode="auto">
            <a:xfrm>
              <a:off x="6010" y="5211"/>
              <a:ext cx="2835" cy="909"/>
            </a:xfrm>
            <a:prstGeom prst="rect">
              <a:avLst/>
            </a:prstGeom>
            <a:solidFill>
              <a:srgbClr val="99CCFF"/>
            </a:solidFill>
            <a:ln w="19050" cap="flat" cmpd="sng">
              <a:solidFill>
                <a:schemeClr val="folHlink"/>
              </a:solidFill>
              <a:miter lim="800000"/>
            </a:ln>
            <a:effectLst/>
          </p:spPr>
          <p:txBody>
            <a:bodyPr wrap="none" anchor="ctr"/>
            <a:lstStyle/>
            <a:p>
              <a:pPr algn="ctr" eaLnBrk="0" hangingPunct="0">
                <a:defRPr/>
              </a:pPr>
              <a:r>
                <a:rPr lang="zh-CN" altLang="en-US" sz="2000" b="1" dirty="0" smtClean="0">
                  <a:effectLst>
                    <a:outerShdw blurRad="38100" dist="38100" dir="2700000" algn="tl">
                      <a:srgbClr val="000000"/>
                    </a:outerShdw>
                  </a:effectLst>
                </a:rPr>
                <a:t>活动图</a:t>
              </a:r>
              <a:endParaRPr lang="zh-CN" altLang="en-US" sz="2000" b="1" dirty="0">
                <a:effectLst>
                  <a:outerShdw blurRad="38100" dist="38100" dir="2700000" algn="tl">
                    <a:srgbClr val="000000"/>
                  </a:outerShdw>
                </a:effectLst>
              </a:endParaRPr>
            </a:p>
          </p:txBody>
        </p:sp>
        <p:cxnSp>
          <p:nvCxnSpPr>
            <p:cNvPr id="29" name="AutoShape 14"/>
            <p:cNvCxnSpPr>
              <a:cxnSpLocks noChangeShapeType="1"/>
              <a:stCxn id="18" idx="2"/>
              <a:endCxn id="20" idx="3"/>
            </p:cNvCxnSpPr>
            <p:nvPr/>
          </p:nvCxnSpPr>
          <p:spPr bwMode="auto">
            <a:xfrm rot="5400000">
              <a:off x="2641" y="1113"/>
              <a:ext cx="1915" cy="1515"/>
            </a:xfrm>
            <a:prstGeom prst="bentConnector2">
              <a:avLst/>
            </a:prstGeom>
            <a:noFill/>
            <a:ln w="28575">
              <a:solidFill>
                <a:schemeClr val="folHlink"/>
              </a:solidFill>
              <a:miter lim="800000"/>
              <a:tailEnd type="triangle" w="lg" len="lg"/>
            </a:ln>
            <a:extLst>
              <a:ext uri="{909E8E84-426E-40DD-AFC4-6F175D3DCCD1}">
                <a14:hiddenFill xmlns:a14="http://schemas.microsoft.com/office/drawing/2010/main">
                  <a:noFill/>
                </a14:hiddenFill>
              </a:ext>
            </a:extLst>
          </p:spPr>
        </p:cxnSp>
        <p:cxnSp>
          <p:nvCxnSpPr>
            <p:cNvPr id="30" name="AutoShape 15"/>
            <p:cNvCxnSpPr>
              <a:cxnSpLocks noChangeShapeType="1"/>
              <a:stCxn id="18" idx="2"/>
              <a:endCxn id="21" idx="3"/>
            </p:cNvCxnSpPr>
            <p:nvPr/>
          </p:nvCxnSpPr>
          <p:spPr bwMode="auto">
            <a:xfrm rot="5400000">
              <a:off x="2075" y="1679"/>
              <a:ext cx="3048" cy="1515"/>
            </a:xfrm>
            <a:prstGeom prst="bentConnector2">
              <a:avLst/>
            </a:prstGeom>
            <a:noFill/>
            <a:ln w="28575">
              <a:solidFill>
                <a:schemeClr val="folHlink"/>
              </a:solidFill>
              <a:miter lim="800000"/>
              <a:tailEnd type="triangle" w="lg" len="lg"/>
            </a:ln>
            <a:extLst>
              <a:ext uri="{909E8E84-426E-40DD-AFC4-6F175D3DCCD1}">
                <a14:hiddenFill xmlns:a14="http://schemas.microsoft.com/office/drawing/2010/main">
                  <a:noFill/>
                </a14:hiddenFill>
              </a:ext>
            </a:extLst>
          </p:spPr>
        </p:cxnSp>
        <p:cxnSp>
          <p:nvCxnSpPr>
            <p:cNvPr id="31" name="AutoShape 16"/>
            <p:cNvCxnSpPr>
              <a:cxnSpLocks noChangeShapeType="1"/>
              <a:stCxn id="18" idx="2"/>
              <a:endCxn id="23" idx="3"/>
            </p:cNvCxnSpPr>
            <p:nvPr/>
          </p:nvCxnSpPr>
          <p:spPr bwMode="auto">
            <a:xfrm rot="5400000">
              <a:off x="1509" y="2245"/>
              <a:ext cx="4180" cy="1515"/>
            </a:xfrm>
            <a:prstGeom prst="bentConnector2">
              <a:avLst/>
            </a:prstGeom>
            <a:noFill/>
            <a:ln w="28575">
              <a:solidFill>
                <a:schemeClr val="folHlink"/>
              </a:solidFill>
              <a:miter lim="800000"/>
              <a:tailEnd type="triangle" w="lg" len="lg"/>
            </a:ln>
            <a:extLst>
              <a:ext uri="{909E8E84-426E-40DD-AFC4-6F175D3DCCD1}">
                <a14:hiddenFill xmlns:a14="http://schemas.microsoft.com/office/drawing/2010/main">
                  <a:noFill/>
                </a14:hiddenFill>
              </a:ext>
            </a:extLst>
          </p:spPr>
        </p:cxnSp>
        <p:cxnSp>
          <p:nvCxnSpPr>
            <p:cNvPr id="32" name="AutoShape 17"/>
            <p:cNvCxnSpPr>
              <a:cxnSpLocks noChangeShapeType="1"/>
              <a:stCxn id="18" idx="2"/>
              <a:endCxn id="24" idx="1"/>
            </p:cNvCxnSpPr>
            <p:nvPr/>
          </p:nvCxnSpPr>
          <p:spPr bwMode="auto">
            <a:xfrm rot="16200000" flipH="1">
              <a:off x="2229" y="3040"/>
              <a:ext cx="5883" cy="1630"/>
            </a:xfrm>
            <a:prstGeom prst="bentConnector2">
              <a:avLst/>
            </a:prstGeom>
            <a:noFill/>
            <a:ln w="28575">
              <a:solidFill>
                <a:schemeClr val="folHlink"/>
              </a:solidFill>
              <a:miter lim="800000"/>
              <a:tailEnd type="triangle" w="lg" len="lg"/>
            </a:ln>
            <a:extLst>
              <a:ext uri="{909E8E84-426E-40DD-AFC4-6F175D3DCCD1}">
                <a14:hiddenFill xmlns:a14="http://schemas.microsoft.com/office/drawing/2010/main">
                  <a:noFill/>
                </a14:hiddenFill>
              </a:ext>
            </a:extLst>
          </p:spPr>
        </p:cxnSp>
        <p:cxnSp>
          <p:nvCxnSpPr>
            <p:cNvPr id="33" name="AutoShape 18"/>
            <p:cNvCxnSpPr>
              <a:cxnSpLocks noChangeShapeType="1"/>
              <a:stCxn id="18" idx="2"/>
              <a:endCxn id="25" idx="1"/>
            </p:cNvCxnSpPr>
            <p:nvPr/>
          </p:nvCxnSpPr>
          <p:spPr bwMode="auto">
            <a:xfrm rot="16200000" flipH="1">
              <a:off x="4498" y="771"/>
              <a:ext cx="1345" cy="1630"/>
            </a:xfrm>
            <a:prstGeom prst="bentConnector2">
              <a:avLst/>
            </a:prstGeom>
            <a:noFill/>
            <a:ln w="28575">
              <a:solidFill>
                <a:schemeClr val="folHlink"/>
              </a:solidFill>
              <a:miter lim="800000"/>
              <a:tailEnd type="triangle" w="lg" len="lg"/>
            </a:ln>
            <a:extLst>
              <a:ext uri="{909E8E84-426E-40DD-AFC4-6F175D3DCCD1}">
                <a14:hiddenFill xmlns:a14="http://schemas.microsoft.com/office/drawing/2010/main">
                  <a:noFill/>
                </a14:hiddenFill>
              </a:ext>
            </a:extLst>
          </p:spPr>
        </p:cxnSp>
        <p:cxnSp>
          <p:nvCxnSpPr>
            <p:cNvPr id="34" name="AutoShape 19"/>
            <p:cNvCxnSpPr>
              <a:cxnSpLocks noChangeShapeType="1"/>
              <a:stCxn id="18" idx="2"/>
              <a:endCxn id="26" idx="1"/>
            </p:cNvCxnSpPr>
            <p:nvPr/>
          </p:nvCxnSpPr>
          <p:spPr bwMode="auto">
            <a:xfrm rot="16200000" flipH="1">
              <a:off x="3940" y="1347"/>
              <a:ext cx="2480" cy="1630"/>
            </a:xfrm>
            <a:prstGeom prst="bentConnector2">
              <a:avLst/>
            </a:prstGeom>
            <a:noFill/>
            <a:ln w="28575">
              <a:solidFill>
                <a:schemeClr val="folHlink"/>
              </a:solidFill>
              <a:miter lim="800000"/>
              <a:tailEnd type="triangle" w="lg" len="lg"/>
            </a:ln>
            <a:extLst>
              <a:ext uri="{909E8E84-426E-40DD-AFC4-6F175D3DCCD1}">
                <a14:hiddenFill xmlns:a14="http://schemas.microsoft.com/office/drawing/2010/main">
                  <a:noFill/>
                </a14:hiddenFill>
              </a:ext>
            </a:extLst>
          </p:spPr>
        </p:cxnSp>
        <p:cxnSp>
          <p:nvCxnSpPr>
            <p:cNvPr id="35" name="AutoShape 20"/>
            <p:cNvCxnSpPr>
              <a:cxnSpLocks noChangeShapeType="1"/>
              <a:stCxn id="18" idx="2"/>
              <a:endCxn id="27" idx="1"/>
            </p:cNvCxnSpPr>
            <p:nvPr/>
          </p:nvCxnSpPr>
          <p:spPr bwMode="auto">
            <a:xfrm rot="16200000" flipH="1">
              <a:off x="3364" y="1905"/>
              <a:ext cx="3613" cy="1630"/>
            </a:xfrm>
            <a:prstGeom prst="bentConnector2">
              <a:avLst/>
            </a:prstGeom>
            <a:noFill/>
            <a:ln w="28575">
              <a:solidFill>
                <a:schemeClr val="folHlink"/>
              </a:solidFill>
              <a:miter lim="800000"/>
              <a:tailEnd type="triangle" w="lg" len="lg"/>
            </a:ln>
            <a:extLst>
              <a:ext uri="{909E8E84-426E-40DD-AFC4-6F175D3DCCD1}">
                <a14:hiddenFill xmlns:a14="http://schemas.microsoft.com/office/drawing/2010/main">
                  <a:noFill/>
                </a14:hiddenFill>
              </a:ext>
            </a:extLst>
          </p:spPr>
        </p:cxnSp>
        <p:cxnSp>
          <p:nvCxnSpPr>
            <p:cNvPr id="36" name="AutoShape 21"/>
            <p:cNvCxnSpPr>
              <a:cxnSpLocks noChangeShapeType="1"/>
              <a:stCxn id="18" idx="2"/>
              <a:endCxn id="28" idx="1"/>
            </p:cNvCxnSpPr>
            <p:nvPr/>
          </p:nvCxnSpPr>
          <p:spPr bwMode="auto">
            <a:xfrm rot="16200000" flipH="1">
              <a:off x="2798" y="2471"/>
              <a:ext cx="4745" cy="1630"/>
            </a:xfrm>
            <a:prstGeom prst="bentConnector2">
              <a:avLst/>
            </a:prstGeom>
            <a:noFill/>
            <a:ln w="28575">
              <a:solidFill>
                <a:schemeClr val="folHlink"/>
              </a:solidFill>
              <a:miter lim="800000"/>
              <a:tailEnd type="triangle" w="lg" len="lg"/>
            </a:ln>
            <a:extLst>
              <a:ext uri="{909E8E84-426E-40DD-AFC4-6F175D3DCCD1}">
                <a14:hiddenFill xmlns:a14="http://schemas.microsoft.com/office/drawing/2010/main">
                  <a:noFill/>
                </a14:hiddenFill>
              </a:ext>
            </a:extLst>
          </p:spPr>
        </p:cxnSp>
        <p:sp>
          <p:nvSpPr>
            <p:cNvPr id="37" name="Text Box 22"/>
            <p:cNvSpPr txBox="1">
              <a:spLocks noChangeArrowheads="1"/>
            </p:cNvSpPr>
            <p:nvPr/>
          </p:nvSpPr>
          <p:spPr bwMode="auto">
            <a:xfrm>
              <a:off x="0" y="-20"/>
              <a:ext cx="2720" cy="1221"/>
            </a:xfrm>
            <a:prstGeom prst="rect">
              <a:avLst/>
            </a:prstGeom>
            <a:noFill/>
            <a:ln w="9525">
              <a:noFill/>
              <a:miter lim="800000"/>
            </a:ln>
            <a:effectLst/>
          </p:spPr>
          <p:txBody>
            <a:bodyPr>
              <a:spAutoFit/>
            </a:bodyPr>
            <a:lstStyle/>
            <a:p>
              <a:pPr algn="ctr" eaLnBrk="0" hangingPunct="0">
                <a:spcBef>
                  <a:spcPct val="50000"/>
                </a:spcBef>
                <a:defRPr/>
              </a:pPr>
              <a:r>
                <a:rPr lang="zh-CN" altLang="en-US" b="1" dirty="0">
                  <a:effectLst>
                    <a:outerShdw blurRad="38100" dist="38100" dir="2700000" algn="tl">
                      <a:srgbClr val="C0C0C0"/>
                    </a:outerShdw>
                  </a:effectLst>
                </a:rPr>
                <a:t>静态模型</a:t>
              </a:r>
              <a:br>
                <a:rPr lang="zh-CN" altLang="en-US" b="1" dirty="0">
                  <a:effectLst>
                    <a:outerShdw blurRad="38100" dist="38100" dir="2700000" algn="tl">
                      <a:srgbClr val="C0C0C0"/>
                    </a:outerShdw>
                  </a:effectLst>
                </a:rPr>
              </a:br>
              <a:r>
                <a:rPr lang="en-US" b="1" dirty="0">
                  <a:effectLst>
                    <a:outerShdw blurRad="38100" dist="38100" dir="2700000" algn="tl">
                      <a:srgbClr val="C0C0C0"/>
                    </a:outerShdw>
                  </a:effectLst>
                </a:rPr>
                <a:t>(</a:t>
              </a:r>
              <a:r>
                <a:rPr lang="zh-CN" altLang="en-US" b="1" dirty="0">
                  <a:effectLst>
                    <a:outerShdw blurRad="38100" dist="38100" dir="2700000" algn="tl">
                      <a:srgbClr val="C0C0C0"/>
                    </a:outerShdw>
                  </a:effectLst>
                </a:rPr>
                <a:t>系统结构</a:t>
              </a:r>
              <a:r>
                <a:rPr lang="en-US" b="1" dirty="0">
                  <a:effectLst>
                    <a:outerShdw blurRad="38100" dist="38100" dir="2700000" algn="tl">
                      <a:srgbClr val="C0C0C0"/>
                    </a:outerShdw>
                  </a:effectLst>
                </a:rPr>
                <a:t>)</a:t>
              </a:r>
              <a:endParaRPr lang="en-US" b="1" dirty="0">
                <a:effectLst>
                  <a:outerShdw blurRad="38100" dist="38100" dir="2700000" algn="tl">
                    <a:srgbClr val="C0C0C0"/>
                  </a:outerShdw>
                </a:effectLst>
              </a:endParaRPr>
            </a:p>
          </p:txBody>
        </p:sp>
        <p:sp>
          <p:nvSpPr>
            <p:cNvPr id="38" name="Text Box 23"/>
            <p:cNvSpPr txBox="1">
              <a:spLocks noChangeArrowheads="1"/>
            </p:cNvSpPr>
            <p:nvPr/>
          </p:nvSpPr>
          <p:spPr bwMode="auto">
            <a:xfrm>
              <a:off x="6122" y="226"/>
              <a:ext cx="2720" cy="1221"/>
            </a:xfrm>
            <a:prstGeom prst="rect">
              <a:avLst/>
            </a:prstGeom>
            <a:noFill/>
            <a:ln w="9525">
              <a:noFill/>
              <a:miter lim="800000"/>
            </a:ln>
            <a:effectLst/>
          </p:spPr>
          <p:txBody>
            <a:bodyPr>
              <a:spAutoFit/>
            </a:bodyPr>
            <a:lstStyle/>
            <a:p>
              <a:pPr algn="ctr" eaLnBrk="0" hangingPunct="0">
                <a:spcBef>
                  <a:spcPct val="50000"/>
                </a:spcBef>
                <a:defRPr/>
              </a:pPr>
              <a:r>
                <a:rPr lang="zh-CN" altLang="en-US" b="1" dirty="0">
                  <a:effectLst>
                    <a:outerShdw blurRad="38100" dist="38100" dir="2700000" algn="tl">
                      <a:srgbClr val="C0C0C0"/>
                    </a:outerShdw>
                  </a:effectLst>
                </a:rPr>
                <a:t>动态模型</a:t>
              </a:r>
              <a:br>
                <a:rPr lang="zh-CN" altLang="en-US" b="1" dirty="0">
                  <a:effectLst>
                    <a:outerShdw blurRad="38100" dist="38100" dir="2700000" algn="tl">
                      <a:srgbClr val="C0C0C0"/>
                    </a:outerShdw>
                  </a:effectLst>
                </a:rPr>
              </a:br>
              <a:r>
                <a:rPr lang="en-US" b="1" dirty="0">
                  <a:effectLst>
                    <a:outerShdw blurRad="38100" dist="38100" dir="2700000" algn="tl">
                      <a:srgbClr val="C0C0C0"/>
                    </a:outerShdw>
                  </a:effectLst>
                </a:rPr>
                <a:t>(</a:t>
              </a:r>
              <a:r>
                <a:rPr lang="zh-CN" altLang="en-US" b="1" dirty="0">
                  <a:effectLst>
                    <a:outerShdw blurRad="38100" dist="38100" dir="2700000" algn="tl">
                      <a:srgbClr val="C0C0C0"/>
                    </a:outerShdw>
                  </a:effectLst>
                </a:rPr>
                <a:t>系统行为</a:t>
              </a:r>
              <a:r>
                <a:rPr lang="en-US" b="1" dirty="0">
                  <a:effectLst>
                    <a:outerShdw blurRad="38100" dist="38100" dir="2700000" algn="tl">
                      <a:srgbClr val="C0C0C0"/>
                    </a:outerShdw>
                  </a:effectLst>
                </a:rPr>
                <a:t>)</a:t>
              </a:r>
              <a:endParaRPr lang="en-US" b="1" dirty="0">
                <a:effectLst>
                  <a:outerShdw blurRad="38100" dist="38100" dir="2700000" algn="tl">
                    <a:srgbClr val="C0C0C0"/>
                  </a:outerShdw>
                </a:effectLst>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文本框 3"/>
          <p:cNvSpPr>
            <a:spLocks noChangeArrowheads="1"/>
          </p:cNvSpPr>
          <p:nvPr/>
        </p:nvSpPr>
        <p:spPr bwMode="auto">
          <a:xfrm>
            <a:off x="4438150" y="327407"/>
            <a:ext cx="2449916"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altLang="en-US" sz="4400" dirty="0" smtClean="0">
                <a:latin typeface="微软雅黑" panose="020B0503020204020204" pitchFamily="34" charset="-122"/>
                <a:ea typeface="造字工房悦黑体验版纤细体"/>
                <a:cs typeface="造字工房悦黑体验版纤细体"/>
                <a:sym typeface="造字工房悦黑体验版纤细体"/>
              </a:rPr>
              <a:t>图类简介</a:t>
            </a:r>
            <a:endParaRPr lang="zh-CN" altLang="en-US" sz="4400" dirty="0">
              <a:latin typeface="微软雅黑" panose="020B0503020204020204" pitchFamily="34" charset="-122"/>
              <a:ea typeface="造字工房悦黑体验版纤细体"/>
              <a:cs typeface="造字工房悦黑体验版纤细体"/>
              <a:sym typeface="造字工房悦黑体验版纤细体"/>
            </a:endParaRP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nvGrpSpPr>
          <p:cNvPr id="15366" name="组合 14"/>
          <p:cNvGrpSpPr/>
          <p:nvPr/>
        </p:nvGrpSpPr>
        <p:grpSpPr bwMode="auto">
          <a:xfrm>
            <a:off x="1199592" y="1844868"/>
            <a:ext cx="935037" cy="3997325"/>
            <a:chOff x="-3460490" y="144621"/>
            <a:chExt cx="936104" cy="3996384"/>
          </a:xfrm>
        </p:grpSpPr>
        <p:sp>
          <p:nvSpPr>
            <p:cNvPr id="15375" name="任意多边形 9"/>
            <p:cNvSpPr>
              <a:spLocks noChangeArrowheads="1"/>
            </p:cNvSpPr>
            <p:nvPr/>
          </p:nvSpPr>
          <p:spPr bwMode="auto">
            <a:xfrm>
              <a:off x="-3460490" y="144621"/>
              <a:ext cx="936104" cy="3996384"/>
            </a:xfrm>
            <a:custGeom>
              <a:avLst/>
              <a:gdLst>
                <a:gd name="T0" fmla="*/ 468052 w 936104"/>
                <a:gd name="T1" fmla="*/ 0 h 3996384"/>
                <a:gd name="T2" fmla="*/ 738562 w 936104"/>
                <a:gd name="T3" fmla="*/ 270000 h 3996384"/>
                <a:gd name="T4" fmla="*/ 733111 w 936104"/>
                <a:gd name="T5" fmla="*/ 323976 h 3996384"/>
                <a:gd name="T6" fmla="*/ 738562 w 936104"/>
                <a:gd name="T7" fmla="*/ 323976 h 3996384"/>
                <a:gd name="T8" fmla="*/ 738562 w 936104"/>
                <a:gd name="T9" fmla="*/ 3114786 h 3996384"/>
                <a:gd name="T10" fmla="*/ 799015 w 936104"/>
                <a:gd name="T11" fmla="*/ 3166586 h 3996384"/>
                <a:gd name="T12" fmla="*/ 936104 w 936104"/>
                <a:gd name="T13" fmla="*/ 3510300 h 3996384"/>
                <a:gd name="T14" fmla="*/ 468052 w 936104"/>
                <a:gd name="T15" fmla="*/ 3996384 h 3996384"/>
                <a:gd name="T16" fmla="*/ 0 w 936104"/>
                <a:gd name="T17" fmla="*/ 3510300 h 3996384"/>
                <a:gd name="T18" fmla="*/ 137089 w 936104"/>
                <a:gd name="T19" fmla="*/ 3166586 h 3996384"/>
                <a:gd name="T20" fmla="*/ 198562 w 936104"/>
                <a:gd name="T21" fmla="*/ 3113912 h 3996384"/>
                <a:gd name="T22" fmla="*/ 198562 w 936104"/>
                <a:gd name="T23" fmla="*/ 323976 h 3996384"/>
                <a:gd name="T24" fmla="*/ 202994 w 936104"/>
                <a:gd name="T25" fmla="*/ 323976 h 3996384"/>
                <a:gd name="T26" fmla="*/ 197542 w 936104"/>
                <a:gd name="T27" fmla="*/ 270000 h 3996384"/>
                <a:gd name="T28" fmla="*/ 468052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sp>
          <p:nvSpPr>
            <p:cNvPr id="15376" name="任意多边形 11"/>
            <p:cNvSpPr>
              <a:spLocks noChangeArrowheads="1"/>
            </p:cNvSpPr>
            <p:nvPr/>
          </p:nvSpPr>
          <p:spPr bwMode="auto">
            <a:xfrm>
              <a:off x="-3352438" y="1813300"/>
              <a:ext cx="720000" cy="2223180"/>
            </a:xfrm>
            <a:custGeom>
              <a:avLst/>
              <a:gdLst>
                <a:gd name="T0" fmla="*/ 360000 w 720000"/>
                <a:gd name="T1" fmla="*/ 0 h 2223180"/>
                <a:gd name="T2" fmla="*/ 522000 w 720000"/>
                <a:gd name="T3" fmla="*/ 162000 h 2223180"/>
                <a:gd name="T4" fmla="*/ 522000 w 720000"/>
                <a:gd name="T5" fmla="*/ 1543342 h 2223180"/>
                <a:gd name="T6" fmla="*/ 561280 w 720000"/>
                <a:gd name="T7" fmla="*/ 1564662 h 2223180"/>
                <a:gd name="T8" fmla="*/ 720000 w 720000"/>
                <a:gd name="T9" fmla="*/ 1863180 h 2223180"/>
                <a:gd name="T10" fmla="*/ 360000 w 720000"/>
                <a:gd name="T11" fmla="*/ 2223180 h 2223180"/>
                <a:gd name="T12" fmla="*/ 0 w 720000"/>
                <a:gd name="T13" fmla="*/ 1863180 h 2223180"/>
                <a:gd name="T14" fmla="*/ 158720 w 720000"/>
                <a:gd name="T15" fmla="*/ 1564662 h 2223180"/>
                <a:gd name="T16" fmla="*/ 198000 w 720000"/>
                <a:gd name="T17" fmla="*/ 1543342 h 2223180"/>
                <a:gd name="T18" fmla="*/ 198000 w 720000"/>
                <a:gd name="T19" fmla="*/ 162000 h 2223180"/>
                <a:gd name="T20" fmla="*/ 360000 w 720000"/>
                <a:gd name="T21" fmla="*/ 0 h 22231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20000"/>
                <a:gd name="T34" fmla="*/ 0 h 2223180"/>
                <a:gd name="T35" fmla="*/ 720000 w 720000"/>
                <a:gd name="T36" fmla="*/ 2223180 h 22231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20000" h="2223180">
                  <a:moveTo>
                    <a:pt x="360000" y="0"/>
                  </a:moveTo>
                  <a:cubicBezTo>
                    <a:pt x="449470" y="0"/>
                    <a:pt x="522000" y="72530"/>
                    <a:pt x="522000" y="162000"/>
                  </a:cubicBezTo>
                  <a:lnTo>
                    <a:pt x="522000" y="1543342"/>
                  </a:lnTo>
                  <a:lnTo>
                    <a:pt x="561280" y="1564662"/>
                  </a:lnTo>
                  <a:cubicBezTo>
                    <a:pt x="657040" y="1629357"/>
                    <a:pt x="720000" y="1738916"/>
                    <a:pt x="720000" y="1863180"/>
                  </a:cubicBezTo>
                  <a:cubicBezTo>
                    <a:pt x="720000" y="2062003"/>
                    <a:pt x="558823" y="2223180"/>
                    <a:pt x="360000" y="2223180"/>
                  </a:cubicBezTo>
                  <a:cubicBezTo>
                    <a:pt x="161177" y="2223180"/>
                    <a:pt x="0" y="2062003"/>
                    <a:pt x="0" y="1863180"/>
                  </a:cubicBezTo>
                  <a:cubicBezTo>
                    <a:pt x="0" y="1738916"/>
                    <a:pt x="62960" y="1629357"/>
                    <a:pt x="158720" y="1564662"/>
                  </a:cubicBezTo>
                  <a:lnTo>
                    <a:pt x="198000" y="1543342"/>
                  </a:lnTo>
                  <a:lnTo>
                    <a:pt x="198000" y="162000"/>
                  </a:lnTo>
                  <a:cubicBezTo>
                    <a:pt x="198000" y="72530"/>
                    <a:pt x="27053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grpSp>
      <p:sp>
        <p:nvSpPr>
          <p:cNvPr id="15367" name="任意多边形 16"/>
          <p:cNvSpPr>
            <a:spLocks noChangeArrowheads="1"/>
          </p:cNvSpPr>
          <p:nvPr/>
        </p:nvSpPr>
        <p:spPr bwMode="auto">
          <a:xfrm>
            <a:off x="9624294" y="1844868"/>
            <a:ext cx="936625" cy="3997325"/>
          </a:xfrm>
          <a:custGeom>
            <a:avLst/>
            <a:gdLst>
              <a:gd name="T0" fmla="*/ 468835 w 936104"/>
              <a:gd name="T1" fmla="*/ 0 h 3996384"/>
              <a:gd name="T2" fmla="*/ 739796 w 936104"/>
              <a:gd name="T3" fmla="*/ 270192 h 3996384"/>
              <a:gd name="T4" fmla="*/ 734336 w 936104"/>
              <a:gd name="T5" fmla="*/ 324204 h 3996384"/>
              <a:gd name="T6" fmla="*/ 739796 w 936104"/>
              <a:gd name="T7" fmla="*/ 324204 h 3996384"/>
              <a:gd name="T8" fmla="*/ 739796 w 936104"/>
              <a:gd name="T9" fmla="*/ 3116988 h 3996384"/>
              <a:gd name="T10" fmla="*/ 800350 w 936104"/>
              <a:gd name="T11" fmla="*/ 3168824 h 3996384"/>
              <a:gd name="T12" fmla="*/ 937668 w 936104"/>
              <a:gd name="T13" fmla="*/ 3512781 h 3996384"/>
              <a:gd name="T14" fmla="*/ 468835 w 936104"/>
              <a:gd name="T15" fmla="*/ 3999207 h 3996384"/>
              <a:gd name="T16" fmla="*/ 0 w 936104"/>
              <a:gd name="T17" fmla="*/ 3512781 h 3996384"/>
              <a:gd name="T18" fmla="*/ 137317 w 936104"/>
              <a:gd name="T19" fmla="*/ 3168824 h 3996384"/>
              <a:gd name="T20" fmla="*/ 198895 w 936104"/>
              <a:gd name="T21" fmla="*/ 3116112 h 3996384"/>
              <a:gd name="T22" fmla="*/ 198895 w 936104"/>
              <a:gd name="T23" fmla="*/ 324204 h 3996384"/>
              <a:gd name="T24" fmla="*/ 203333 w 936104"/>
              <a:gd name="T25" fmla="*/ 324204 h 3996384"/>
              <a:gd name="T26" fmla="*/ 197872 w 936104"/>
              <a:gd name="T27" fmla="*/ 270192 h 3996384"/>
              <a:gd name="T28" fmla="*/ 468835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sp>
        <p:nvSpPr>
          <p:cNvPr id="15368" name="任意多边形 22"/>
          <p:cNvSpPr>
            <a:spLocks noChangeArrowheads="1"/>
          </p:cNvSpPr>
          <p:nvPr/>
        </p:nvSpPr>
        <p:spPr bwMode="auto">
          <a:xfrm>
            <a:off x="9732244" y="2781493"/>
            <a:ext cx="720725" cy="2955925"/>
          </a:xfrm>
          <a:custGeom>
            <a:avLst/>
            <a:gdLst>
              <a:gd name="T0" fmla="*/ 361089 w 720000"/>
              <a:gd name="T1" fmla="*/ 0 h 2955756"/>
              <a:gd name="T2" fmla="*/ 510826 w 720000"/>
              <a:gd name="T3" fmla="*/ 102672 h 2955756"/>
              <a:gd name="T4" fmla="*/ 518900 w 720000"/>
              <a:gd name="T5" fmla="*/ 144040 h 2955756"/>
              <a:gd name="T6" fmla="*/ 523597 w 720000"/>
              <a:gd name="T7" fmla="*/ 144040 h 2955756"/>
              <a:gd name="T8" fmla="*/ 523597 w 720000"/>
              <a:gd name="T9" fmla="*/ 168108 h 2955756"/>
              <a:gd name="T10" fmla="*/ 523597 w 720000"/>
              <a:gd name="T11" fmla="*/ 2273006 h 2955756"/>
              <a:gd name="T12" fmla="*/ 562977 w 720000"/>
              <a:gd name="T13" fmla="*/ 2294423 h 2955756"/>
              <a:gd name="T14" fmla="*/ 722177 w 720000"/>
              <a:gd name="T15" fmla="*/ 2594446 h 2955756"/>
              <a:gd name="T16" fmla="*/ 361089 w 720000"/>
              <a:gd name="T17" fmla="*/ 2956263 h 2955756"/>
              <a:gd name="T18" fmla="*/ 0 w 720000"/>
              <a:gd name="T19" fmla="*/ 2594446 h 2955756"/>
              <a:gd name="T20" fmla="*/ 159200 w 720000"/>
              <a:gd name="T21" fmla="*/ 2294423 h 2955756"/>
              <a:gd name="T22" fmla="*/ 198617 w 720000"/>
              <a:gd name="T23" fmla="*/ 2272986 h 2955756"/>
              <a:gd name="T24" fmla="*/ 198617 w 720000"/>
              <a:gd name="T25" fmla="*/ 168293 h 2955756"/>
              <a:gd name="T26" fmla="*/ 198581 w 720000"/>
              <a:gd name="T27" fmla="*/ 168108 h 2955756"/>
              <a:gd name="T28" fmla="*/ 198617 w 720000"/>
              <a:gd name="T29" fmla="*/ 167923 h 2955756"/>
              <a:gd name="T30" fmla="*/ 198617 w 720000"/>
              <a:gd name="T31" fmla="*/ 144040 h 2955756"/>
              <a:gd name="T32" fmla="*/ 203277 w 720000"/>
              <a:gd name="T33" fmla="*/ 144040 h 2955756"/>
              <a:gd name="T34" fmla="*/ 211351 w 720000"/>
              <a:gd name="T35" fmla="*/ 102672 h 2955756"/>
              <a:gd name="T36" fmla="*/ 361089 w 720000"/>
              <a:gd name="T37" fmla="*/ 0 h 29557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0000"/>
              <a:gd name="T58" fmla="*/ 0 h 2955756"/>
              <a:gd name="T59" fmla="*/ 720000 w 720000"/>
              <a:gd name="T60" fmla="*/ 2955756 h 29557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0000" h="2955756">
                <a:moveTo>
                  <a:pt x="360000" y="0"/>
                </a:moveTo>
                <a:cubicBezTo>
                  <a:pt x="427110" y="0"/>
                  <a:pt x="484690" y="42329"/>
                  <a:pt x="509286" y="102654"/>
                </a:cubicBezTo>
                <a:lnTo>
                  <a:pt x="517336" y="144016"/>
                </a:lnTo>
                <a:lnTo>
                  <a:pt x="522018" y="144016"/>
                </a:lnTo>
                <a:lnTo>
                  <a:pt x="522018" y="168078"/>
                </a:lnTo>
                <a:lnTo>
                  <a:pt x="522018" y="2272616"/>
                </a:lnTo>
                <a:lnTo>
                  <a:pt x="561280" y="2294030"/>
                </a:lnTo>
                <a:cubicBezTo>
                  <a:pt x="657040" y="2359040"/>
                  <a:pt x="720000" y="2469133"/>
                  <a:pt x="720000" y="2594002"/>
                </a:cubicBezTo>
                <a:cubicBezTo>
                  <a:pt x="720000" y="2793793"/>
                  <a:pt x="558823" y="2955756"/>
                  <a:pt x="360000" y="2955756"/>
                </a:cubicBezTo>
                <a:cubicBezTo>
                  <a:pt x="161177" y="2955756"/>
                  <a:pt x="0" y="2793793"/>
                  <a:pt x="0" y="2594002"/>
                </a:cubicBezTo>
                <a:cubicBezTo>
                  <a:pt x="0" y="2469133"/>
                  <a:pt x="62960" y="2359040"/>
                  <a:pt x="158720" y="2294030"/>
                </a:cubicBezTo>
                <a:lnTo>
                  <a:pt x="198018" y="2272596"/>
                </a:lnTo>
                <a:lnTo>
                  <a:pt x="198018" y="168263"/>
                </a:lnTo>
                <a:lnTo>
                  <a:pt x="197982" y="168078"/>
                </a:lnTo>
                <a:lnTo>
                  <a:pt x="198018" y="167893"/>
                </a:lnTo>
                <a:lnTo>
                  <a:pt x="198018" y="144016"/>
                </a:lnTo>
                <a:lnTo>
                  <a:pt x="202665" y="144016"/>
                </a:lnTo>
                <a:lnTo>
                  <a:pt x="210714" y="102654"/>
                </a:lnTo>
                <a:cubicBezTo>
                  <a:pt x="235310" y="42329"/>
                  <a:pt x="29289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sp>
        <p:nvSpPr>
          <p:cNvPr id="2" name="矩形 1"/>
          <p:cNvSpPr/>
          <p:nvPr/>
        </p:nvSpPr>
        <p:spPr>
          <a:xfrm>
            <a:off x="2495700" y="2060886"/>
            <a:ext cx="6096000" cy="3380740"/>
          </a:xfrm>
          <a:prstGeom prst="rect">
            <a:avLst/>
          </a:prstGeom>
        </p:spPr>
        <p:txBody>
          <a:bodyPr>
            <a:spAutoFit/>
          </a:bodyPr>
          <a:lstStyle/>
          <a:p>
            <a:pPr marL="342900" indent="-342900">
              <a:lnSpc>
                <a:spcPct val="90000"/>
              </a:lnSpc>
              <a:spcBef>
                <a:spcPct val="20000"/>
              </a:spcBef>
              <a:buFont typeface="Arial" panose="020B0604020202020204" pitchFamily="34" charset="0"/>
              <a:buChar char="•"/>
              <a:defRPr/>
            </a:pPr>
            <a:r>
              <a:rPr lang="zh-CN" altLang="en-US" sz="2000" kern="0" dirty="0">
                <a:sym typeface="Calibri" panose="020F0502020204030204" pitchFamily="34" charset="0"/>
              </a:rPr>
              <a:t>类   图：类以及类之间的相互关系</a:t>
            </a:r>
            <a:endParaRPr lang="zh-CN" altLang="en-US" sz="2000" kern="0" dirty="0">
              <a:sym typeface="Calibri" panose="020F0502020204030204" pitchFamily="34" charset="0"/>
            </a:endParaRPr>
          </a:p>
          <a:p>
            <a:pPr marL="342900" indent="-342900">
              <a:lnSpc>
                <a:spcPct val="90000"/>
              </a:lnSpc>
              <a:spcBef>
                <a:spcPct val="20000"/>
              </a:spcBef>
              <a:buFont typeface="Arial" panose="020B0604020202020204" pitchFamily="34" charset="0"/>
              <a:buChar char="•"/>
              <a:defRPr/>
            </a:pPr>
            <a:r>
              <a:rPr lang="zh-CN" altLang="en-US" sz="2000" kern="0" dirty="0">
                <a:sym typeface="Calibri" panose="020F0502020204030204" pitchFamily="34" charset="0"/>
              </a:rPr>
              <a:t>对象图：对象以及对象之间相互关系</a:t>
            </a:r>
            <a:endParaRPr lang="zh-CN" altLang="en-US" sz="2000" kern="0" dirty="0">
              <a:sym typeface="Calibri" panose="020F0502020204030204" pitchFamily="34" charset="0"/>
            </a:endParaRPr>
          </a:p>
          <a:p>
            <a:pPr marL="342900" indent="-342900">
              <a:lnSpc>
                <a:spcPct val="90000"/>
              </a:lnSpc>
              <a:spcBef>
                <a:spcPct val="20000"/>
              </a:spcBef>
              <a:buFont typeface="Arial" panose="020B0604020202020204" pitchFamily="34" charset="0"/>
              <a:buChar char="•"/>
              <a:defRPr/>
            </a:pPr>
            <a:r>
              <a:rPr lang="zh-CN" altLang="en-US" sz="2000" kern="0" dirty="0">
                <a:sym typeface="Calibri" panose="020F0502020204030204" pitchFamily="34" charset="0"/>
              </a:rPr>
              <a:t>构件图：构件及其相互依赖关系</a:t>
            </a:r>
            <a:endParaRPr lang="zh-CN" altLang="en-US" sz="2000" kern="0" dirty="0">
              <a:sym typeface="Calibri" panose="020F0502020204030204" pitchFamily="34" charset="0"/>
            </a:endParaRPr>
          </a:p>
          <a:p>
            <a:pPr marL="342900" indent="-342900">
              <a:lnSpc>
                <a:spcPct val="90000"/>
              </a:lnSpc>
              <a:spcBef>
                <a:spcPct val="20000"/>
              </a:spcBef>
              <a:buFont typeface="Arial" panose="020B0604020202020204" pitchFamily="34" charset="0"/>
              <a:buChar char="•"/>
              <a:defRPr/>
            </a:pPr>
            <a:r>
              <a:rPr lang="zh-CN" altLang="en-US" sz="2000" kern="0" dirty="0">
                <a:sym typeface="Calibri" panose="020F0502020204030204" pitchFamily="34" charset="0"/>
              </a:rPr>
              <a:t>部署图：构件在各节点上的部署</a:t>
            </a:r>
            <a:endParaRPr lang="zh-CN" altLang="en-US" sz="2000" kern="0" dirty="0">
              <a:sym typeface="Calibri" panose="020F0502020204030204" pitchFamily="34" charset="0"/>
            </a:endParaRPr>
          </a:p>
          <a:p>
            <a:pPr marL="342900" indent="-342900">
              <a:lnSpc>
                <a:spcPct val="90000"/>
              </a:lnSpc>
              <a:spcBef>
                <a:spcPct val="20000"/>
              </a:spcBef>
              <a:buFont typeface="Arial" panose="020B0604020202020204" pitchFamily="34" charset="0"/>
              <a:buChar char="•"/>
              <a:defRPr/>
            </a:pPr>
            <a:endParaRPr lang="zh-CN" altLang="en-US" kern="0" dirty="0">
              <a:sym typeface="Calibri" panose="020F0502020204030204" pitchFamily="34" charset="0"/>
            </a:endParaRPr>
          </a:p>
          <a:p>
            <a:pPr marL="342900" indent="-342900">
              <a:lnSpc>
                <a:spcPct val="90000"/>
              </a:lnSpc>
              <a:spcBef>
                <a:spcPct val="20000"/>
              </a:spcBef>
              <a:buFont typeface="Arial" panose="020B0604020202020204" pitchFamily="34" charset="0"/>
              <a:buChar char="•"/>
              <a:defRPr/>
            </a:pPr>
            <a:r>
              <a:rPr lang="zh-CN" altLang="en-US" sz="2000" kern="0" dirty="0">
                <a:sym typeface="Calibri" panose="020F0502020204030204" pitchFamily="34" charset="0"/>
              </a:rPr>
              <a:t>顺序图：强调时间顺序的交互图</a:t>
            </a:r>
            <a:endParaRPr lang="zh-CN" altLang="en-US" sz="2000" kern="0" dirty="0">
              <a:sym typeface="Calibri" panose="020F0502020204030204" pitchFamily="34" charset="0"/>
            </a:endParaRPr>
          </a:p>
          <a:p>
            <a:pPr marL="342900" indent="-342900">
              <a:lnSpc>
                <a:spcPct val="90000"/>
              </a:lnSpc>
              <a:spcBef>
                <a:spcPct val="20000"/>
              </a:spcBef>
              <a:buFont typeface="Arial" panose="020B0604020202020204" pitchFamily="34" charset="0"/>
              <a:buChar char="•"/>
              <a:defRPr/>
            </a:pPr>
            <a:r>
              <a:rPr lang="zh-CN" altLang="en-US" sz="2000" kern="0" dirty="0">
                <a:sym typeface="Calibri" panose="020F0502020204030204" pitchFamily="34" charset="0"/>
              </a:rPr>
              <a:t>协作图：强调对象协作的交互图</a:t>
            </a:r>
            <a:endParaRPr lang="zh-CN" altLang="en-US" sz="2000" kern="0" dirty="0">
              <a:sym typeface="Calibri" panose="020F0502020204030204" pitchFamily="34" charset="0"/>
            </a:endParaRPr>
          </a:p>
          <a:p>
            <a:pPr marL="342900" indent="-342900">
              <a:lnSpc>
                <a:spcPct val="90000"/>
              </a:lnSpc>
              <a:spcBef>
                <a:spcPct val="20000"/>
              </a:spcBef>
              <a:buFont typeface="Arial" panose="020B0604020202020204" pitchFamily="34" charset="0"/>
              <a:buChar char="•"/>
              <a:defRPr/>
            </a:pPr>
            <a:r>
              <a:rPr lang="zh-CN" altLang="en-US" sz="2000" kern="0" dirty="0">
                <a:sym typeface="Calibri" panose="020F0502020204030204" pitchFamily="34" charset="0"/>
              </a:rPr>
              <a:t>状态图：类所经历的各种状态</a:t>
            </a:r>
            <a:endParaRPr lang="zh-CN" altLang="en-US" sz="2000" kern="0" dirty="0">
              <a:sym typeface="Calibri" panose="020F0502020204030204" pitchFamily="34" charset="0"/>
            </a:endParaRPr>
          </a:p>
          <a:p>
            <a:pPr marL="342900" indent="-342900">
              <a:lnSpc>
                <a:spcPct val="90000"/>
              </a:lnSpc>
              <a:spcBef>
                <a:spcPct val="20000"/>
              </a:spcBef>
              <a:buFont typeface="Arial" panose="020B0604020202020204" pitchFamily="34" charset="0"/>
              <a:buChar char="•"/>
              <a:defRPr/>
            </a:pPr>
            <a:r>
              <a:rPr lang="zh-CN" altLang="en-US" sz="2000" kern="0" dirty="0">
                <a:sym typeface="Calibri" panose="020F0502020204030204" pitchFamily="34" charset="0"/>
              </a:rPr>
              <a:t>活动图：对工作流建模</a:t>
            </a:r>
            <a:endParaRPr lang="zh-CN" altLang="en-US" sz="2000" kern="0" dirty="0">
              <a:sym typeface="Calibri" panose="020F0502020204030204" pitchFamily="34" charset="0"/>
            </a:endParaRPr>
          </a:p>
          <a:p>
            <a:pPr marL="342900" indent="-342900">
              <a:lnSpc>
                <a:spcPct val="90000"/>
              </a:lnSpc>
              <a:spcBef>
                <a:spcPct val="20000"/>
              </a:spcBef>
              <a:buFont typeface="Arial" panose="020B0604020202020204" pitchFamily="34" charset="0"/>
              <a:buChar char="•"/>
              <a:defRPr/>
            </a:pPr>
            <a:r>
              <a:rPr lang="zh-CN" altLang="en-US" sz="2000" kern="0" dirty="0">
                <a:sym typeface="Calibri" panose="020F0502020204030204" pitchFamily="34" charset="0"/>
              </a:rPr>
              <a:t>用例图：需求捕获，测试依据           </a:t>
            </a:r>
            <a:endParaRPr lang="zh-CN" altLang="en-US" sz="2000" kern="0" dirty="0">
              <a:sym typeface="Calibri" panose="020F0502020204030204" pitchFamily="34" charset="0"/>
            </a:endParaRPr>
          </a:p>
        </p:txBody>
      </p:sp>
      <p:sp>
        <p:nvSpPr>
          <p:cNvPr id="39" name="AutoShape 7"/>
          <p:cNvSpPr/>
          <p:nvPr/>
        </p:nvSpPr>
        <p:spPr bwMode="auto">
          <a:xfrm>
            <a:off x="6985129" y="2189065"/>
            <a:ext cx="316298" cy="463993"/>
          </a:xfrm>
          <a:prstGeom prst="rightBrace">
            <a:avLst>
              <a:gd name="adj1" fmla="val 83777"/>
              <a:gd name="adj2" fmla="val 50000"/>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4" name="AutoShape 7"/>
          <p:cNvSpPr/>
          <p:nvPr/>
        </p:nvSpPr>
        <p:spPr bwMode="auto">
          <a:xfrm>
            <a:off x="6998579" y="2818382"/>
            <a:ext cx="316298" cy="408982"/>
          </a:xfrm>
          <a:prstGeom prst="rightBrace">
            <a:avLst>
              <a:gd name="adj1" fmla="val 83777"/>
              <a:gd name="adj2" fmla="val 50000"/>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5" name="AutoShape 7"/>
          <p:cNvSpPr/>
          <p:nvPr/>
        </p:nvSpPr>
        <p:spPr bwMode="auto">
          <a:xfrm>
            <a:off x="6887572" y="3813097"/>
            <a:ext cx="316298" cy="429228"/>
          </a:xfrm>
          <a:prstGeom prst="rightBrace">
            <a:avLst>
              <a:gd name="adj1" fmla="val 83777"/>
              <a:gd name="adj2" fmla="val 50000"/>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6" name="AutoShape 7"/>
          <p:cNvSpPr/>
          <p:nvPr/>
        </p:nvSpPr>
        <p:spPr bwMode="auto">
          <a:xfrm>
            <a:off x="6848802" y="4510275"/>
            <a:ext cx="316298" cy="388084"/>
          </a:xfrm>
          <a:prstGeom prst="rightBrace">
            <a:avLst>
              <a:gd name="adj1" fmla="val 26025"/>
              <a:gd name="adj2" fmla="val 50000"/>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7" name="AutoShape 7"/>
          <p:cNvSpPr/>
          <p:nvPr/>
        </p:nvSpPr>
        <p:spPr bwMode="auto">
          <a:xfrm>
            <a:off x="6876618" y="5094968"/>
            <a:ext cx="316298" cy="163699"/>
          </a:xfrm>
          <a:prstGeom prst="rightBrace">
            <a:avLst>
              <a:gd name="adj1" fmla="val 26025"/>
              <a:gd name="adj2" fmla="val 50000"/>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3" name="矩形 2"/>
          <p:cNvSpPr/>
          <p:nvPr/>
        </p:nvSpPr>
        <p:spPr>
          <a:xfrm>
            <a:off x="7292779" y="2132892"/>
            <a:ext cx="881973" cy="369332"/>
          </a:xfrm>
          <a:prstGeom prst="rect">
            <a:avLst/>
          </a:prstGeom>
        </p:spPr>
        <p:txBody>
          <a:bodyPr wrap="none">
            <a:spAutoFit/>
          </a:bodyPr>
          <a:lstStyle/>
          <a:p>
            <a:pPr>
              <a:spcBef>
                <a:spcPct val="50000"/>
              </a:spcBef>
              <a:defRPr/>
            </a:pPr>
            <a:r>
              <a:rPr lang="zh-CN" altLang="en-US" b="1" dirty="0">
                <a:effectLst>
                  <a:outerShdw blurRad="38100" dist="38100" dir="2700000" algn="tl">
                    <a:srgbClr val="C0C0C0"/>
                  </a:outerShdw>
                </a:effectLst>
              </a:rPr>
              <a:t>静态图</a:t>
            </a:r>
            <a:endParaRPr lang="zh-CN" altLang="en-US" b="1" dirty="0">
              <a:effectLst>
                <a:outerShdw blurRad="38100" dist="38100" dir="2700000" algn="tl">
                  <a:srgbClr val="C0C0C0"/>
                </a:outerShdw>
              </a:effectLst>
            </a:endParaRPr>
          </a:p>
        </p:txBody>
      </p:sp>
      <p:sp>
        <p:nvSpPr>
          <p:cNvPr id="4" name="矩形 3"/>
          <p:cNvSpPr/>
          <p:nvPr/>
        </p:nvSpPr>
        <p:spPr>
          <a:xfrm>
            <a:off x="7291392" y="2822801"/>
            <a:ext cx="881973" cy="369332"/>
          </a:xfrm>
          <a:prstGeom prst="rect">
            <a:avLst/>
          </a:prstGeom>
        </p:spPr>
        <p:txBody>
          <a:bodyPr wrap="none">
            <a:spAutoFit/>
          </a:bodyPr>
          <a:lstStyle/>
          <a:p>
            <a:pPr>
              <a:spcBef>
                <a:spcPct val="50000"/>
              </a:spcBef>
              <a:defRPr/>
            </a:pPr>
            <a:r>
              <a:rPr lang="zh-CN" altLang="en-US" b="1" dirty="0">
                <a:effectLst>
                  <a:outerShdw blurRad="38100" dist="38100" dir="2700000" algn="tl">
                    <a:srgbClr val="C0C0C0"/>
                  </a:outerShdw>
                </a:effectLst>
              </a:rPr>
              <a:t>实现图</a:t>
            </a:r>
            <a:endParaRPr lang="zh-CN" altLang="en-US" b="1" dirty="0">
              <a:effectLst>
                <a:outerShdw blurRad="38100" dist="38100" dir="2700000" algn="tl">
                  <a:srgbClr val="C0C0C0"/>
                </a:outerShdw>
              </a:effectLst>
            </a:endParaRPr>
          </a:p>
        </p:txBody>
      </p:sp>
      <p:sp>
        <p:nvSpPr>
          <p:cNvPr id="48" name="Text Box 15"/>
          <p:cNvSpPr txBox="1">
            <a:spLocks noChangeArrowheads="1"/>
          </p:cNvSpPr>
          <p:nvPr/>
        </p:nvSpPr>
        <p:spPr bwMode="auto">
          <a:xfrm>
            <a:off x="7301427" y="3880056"/>
            <a:ext cx="935037" cy="369887"/>
          </a:xfrm>
          <a:prstGeom prst="rect">
            <a:avLst/>
          </a:prstGeom>
          <a:noFill/>
          <a:ln w="9525">
            <a:noFill/>
            <a:miter lim="800000"/>
          </a:ln>
          <a:effectLst/>
        </p:spPr>
        <p:txBody>
          <a:bodyPr>
            <a:spAutoFit/>
          </a:bodyPr>
          <a:lstStyle/>
          <a:p>
            <a:pPr eaLnBrk="0" hangingPunct="0">
              <a:spcBef>
                <a:spcPct val="50000"/>
              </a:spcBef>
              <a:defRPr/>
            </a:pPr>
            <a:r>
              <a:rPr lang="zh-CN" altLang="en-US" b="1" dirty="0">
                <a:effectLst>
                  <a:outerShdw blurRad="38100" dist="38100" dir="2700000" algn="tl">
                    <a:srgbClr val="C0C0C0"/>
                  </a:outerShdw>
                </a:effectLst>
              </a:rPr>
              <a:t>交互图</a:t>
            </a:r>
            <a:endParaRPr lang="zh-CN" altLang="en-US" b="1" dirty="0">
              <a:effectLst>
                <a:outerShdw blurRad="38100" dist="38100" dir="2700000" algn="tl">
                  <a:srgbClr val="C0C0C0"/>
                </a:outerShdw>
              </a:effectLst>
            </a:endParaRPr>
          </a:p>
        </p:txBody>
      </p:sp>
      <p:sp>
        <p:nvSpPr>
          <p:cNvPr id="49" name="Text Box 16"/>
          <p:cNvSpPr txBox="1">
            <a:spLocks noChangeArrowheads="1"/>
          </p:cNvSpPr>
          <p:nvPr/>
        </p:nvSpPr>
        <p:spPr bwMode="auto">
          <a:xfrm>
            <a:off x="7276807" y="4501635"/>
            <a:ext cx="935038" cy="368300"/>
          </a:xfrm>
          <a:prstGeom prst="rect">
            <a:avLst/>
          </a:prstGeom>
          <a:noFill/>
          <a:ln w="9525">
            <a:noFill/>
            <a:miter lim="800000"/>
          </a:ln>
          <a:effectLst/>
        </p:spPr>
        <p:txBody>
          <a:bodyPr>
            <a:spAutoFit/>
          </a:bodyPr>
          <a:lstStyle/>
          <a:p>
            <a:pPr eaLnBrk="0" hangingPunct="0">
              <a:spcBef>
                <a:spcPct val="50000"/>
              </a:spcBef>
              <a:defRPr/>
            </a:pPr>
            <a:r>
              <a:rPr lang="zh-CN" altLang="en-US" b="1" dirty="0">
                <a:effectLst>
                  <a:outerShdw blurRad="38100" dist="38100" dir="2700000" algn="tl">
                    <a:srgbClr val="C0C0C0"/>
                  </a:outerShdw>
                </a:effectLst>
              </a:rPr>
              <a:t>行为图</a:t>
            </a:r>
            <a:endParaRPr lang="zh-CN" altLang="en-US" b="1" dirty="0">
              <a:effectLst>
                <a:outerShdw blurRad="38100" dist="38100" dir="2700000" algn="tl">
                  <a:srgbClr val="C0C0C0"/>
                </a:outerShdw>
              </a:effectLst>
            </a:endParaRPr>
          </a:p>
        </p:txBody>
      </p:sp>
      <p:sp>
        <p:nvSpPr>
          <p:cNvPr id="51" name="Text Box 12"/>
          <p:cNvSpPr txBox="1">
            <a:spLocks noChangeArrowheads="1"/>
          </p:cNvSpPr>
          <p:nvPr/>
        </p:nvSpPr>
        <p:spPr bwMode="auto">
          <a:xfrm>
            <a:off x="7302315" y="4979560"/>
            <a:ext cx="935038" cy="369888"/>
          </a:xfrm>
          <a:prstGeom prst="rect">
            <a:avLst/>
          </a:prstGeom>
          <a:noFill/>
          <a:ln w="9525">
            <a:noFill/>
            <a:miter lim="800000"/>
          </a:ln>
          <a:effectLst/>
        </p:spPr>
        <p:txBody>
          <a:bodyPr>
            <a:spAutoFit/>
          </a:bodyPr>
          <a:lstStyle/>
          <a:p>
            <a:pPr eaLnBrk="0" hangingPunct="0">
              <a:spcBef>
                <a:spcPct val="50000"/>
              </a:spcBef>
              <a:defRPr/>
            </a:pPr>
            <a:r>
              <a:rPr lang="zh-CN" altLang="en-US" b="1" dirty="0">
                <a:effectLst>
                  <a:outerShdw blurRad="38100" dist="38100" dir="2700000" algn="tl">
                    <a:srgbClr val="C0C0C0"/>
                  </a:outerShdw>
                </a:effectLst>
              </a:rPr>
              <a:t>用例图 </a:t>
            </a:r>
            <a:endParaRPr lang="zh-CN" altLang="en-US" b="1" dirty="0">
              <a:effectLst>
                <a:outerShdw blurRad="38100" dist="38100" dir="2700000" algn="tl">
                  <a:srgbClr val="C0C0C0"/>
                </a:outerShdw>
              </a:effectLst>
            </a:endParaRPr>
          </a:p>
        </p:txBody>
      </p:sp>
      <p:sp>
        <p:nvSpPr>
          <p:cNvPr id="53" name="直接连接符 24"/>
          <p:cNvSpPr>
            <a:spLocks noChangeShapeType="1"/>
          </p:cNvSpPr>
          <p:nvPr/>
        </p:nvSpPr>
        <p:spPr bwMode="auto">
          <a:xfrm>
            <a:off x="2423695" y="3401999"/>
            <a:ext cx="6984581" cy="27001"/>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54" name="Text Box 5"/>
          <p:cNvSpPr txBox="1">
            <a:spLocks noChangeArrowheads="1"/>
          </p:cNvSpPr>
          <p:nvPr/>
        </p:nvSpPr>
        <p:spPr bwMode="auto">
          <a:xfrm>
            <a:off x="8553964" y="1976771"/>
            <a:ext cx="576262" cy="1322387"/>
          </a:xfrm>
          <a:prstGeom prst="rect">
            <a:avLst/>
          </a:prstGeom>
          <a:noFill/>
          <a:ln w="9525">
            <a:noFill/>
            <a:miter lim="800000"/>
          </a:ln>
          <a:effectLst/>
        </p:spPr>
        <p:txBody>
          <a:bodyPr>
            <a:spAutoFit/>
          </a:bodyPr>
          <a:lstStyle/>
          <a:p>
            <a:pPr eaLnBrk="0" hangingPunct="0">
              <a:spcBef>
                <a:spcPct val="50000"/>
              </a:spcBef>
              <a:defRPr/>
            </a:pPr>
            <a:r>
              <a:rPr lang="zh-CN" altLang="en-US" sz="3200" b="1" dirty="0">
                <a:effectLst>
                  <a:outerShdw blurRad="38100" dist="38100" dir="2700000" algn="tl">
                    <a:srgbClr val="C0C0C0"/>
                  </a:outerShdw>
                </a:effectLst>
              </a:rPr>
              <a:t>结</a:t>
            </a:r>
            <a:endParaRPr lang="zh-CN" altLang="en-US" sz="3200" b="1" dirty="0">
              <a:effectLst>
                <a:outerShdw blurRad="38100" dist="38100" dir="2700000" algn="tl">
                  <a:srgbClr val="C0C0C0"/>
                </a:outerShdw>
              </a:effectLst>
            </a:endParaRPr>
          </a:p>
          <a:p>
            <a:pPr eaLnBrk="0" hangingPunct="0">
              <a:spcBef>
                <a:spcPct val="50000"/>
              </a:spcBef>
              <a:defRPr/>
            </a:pPr>
            <a:r>
              <a:rPr lang="zh-CN" altLang="en-US" sz="3200" b="1" dirty="0">
                <a:effectLst>
                  <a:outerShdw blurRad="38100" dist="38100" dir="2700000" algn="tl">
                    <a:srgbClr val="C0C0C0"/>
                  </a:outerShdw>
                </a:effectLst>
              </a:rPr>
              <a:t>构</a:t>
            </a:r>
            <a:endParaRPr lang="zh-CN" altLang="en-US" sz="3200" b="1" dirty="0">
              <a:effectLst>
                <a:outerShdw blurRad="38100" dist="38100" dir="2700000" algn="tl">
                  <a:srgbClr val="C0C0C0"/>
                </a:outerShdw>
              </a:effectLst>
            </a:endParaRPr>
          </a:p>
        </p:txBody>
      </p:sp>
      <p:sp>
        <p:nvSpPr>
          <p:cNvPr id="56" name="Text Box 6"/>
          <p:cNvSpPr txBox="1">
            <a:spLocks noChangeArrowheads="1"/>
          </p:cNvSpPr>
          <p:nvPr/>
        </p:nvSpPr>
        <p:spPr bwMode="auto">
          <a:xfrm>
            <a:off x="8537668" y="4018643"/>
            <a:ext cx="504825" cy="1076325"/>
          </a:xfrm>
          <a:prstGeom prst="rect">
            <a:avLst/>
          </a:prstGeom>
          <a:noFill/>
          <a:ln w="9525">
            <a:noFill/>
            <a:miter lim="800000"/>
          </a:ln>
          <a:effectLst/>
        </p:spPr>
        <p:txBody>
          <a:bodyPr>
            <a:spAutoFit/>
          </a:bodyPr>
          <a:lstStyle/>
          <a:p>
            <a:pPr eaLnBrk="0" hangingPunct="0">
              <a:spcBef>
                <a:spcPct val="50000"/>
              </a:spcBef>
              <a:defRPr/>
            </a:pPr>
            <a:r>
              <a:rPr lang="zh-CN" altLang="en-US" sz="3200" b="1" dirty="0">
                <a:effectLst>
                  <a:outerShdw blurRad="38100" dist="38100" dir="2700000" algn="tl">
                    <a:srgbClr val="C0C0C0"/>
                  </a:outerShdw>
                </a:effectLst>
              </a:rPr>
              <a:t>行为</a:t>
            </a:r>
            <a:endParaRPr lang="zh-CN" altLang="en-US" sz="3200" b="1" dirty="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构件图概述</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nvGrpSpPr>
          <p:cNvPr id="51" name="Group 35"/>
          <p:cNvGrpSpPr/>
          <p:nvPr/>
        </p:nvGrpSpPr>
        <p:grpSpPr bwMode="auto">
          <a:xfrm>
            <a:off x="2135670" y="1451479"/>
            <a:ext cx="7848654" cy="1247529"/>
            <a:chOff x="0" y="0"/>
            <a:chExt cx="4707880" cy="1139825"/>
          </a:xfrm>
        </p:grpSpPr>
        <p:sp>
          <p:nvSpPr>
            <p:cNvPr id="52" name="AutoShape 33"/>
            <p:cNvSpPr>
              <a:spLocks noChangeArrowheads="1"/>
            </p:cNvSpPr>
            <p:nvPr/>
          </p:nvSpPr>
          <p:spPr bwMode="auto">
            <a:xfrm>
              <a:off x="0" y="0"/>
              <a:ext cx="4707880" cy="1139825"/>
            </a:xfrm>
            <a:prstGeom prst="roundRect">
              <a:avLst>
                <a:gd name="adj" fmla="val 12532"/>
              </a:avLst>
            </a:prstGeom>
            <a:solidFill>
              <a:srgbClr val="FFFFFF"/>
            </a:solidFill>
            <a:ln w="9525">
              <a:solidFill>
                <a:srgbClr val="B2B2B2"/>
              </a:solidFill>
              <a:rou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sym typeface="Arial" panose="020B0604020202020204" pitchFamily="34" charset="0"/>
              </a:endParaRPr>
            </a:p>
          </p:txBody>
        </p:sp>
        <p:sp>
          <p:nvSpPr>
            <p:cNvPr id="53" name="Rectangle 32"/>
            <p:cNvSpPr>
              <a:spLocks noChangeArrowheads="1"/>
            </p:cNvSpPr>
            <p:nvPr/>
          </p:nvSpPr>
          <p:spPr bwMode="auto">
            <a:xfrm>
              <a:off x="166076" y="85787"/>
              <a:ext cx="26686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lang="zh-CN" altLang="en-US" sz="2000" b="1" dirty="0">
                  <a:latin typeface="微软雅黑" panose="020B0503020204020204" pitchFamily="34" charset="-122"/>
                  <a:sym typeface="Arial" panose="020B0604020202020204" pitchFamily="34" charset="0"/>
                </a:rPr>
                <a:t>什么是构件图</a:t>
              </a:r>
              <a:endParaRPr lang="en-US" altLang="zh-CN" sz="2000" dirty="0">
                <a:latin typeface="Arial" panose="020B0604020202020204" pitchFamily="34" charset="0"/>
              </a:endParaRPr>
            </a:p>
          </p:txBody>
        </p:sp>
        <p:sp>
          <p:nvSpPr>
            <p:cNvPr id="54" name="Rectangle 35"/>
            <p:cNvSpPr>
              <a:spLocks noChangeArrowheads="1"/>
            </p:cNvSpPr>
            <p:nvPr/>
          </p:nvSpPr>
          <p:spPr bwMode="auto">
            <a:xfrm>
              <a:off x="142351" y="577426"/>
              <a:ext cx="4466162" cy="336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hangingPunct="1">
                <a:spcBef>
                  <a:spcPct val="0"/>
                </a:spcBef>
                <a:buFontTx/>
                <a:buNone/>
              </a:pPr>
              <a:r>
                <a:rPr lang="zh-CN" altLang="en-US" sz="1800" dirty="0">
                  <a:latin typeface="微软雅黑" panose="020B0503020204020204" pitchFamily="34" charset="-122"/>
                  <a:sym typeface="Arial" panose="020B0604020202020204" pitchFamily="34" charset="0"/>
                </a:rPr>
                <a:t>构件图描述了软件的各种构件和它们之间的</a:t>
              </a:r>
              <a:r>
                <a:rPr lang="zh-CN" altLang="en-US" sz="1800" b="1" dirty="0">
                  <a:solidFill>
                    <a:srgbClr val="479796"/>
                  </a:solidFill>
                  <a:latin typeface="微软雅黑" panose="020B0503020204020204" pitchFamily="34" charset="-122"/>
                  <a:sym typeface="Arial" panose="020B0604020202020204" pitchFamily="34" charset="0"/>
                </a:rPr>
                <a:t>依赖关系</a:t>
              </a:r>
              <a:r>
                <a:rPr lang="zh-CN" altLang="en-US" sz="1800" dirty="0">
                  <a:latin typeface="微软雅黑" panose="020B0503020204020204" pitchFamily="34" charset="-122"/>
                  <a:sym typeface="Arial" panose="020B0604020202020204" pitchFamily="34" charset="0"/>
                </a:rPr>
                <a:t>。</a:t>
              </a:r>
              <a:endParaRPr lang="en-US" altLang="zh-CN" sz="1800" dirty="0">
                <a:latin typeface="Arial" panose="020B0604020202020204" pitchFamily="34" charset="0"/>
              </a:endParaRPr>
            </a:p>
          </p:txBody>
        </p:sp>
      </p:gr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grpSp>
        <p:nvGrpSpPr>
          <p:cNvPr id="56" name="Group 35"/>
          <p:cNvGrpSpPr/>
          <p:nvPr/>
        </p:nvGrpSpPr>
        <p:grpSpPr bwMode="auto">
          <a:xfrm>
            <a:off x="2120026" y="2786082"/>
            <a:ext cx="7864298" cy="3595164"/>
            <a:chOff x="0" y="0"/>
            <a:chExt cx="4707880" cy="2646445"/>
          </a:xfrm>
        </p:grpSpPr>
        <p:sp>
          <p:nvSpPr>
            <p:cNvPr id="57" name="AutoShape 33"/>
            <p:cNvSpPr>
              <a:spLocks noChangeArrowheads="1"/>
            </p:cNvSpPr>
            <p:nvPr/>
          </p:nvSpPr>
          <p:spPr bwMode="auto">
            <a:xfrm>
              <a:off x="0" y="0"/>
              <a:ext cx="4707880" cy="2646445"/>
            </a:xfrm>
            <a:prstGeom prst="roundRect">
              <a:avLst>
                <a:gd name="adj" fmla="val 12532"/>
              </a:avLst>
            </a:prstGeom>
            <a:solidFill>
              <a:srgbClr val="FFFFFF"/>
            </a:solidFill>
            <a:ln w="9525">
              <a:solidFill>
                <a:srgbClr val="B2B2B2"/>
              </a:solidFill>
              <a:rou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sym typeface="Arial" panose="020B0604020202020204" pitchFamily="34" charset="0"/>
              </a:endParaRPr>
            </a:p>
          </p:txBody>
        </p:sp>
        <p:sp>
          <p:nvSpPr>
            <p:cNvPr id="58" name="Rectangle 32"/>
            <p:cNvSpPr>
              <a:spLocks noChangeArrowheads="1"/>
            </p:cNvSpPr>
            <p:nvPr/>
          </p:nvSpPr>
          <p:spPr bwMode="auto">
            <a:xfrm>
              <a:off x="166076" y="85787"/>
              <a:ext cx="2668676" cy="294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lang="zh-CN" altLang="en-US" sz="2000" b="1" dirty="0">
                  <a:latin typeface="微软雅黑" panose="020B0503020204020204" pitchFamily="34" charset="-122"/>
                  <a:sym typeface="Arial" panose="020B0604020202020204" pitchFamily="34" charset="0"/>
                </a:rPr>
                <a:t>构件图的作用</a:t>
              </a:r>
              <a:endParaRPr lang="en-US" altLang="zh-CN" sz="2000" dirty="0">
                <a:latin typeface="Arial" panose="020B0604020202020204" pitchFamily="34" charset="0"/>
              </a:endParaRPr>
            </a:p>
          </p:txBody>
        </p:sp>
        <p:sp>
          <p:nvSpPr>
            <p:cNvPr id="59" name="Rectangle 35"/>
            <p:cNvSpPr>
              <a:spLocks noChangeArrowheads="1"/>
            </p:cNvSpPr>
            <p:nvPr/>
          </p:nvSpPr>
          <p:spPr bwMode="auto">
            <a:xfrm>
              <a:off x="142351" y="396967"/>
              <a:ext cx="4466162" cy="2230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hangingPunct="1">
                <a:spcBef>
                  <a:spcPct val="0"/>
                </a:spcBef>
                <a:buFontTx/>
                <a:buNone/>
              </a:pPr>
              <a:r>
                <a:rPr lang="zh-CN" altLang="en-US" sz="1600" dirty="0">
                  <a:latin typeface="微软雅黑" panose="020B0503020204020204" pitchFamily="34" charset="-122"/>
                  <a:sym typeface="Arial" panose="020B0604020202020204" pitchFamily="34" charset="0"/>
                </a:rPr>
                <a:t>在构件图中，系统中的每个物理构件都使用构件符号来表示，通常，构件图看起来像是构件图标的集合，这些图标代表系统中的物理部件，</a:t>
              </a:r>
              <a:r>
                <a:rPr lang="zh-CN" altLang="en-US" sz="1600" b="1" dirty="0">
                  <a:latin typeface="微软雅黑" panose="020B0503020204020204" pitchFamily="34" charset="-122"/>
                  <a:sym typeface="Arial" panose="020B0604020202020204" pitchFamily="34" charset="0"/>
                </a:rPr>
                <a:t>构件图的基本目的是</a:t>
              </a:r>
              <a:r>
                <a:rPr lang="zh-CN" altLang="en-US" sz="1600" dirty="0">
                  <a:latin typeface="微软雅黑" panose="020B0503020204020204" pitchFamily="34" charset="-122"/>
                  <a:sym typeface="Arial" panose="020B0604020202020204" pitchFamily="34" charset="0"/>
                </a:rPr>
                <a:t>：使系统人员和开发人员能够从整体上了解系统的所有物理部件，同时，也使我们知道如何对构件进行打包，以便交付给最终客户，最后，构件图显示了被开发系统所包含的构件之间的依赖关系。</a:t>
              </a:r>
              <a:endParaRPr lang="zh-CN" altLang="en-US" sz="1600" dirty="0">
                <a:latin typeface="微软雅黑" panose="020B0503020204020204" pitchFamily="34" charset="-122"/>
                <a:sym typeface="Arial" panose="020B0604020202020204" pitchFamily="34" charset="0"/>
              </a:endParaRPr>
            </a:p>
            <a:p>
              <a:pPr algn="just" eaLnBrk="1" hangingPunct="1">
                <a:spcBef>
                  <a:spcPct val="0"/>
                </a:spcBef>
                <a:buFontTx/>
                <a:buNone/>
              </a:pPr>
              <a:r>
                <a:rPr lang="zh-CN" altLang="en-US" sz="1600" dirty="0">
                  <a:latin typeface="微软雅黑" panose="020B0503020204020204" pitchFamily="34" charset="-122"/>
                  <a:sym typeface="Arial" panose="020B0604020202020204" pitchFamily="34" charset="0"/>
                </a:rPr>
                <a:t>构件图从软件架构的角度来描述一个系统的主要功能，如系统分成几个子系统，每个子系统包括哪些类、包和构件，它们之间的关系以及它们分配到哪些节点上等。</a:t>
              </a:r>
              <a:endParaRPr lang="zh-CN" altLang="en-US" sz="1600" dirty="0">
                <a:latin typeface="微软雅黑" panose="020B0503020204020204" pitchFamily="34" charset="-122"/>
                <a:sym typeface="Arial" panose="020B0604020202020204" pitchFamily="34" charset="0"/>
              </a:endParaRPr>
            </a:p>
            <a:p>
              <a:pPr algn="just" eaLnBrk="1" hangingPunct="1">
                <a:spcBef>
                  <a:spcPct val="0"/>
                </a:spcBef>
                <a:buFontTx/>
                <a:buNone/>
              </a:pPr>
              <a:r>
                <a:rPr lang="zh-CN" altLang="en-US" sz="1600" dirty="0">
                  <a:latin typeface="微软雅黑" panose="020B0503020204020204" pitchFamily="34" charset="-122"/>
                  <a:sym typeface="Arial" panose="020B0604020202020204" pitchFamily="34" charset="0"/>
                </a:rPr>
                <a:t>使用构件图可以清楚地看出系统的结构和功能。方便项目组的成员制定工作目标和了解工作情况，同时，最重要的一点是有利于软件的复用。</a:t>
              </a:r>
              <a:endParaRPr lang="zh-CN" altLang="en-US" sz="1600" dirty="0">
                <a:latin typeface="微软雅黑" panose="020B0503020204020204" pitchFamily="34" charset="-122"/>
                <a:sym typeface="Arial" panose="020B0604020202020204" pitchFamily="34" charset="0"/>
              </a:endParaRPr>
            </a:p>
            <a:p>
              <a:pPr algn="just" eaLnBrk="1" hangingPunct="1">
                <a:spcBef>
                  <a:spcPct val="0"/>
                </a:spcBef>
                <a:buFontTx/>
                <a:buNone/>
              </a:pPr>
              <a:r>
                <a:rPr lang="zh-CN" altLang="en-US" sz="1600" dirty="0">
                  <a:latin typeface="微软雅黑" panose="020B0503020204020204" pitchFamily="34" charset="-122"/>
                  <a:sym typeface="Arial" panose="020B0604020202020204" pitchFamily="34" charset="0"/>
                </a:rPr>
                <a:t>从宏观的角度上，构件图把软件看作多个独立构件组装而成的集合，每个构件可以被实现相同接口的其它构件替换。</a:t>
              </a:r>
              <a:endParaRPr lang="zh-CN" altLang="en-US" sz="1600" dirty="0">
                <a:latin typeface="微软雅黑" panose="020B0503020204020204" pitchFamily="34" charset="-122"/>
                <a:sym typeface="Arial" panose="020B0604020202020204" pitchFamily="34" charset="0"/>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2</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a:latin typeface="造字工房悦黑体验版纤细体"/>
                <a:ea typeface="造字工房悦黑体验版纤细体"/>
                <a:cs typeface="造字工房悦黑体验版纤细体"/>
                <a:sym typeface="造字工房悦黑体验版纤细体"/>
              </a:rPr>
              <a:t>构件</a:t>
            </a:r>
            <a:r>
              <a:rPr lang="zh-CN" altLang="en-US" sz="4400" dirty="0" smtClean="0">
                <a:latin typeface="造字工房悦黑体验版纤细体"/>
                <a:ea typeface="造字工房悦黑体验版纤细体"/>
                <a:cs typeface="造字工房悦黑体验版纤细体"/>
                <a:sym typeface="造字工房悦黑体验版纤细体"/>
              </a:rPr>
              <a:t>图</a:t>
            </a:r>
            <a:r>
              <a:rPr lang="zh-CN" altLang="en-US" sz="4400" dirty="0">
                <a:latin typeface="造字工房悦黑体验版纤细体"/>
                <a:ea typeface="造字工房悦黑体验版纤细体"/>
                <a:cs typeface="造字工房悦黑体验版纤细体"/>
                <a:sym typeface="造字工房悦黑体验版纤细体"/>
              </a:rPr>
              <a:t>组成</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nvGrpSpPr>
          <p:cNvPr id="15" name="Group 35"/>
          <p:cNvGrpSpPr/>
          <p:nvPr/>
        </p:nvGrpSpPr>
        <p:grpSpPr bwMode="auto">
          <a:xfrm>
            <a:off x="4793493" y="1346933"/>
            <a:ext cx="6708030" cy="1579037"/>
            <a:chOff x="0" y="0"/>
            <a:chExt cx="4707880" cy="1139825"/>
          </a:xfrm>
        </p:grpSpPr>
        <p:sp>
          <p:nvSpPr>
            <p:cNvPr id="16" name="AutoShape 33"/>
            <p:cNvSpPr>
              <a:spLocks noChangeArrowheads="1"/>
            </p:cNvSpPr>
            <p:nvPr/>
          </p:nvSpPr>
          <p:spPr bwMode="auto">
            <a:xfrm>
              <a:off x="0" y="0"/>
              <a:ext cx="4707880" cy="1139825"/>
            </a:xfrm>
            <a:prstGeom prst="roundRect">
              <a:avLst>
                <a:gd name="adj" fmla="val 12532"/>
              </a:avLst>
            </a:prstGeom>
            <a:solidFill>
              <a:srgbClr val="FFFFFF"/>
            </a:solidFill>
            <a:ln w="9525">
              <a:solidFill>
                <a:srgbClr val="B2B2B2"/>
              </a:solidFill>
              <a:rou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sym typeface="Arial" panose="020B0604020202020204" pitchFamily="34" charset="0"/>
              </a:endParaRPr>
            </a:p>
          </p:txBody>
        </p:sp>
        <p:pic>
          <p:nvPicPr>
            <p:cNvPr id="17" name="Picture 164"/>
            <p:cNvPicPr>
              <a:picLocks noChangeAspect="1" noChangeArrowheads="1"/>
            </p:cNvPicPr>
            <p:nvPr/>
          </p:nvPicPr>
          <p:blipFill>
            <a:blip r:embed="rId1">
              <a:lum bright="18000"/>
              <a:extLst>
                <a:ext uri="{28A0092B-C50C-407E-A947-70E740481C1C}">
                  <a14:useLocalDpi xmlns:a14="http://schemas.microsoft.com/office/drawing/2010/main" val="0"/>
                </a:ext>
              </a:extLst>
            </a:blip>
            <a:srcRect/>
            <a:stretch>
              <a:fillRect/>
            </a:stretch>
          </p:blipFill>
          <p:spPr bwMode="auto">
            <a:xfrm>
              <a:off x="171376" y="882897"/>
              <a:ext cx="98266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椭圆 55"/>
            <p:cNvSpPr>
              <a:spLocks noChangeArrowheads="1"/>
            </p:cNvSpPr>
            <p:nvPr/>
          </p:nvSpPr>
          <p:spPr bwMode="auto">
            <a:xfrm>
              <a:off x="333623" y="193861"/>
              <a:ext cx="666873" cy="666873"/>
            </a:xfrm>
            <a:prstGeom prst="ellipse">
              <a:avLst/>
            </a:prstGeom>
            <a:solidFill>
              <a:srgbClr val="C2D59B"/>
            </a:solidFill>
            <a:ln w="12700">
              <a:solidFill>
                <a:srgbClr val="395E8A"/>
              </a:solidFill>
              <a:prstDash val="sysDot"/>
              <a:round/>
            </a:ln>
          </p:spPr>
          <p:txBody>
            <a:bodyPr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Tx/>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19" name="TextBox 56"/>
            <p:cNvSpPr>
              <a:spLocks noChangeArrowheads="1"/>
            </p:cNvSpPr>
            <p:nvPr/>
          </p:nvSpPr>
          <p:spPr bwMode="auto">
            <a:xfrm>
              <a:off x="537097" y="413411"/>
              <a:ext cx="292734" cy="266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lang="zh-CN" altLang="en-US" sz="1800" b="1" dirty="0">
                  <a:latin typeface="微软雅黑" panose="020B0503020204020204" pitchFamily="34" charset="-122"/>
                  <a:sym typeface="微软雅黑" panose="020B0503020204020204" pitchFamily="34" charset="-122"/>
                </a:rPr>
                <a:t>壹</a:t>
              </a:r>
              <a:endParaRPr lang="zh-CN" altLang="en-US" sz="1800" b="1" dirty="0">
                <a:latin typeface="Arial" panose="020B0604020202020204" pitchFamily="34" charset="0"/>
              </a:endParaRPr>
            </a:p>
          </p:txBody>
        </p:sp>
        <p:sp>
          <p:nvSpPr>
            <p:cNvPr id="20" name="Rectangle 35"/>
            <p:cNvSpPr>
              <a:spLocks noChangeArrowheads="1"/>
            </p:cNvSpPr>
            <p:nvPr/>
          </p:nvSpPr>
          <p:spPr bwMode="auto">
            <a:xfrm>
              <a:off x="1251496" y="373819"/>
              <a:ext cx="3357016" cy="266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hangingPunct="1">
                <a:spcBef>
                  <a:spcPct val="0"/>
                </a:spcBef>
                <a:buFontTx/>
                <a:buNone/>
              </a:pPr>
              <a:r>
                <a:rPr lang="zh-CN" altLang="en-US" sz="1800" b="1" dirty="0">
                  <a:latin typeface="微软雅黑" panose="020B0503020204020204" pitchFamily="34" charset="-122"/>
                  <a:sym typeface="Arial" panose="020B0604020202020204" pitchFamily="34" charset="0"/>
                </a:rPr>
                <a:t>构件（</a:t>
              </a:r>
              <a:r>
                <a:rPr lang="en-US" altLang="zh-CN" sz="1800" b="1" dirty="0">
                  <a:latin typeface="微软雅黑" panose="020B0503020204020204" pitchFamily="34" charset="-122"/>
                  <a:sym typeface="Arial" panose="020B0604020202020204" pitchFamily="34" charset="0"/>
                </a:rPr>
                <a:t>Component</a:t>
              </a:r>
              <a:r>
                <a:rPr lang="zh-CN" altLang="en-US" sz="1800" b="1" dirty="0">
                  <a:latin typeface="微软雅黑" panose="020B0503020204020204" pitchFamily="34" charset="-122"/>
                  <a:sym typeface="Arial" panose="020B0604020202020204" pitchFamily="34" charset="0"/>
                </a:rPr>
                <a:t>）</a:t>
              </a:r>
              <a:endParaRPr lang="en-US" altLang="zh-CN" sz="1800" dirty="0">
                <a:latin typeface="Arial" panose="020B0604020202020204" pitchFamily="34" charset="0"/>
              </a:endParaRPr>
            </a:p>
          </p:txBody>
        </p:sp>
      </p:grpSp>
      <p:grpSp>
        <p:nvGrpSpPr>
          <p:cNvPr id="21" name="Group 42"/>
          <p:cNvGrpSpPr/>
          <p:nvPr/>
        </p:nvGrpSpPr>
        <p:grpSpPr bwMode="auto">
          <a:xfrm>
            <a:off x="4816988" y="2917137"/>
            <a:ext cx="6708030" cy="1579037"/>
            <a:chOff x="0" y="0"/>
            <a:chExt cx="4707880" cy="1139825"/>
          </a:xfrm>
        </p:grpSpPr>
        <p:sp>
          <p:nvSpPr>
            <p:cNvPr id="22" name="AutoShape 33"/>
            <p:cNvSpPr>
              <a:spLocks noChangeArrowheads="1"/>
            </p:cNvSpPr>
            <p:nvPr/>
          </p:nvSpPr>
          <p:spPr bwMode="auto">
            <a:xfrm>
              <a:off x="0" y="0"/>
              <a:ext cx="4707880" cy="1139825"/>
            </a:xfrm>
            <a:prstGeom prst="roundRect">
              <a:avLst>
                <a:gd name="adj" fmla="val 12532"/>
              </a:avLst>
            </a:prstGeom>
            <a:solidFill>
              <a:srgbClr val="FFFFFF"/>
            </a:solidFill>
            <a:ln w="9525">
              <a:solidFill>
                <a:srgbClr val="B2B2B2"/>
              </a:solidFill>
              <a:rou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sym typeface="Arial" panose="020B0604020202020204" pitchFamily="34" charset="0"/>
              </a:endParaRPr>
            </a:p>
          </p:txBody>
        </p:sp>
        <p:pic>
          <p:nvPicPr>
            <p:cNvPr id="23" name="Picture 164"/>
            <p:cNvPicPr>
              <a:picLocks noChangeAspect="1" noChangeArrowheads="1"/>
            </p:cNvPicPr>
            <p:nvPr/>
          </p:nvPicPr>
          <p:blipFill>
            <a:blip r:embed="rId1">
              <a:lum bright="18000"/>
              <a:extLst>
                <a:ext uri="{28A0092B-C50C-407E-A947-70E740481C1C}">
                  <a14:useLocalDpi xmlns:a14="http://schemas.microsoft.com/office/drawing/2010/main" val="0"/>
                </a:ext>
              </a:extLst>
            </a:blip>
            <a:srcRect/>
            <a:stretch>
              <a:fillRect/>
            </a:stretch>
          </p:blipFill>
          <p:spPr bwMode="auto">
            <a:xfrm>
              <a:off x="171376" y="882897"/>
              <a:ext cx="98266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椭圆 62"/>
            <p:cNvSpPr>
              <a:spLocks noChangeArrowheads="1"/>
            </p:cNvSpPr>
            <p:nvPr/>
          </p:nvSpPr>
          <p:spPr bwMode="auto">
            <a:xfrm>
              <a:off x="333623" y="193861"/>
              <a:ext cx="666873" cy="666873"/>
            </a:xfrm>
            <a:prstGeom prst="ellipse">
              <a:avLst/>
            </a:prstGeom>
            <a:solidFill>
              <a:srgbClr val="8CB3E3"/>
            </a:solidFill>
            <a:ln w="12700">
              <a:solidFill>
                <a:srgbClr val="395E8A"/>
              </a:solidFill>
              <a:prstDash val="sysDot"/>
              <a:round/>
            </a:ln>
          </p:spPr>
          <p:txBody>
            <a:bodyPr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Tx/>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25" name="TextBox 63"/>
            <p:cNvSpPr>
              <a:spLocks noChangeArrowheads="1"/>
            </p:cNvSpPr>
            <p:nvPr/>
          </p:nvSpPr>
          <p:spPr bwMode="auto">
            <a:xfrm>
              <a:off x="502749" y="379930"/>
              <a:ext cx="292734" cy="266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lang="zh-CN" altLang="en-US" sz="1800" b="1" dirty="0">
                  <a:latin typeface="微软雅黑" panose="020B0503020204020204" pitchFamily="34" charset="-122"/>
                  <a:sym typeface="微软雅黑" panose="020B0503020204020204" pitchFamily="34" charset="-122"/>
                </a:rPr>
                <a:t>贰</a:t>
              </a:r>
              <a:endParaRPr lang="zh-CN" altLang="en-US" sz="1800" b="1" dirty="0">
                <a:latin typeface="Arial" panose="020B0604020202020204" pitchFamily="34" charset="0"/>
              </a:endParaRPr>
            </a:p>
          </p:txBody>
        </p:sp>
        <p:sp>
          <p:nvSpPr>
            <p:cNvPr id="26" name="Rectangle 35"/>
            <p:cNvSpPr>
              <a:spLocks noChangeArrowheads="1"/>
            </p:cNvSpPr>
            <p:nvPr/>
          </p:nvSpPr>
          <p:spPr bwMode="auto">
            <a:xfrm>
              <a:off x="1251496" y="373819"/>
              <a:ext cx="3357016" cy="266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hangingPunct="1">
                <a:spcBef>
                  <a:spcPct val="0"/>
                </a:spcBef>
                <a:buFontTx/>
                <a:buNone/>
              </a:pPr>
              <a:r>
                <a:rPr lang="zh-CN" altLang="en-US" sz="1800" b="1" dirty="0">
                  <a:latin typeface="微软雅黑" panose="020B0503020204020204" pitchFamily="34" charset="-122"/>
                  <a:sym typeface="Arial" panose="020B0604020202020204" pitchFamily="34" charset="0"/>
                </a:rPr>
                <a:t>接口（</a:t>
              </a:r>
              <a:r>
                <a:rPr lang="en-US" altLang="zh-CN" sz="1800" b="1" dirty="0">
                  <a:latin typeface="微软雅黑" panose="020B0503020204020204" pitchFamily="34" charset="-122"/>
                  <a:sym typeface="Arial" panose="020B0604020202020204" pitchFamily="34" charset="0"/>
                </a:rPr>
                <a:t>Interface</a:t>
              </a:r>
              <a:r>
                <a:rPr lang="zh-CN" altLang="en-US" sz="1800" b="1" dirty="0">
                  <a:latin typeface="微软雅黑" panose="020B0503020204020204" pitchFamily="34" charset="-122"/>
                  <a:sym typeface="Arial" panose="020B0604020202020204" pitchFamily="34" charset="0"/>
                </a:rPr>
                <a:t>）</a:t>
              </a:r>
              <a:endParaRPr lang="en-US" altLang="zh-CN" sz="1800" b="1" dirty="0">
                <a:latin typeface="微软雅黑" panose="020B0503020204020204" pitchFamily="34" charset="-122"/>
                <a:sym typeface="Arial" panose="020B0604020202020204" pitchFamily="34" charset="0"/>
              </a:endParaRPr>
            </a:p>
          </p:txBody>
        </p:sp>
      </p:grpSp>
      <p:grpSp>
        <p:nvGrpSpPr>
          <p:cNvPr id="27" name="Group 49"/>
          <p:cNvGrpSpPr/>
          <p:nvPr/>
        </p:nvGrpSpPr>
        <p:grpSpPr bwMode="auto">
          <a:xfrm>
            <a:off x="4812845" y="4508166"/>
            <a:ext cx="6708030" cy="1579037"/>
            <a:chOff x="23154" y="202517"/>
            <a:chExt cx="4707880" cy="1139825"/>
          </a:xfrm>
        </p:grpSpPr>
        <p:sp>
          <p:nvSpPr>
            <p:cNvPr id="28" name="AutoShape 33"/>
            <p:cNvSpPr>
              <a:spLocks noChangeArrowheads="1"/>
            </p:cNvSpPr>
            <p:nvPr/>
          </p:nvSpPr>
          <p:spPr bwMode="auto">
            <a:xfrm>
              <a:off x="23154" y="202517"/>
              <a:ext cx="4707880" cy="1139825"/>
            </a:xfrm>
            <a:prstGeom prst="roundRect">
              <a:avLst>
                <a:gd name="adj" fmla="val 12532"/>
              </a:avLst>
            </a:prstGeom>
            <a:solidFill>
              <a:srgbClr val="FFFFFF"/>
            </a:solidFill>
            <a:ln w="9525">
              <a:solidFill>
                <a:srgbClr val="B2B2B2"/>
              </a:solidFill>
              <a:rou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sym typeface="Arial" panose="020B0604020202020204" pitchFamily="34" charset="0"/>
              </a:endParaRPr>
            </a:p>
          </p:txBody>
        </p:sp>
        <p:pic>
          <p:nvPicPr>
            <p:cNvPr id="29" name="Picture 164"/>
            <p:cNvPicPr>
              <a:picLocks noChangeAspect="1" noChangeArrowheads="1"/>
            </p:cNvPicPr>
            <p:nvPr/>
          </p:nvPicPr>
          <p:blipFill>
            <a:blip r:embed="rId1">
              <a:lum bright="18000"/>
              <a:extLst>
                <a:ext uri="{28A0092B-C50C-407E-A947-70E740481C1C}">
                  <a14:useLocalDpi xmlns:a14="http://schemas.microsoft.com/office/drawing/2010/main" val="0"/>
                </a:ext>
              </a:extLst>
            </a:blip>
            <a:srcRect/>
            <a:stretch>
              <a:fillRect/>
            </a:stretch>
          </p:blipFill>
          <p:spPr bwMode="auto">
            <a:xfrm>
              <a:off x="171376" y="1058324"/>
              <a:ext cx="98266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椭圆 83"/>
            <p:cNvSpPr>
              <a:spLocks noChangeArrowheads="1"/>
            </p:cNvSpPr>
            <p:nvPr/>
          </p:nvSpPr>
          <p:spPr bwMode="auto">
            <a:xfrm>
              <a:off x="333623" y="369287"/>
              <a:ext cx="666873" cy="666873"/>
            </a:xfrm>
            <a:prstGeom prst="ellipse">
              <a:avLst/>
            </a:prstGeom>
            <a:solidFill>
              <a:srgbClr val="E387ED"/>
            </a:solidFill>
            <a:ln w="12700">
              <a:solidFill>
                <a:srgbClr val="395E8A"/>
              </a:solidFill>
              <a:prstDash val="sysDot"/>
              <a:round/>
            </a:ln>
          </p:spPr>
          <p:txBody>
            <a:bodyPr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Tx/>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31" name="TextBox 84"/>
            <p:cNvSpPr>
              <a:spLocks noChangeArrowheads="1"/>
            </p:cNvSpPr>
            <p:nvPr/>
          </p:nvSpPr>
          <p:spPr bwMode="auto">
            <a:xfrm>
              <a:off x="528811" y="609271"/>
              <a:ext cx="292734" cy="266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lang="zh-CN" altLang="en-US" sz="1800" b="1" dirty="0">
                  <a:latin typeface="微软雅黑" panose="020B0503020204020204" pitchFamily="34" charset="-122"/>
                  <a:sym typeface="微软雅黑" panose="020B0503020204020204" pitchFamily="34" charset="-122"/>
                </a:rPr>
                <a:t>叁</a:t>
              </a:r>
              <a:endParaRPr lang="zh-CN" altLang="en-US" sz="1800" b="1" dirty="0">
                <a:latin typeface="Arial" panose="020B0604020202020204" pitchFamily="34" charset="0"/>
              </a:endParaRPr>
            </a:p>
          </p:txBody>
        </p:sp>
        <p:sp>
          <p:nvSpPr>
            <p:cNvPr id="32" name="Rectangle 35"/>
            <p:cNvSpPr>
              <a:spLocks noChangeArrowheads="1"/>
            </p:cNvSpPr>
            <p:nvPr/>
          </p:nvSpPr>
          <p:spPr bwMode="auto">
            <a:xfrm>
              <a:off x="1195684" y="609271"/>
              <a:ext cx="3357016" cy="266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hangingPunct="1">
                <a:spcBef>
                  <a:spcPct val="0"/>
                </a:spcBef>
                <a:buFontTx/>
                <a:buNone/>
              </a:pPr>
              <a:r>
                <a:rPr lang="zh-CN" altLang="en-US" sz="1800" b="1" dirty="0">
                  <a:latin typeface="微软雅黑" panose="020B0503020204020204" pitchFamily="34" charset="-122"/>
                  <a:sym typeface="Arial" panose="020B0604020202020204" pitchFamily="34" charset="0"/>
                </a:rPr>
                <a:t>依赖关系（</a:t>
              </a:r>
              <a:r>
                <a:rPr lang="en-US" altLang="zh-CN" sz="1800" b="1" dirty="0">
                  <a:latin typeface="微软雅黑" panose="020B0503020204020204" pitchFamily="34" charset="-122"/>
                  <a:sym typeface="Arial" panose="020B0604020202020204" pitchFamily="34" charset="0"/>
                </a:rPr>
                <a:t>Dependency</a:t>
              </a:r>
              <a:r>
                <a:rPr lang="zh-CN" altLang="en-US" sz="1800" b="1" dirty="0">
                  <a:latin typeface="微软雅黑" panose="020B0503020204020204" pitchFamily="34" charset="-122"/>
                  <a:sym typeface="Arial" panose="020B0604020202020204" pitchFamily="34" charset="0"/>
                </a:rPr>
                <a:t>）</a:t>
              </a:r>
              <a:endParaRPr lang="en-US" altLang="zh-CN" sz="1800" dirty="0">
                <a:latin typeface="Arial" panose="020B0604020202020204" pitchFamily="34" charset="0"/>
              </a:endParaRPr>
            </a:p>
          </p:txBody>
        </p:sp>
      </p:grpSp>
      <p:sp>
        <p:nvSpPr>
          <p:cNvPr id="33" name="直接连接符 86"/>
          <p:cNvSpPr>
            <a:spLocks noChangeShapeType="1"/>
          </p:cNvSpPr>
          <p:nvPr/>
        </p:nvSpPr>
        <p:spPr bwMode="auto">
          <a:xfrm>
            <a:off x="1631628" y="2289176"/>
            <a:ext cx="3181216" cy="0"/>
          </a:xfrm>
          <a:prstGeom prst="line">
            <a:avLst/>
          </a:prstGeom>
          <a:noFill/>
          <a:ln w="19050">
            <a:solidFill>
              <a:srgbClr val="BFBFBF"/>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4" name="直接连接符 87"/>
          <p:cNvSpPr>
            <a:spLocks noChangeShapeType="1"/>
          </p:cNvSpPr>
          <p:nvPr/>
        </p:nvSpPr>
        <p:spPr bwMode="auto">
          <a:xfrm flipV="1">
            <a:off x="1916777" y="3718173"/>
            <a:ext cx="2896067" cy="1155"/>
          </a:xfrm>
          <a:prstGeom prst="line">
            <a:avLst/>
          </a:prstGeom>
          <a:noFill/>
          <a:ln w="19050">
            <a:solidFill>
              <a:srgbClr val="BFBFBF"/>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5" name="直接连接符 88"/>
          <p:cNvSpPr>
            <a:spLocks noChangeShapeType="1"/>
          </p:cNvSpPr>
          <p:nvPr/>
        </p:nvSpPr>
        <p:spPr bwMode="auto">
          <a:xfrm>
            <a:off x="1559622" y="5095627"/>
            <a:ext cx="3253223" cy="0"/>
          </a:xfrm>
          <a:prstGeom prst="line">
            <a:avLst/>
          </a:prstGeom>
          <a:noFill/>
          <a:ln w="19050">
            <a:solidFill>
              <a:srgbClr val="BFBFBF"/>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6" name="椭圆 35"/>
          <p:cNvSpPr/>
          <p:nvPr/>
        </p:nvSpPr>
        <p:spPr>
          <a:xfrm>
            <a:off x="564316" y="1945985"/>
            <a:ext cx="1352462" cy="3287828"/>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tx1"/>
                </a:solidFill>
              </a:rPr>
              <a:t>构</a:t>
            </a:r>
            <a:endParaRPr lang="en-US" altLang="zh-CN" b="1" dirty="0">
              <a:solidFill>
                <a:schemeClr val="tx1"/>
              </a:solidFill>
            </a:endParaRPr>
          </a:p>
          <a:p>
            <a:pPr algn="ctr">
              <a:defRPr/>
            </a:pPr>
            <a:r>
              <a:rPr lang="zh-CN" altLang="en-US" b="1" dirty="0">
                <a:solidFill>
                  <a:schemeClr val="tx1"/>
                </a:solidFill>
              </a:rPr>
              <a:t>件</a:t>
            </a:r>
            <a:endParaRPr lang="en-US" altLang="zh-CN" b="1" dirty="0">
              <a:solidFill>
                <a:schemeClr val="tx1"/>
              </a:solidFill>
            </a:endParaRPr>
          </a:p>
          <a:p>
            <a:pPr algn="ctr">
              <a:defRPr/>
            </a:pPr>
            <a:r>
              <a:rPr lang="zh-CN" altLang="en-US" b="1" dirty="0">
                <a:solidFill>
                  <a:schemeClr val="tx1"/>
                </a:solidFill>
              </a:rPr>
              <a:t>图</a:t>
            </a:r>
            <a:endParaRPr lang="en-US" altLang="zh-CN" b="1" dirty="0">
              <a:solidFill>
                <a:schemeClr val="tx1"/>
              </a:solidFill>
            </a:endParaRPr>
          </a:p>
          <a:p>
            <a:pPr algn="ctr">
              <a:defRPr/>
            </a:pPr>
            <a:r>
              <a:rPr lang="zh-CN" altLang="en-US" b="1" dirty="0">
                <a:solidFill>
                  <a:schemeClr val="tx1"/>
                </a:solidFill>
              </a:rPr>
              <a:t>三</a:t>
            </a:r>
            <a:endParaRPr lang="en-US" altLang="zh-CN" b="1" dirty="0">
              <a:solidFill>
                <a:schemeClr val="tx1"/>
              </a:solidFill>
            </a:endParaRPr>
          </a:p>
          <a:p>
            <a:pPr algn="ctr">
              <a:defRPr/>
            </a:pPr>
            <a:r>
              <a:rPr lang="zh-CN" altLang="en-US" b="1" dirty="0">
                <a:solidFill>
                  <a:schemeClr val="tx1"/>
                </a:solidFill>
              </a:rPr>
              <a:t>元</a:t>
            </a:r>
            <a:endParaRPr lang="en-US" altLang="zh-CN" b="1" dirty="0">
              <a:solidFill>
                <a:schemeClr val="tx1"/>
              </a:solidFill>
            </a:endParaRPr>
          </a:p>
          <a:p>
            <a:pPr algn="ctr">
              <a:defRPr/>
            </a:pPr>
            <a:r>
              <a:rPr lang="zh-CN" altLang="en-US" b="1" dirty="0">
                <a:solidFill>
                  <a:schemeClr val="tx1"/>
                </a:solidFill>
              </a:rPr>
              <a:t>素</a:t>
            </a:r>
            <a:endParaRPr lang="zh-CN" altLang="en-US" b="1" dirty="0">
              <a:solidFill>
                <a:schemeClr val="tx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3</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构件</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16" name="圆角矩形 15"/>
          <p:cNvSpPr/>
          <p:nvPr/>
        </p:nvSpPr>
        <p:spPr>
          <a:xfrm>
            <a:off x="2423694" y="1892603"/>
            <a:ext cx="7850188" cy="3797300"/>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b="1" dirty="0">
                <a:solidFill>
                  <a:schemeClr val="tx1"/>
                </a:solidFill>
              </a:rPr>
              <a:t>构件的定义</a:t>
            </a:r>
            <a:endParaRPr lang="en-US" altLang="zh-CN" sz="2800" b="1" dirty="0">
              <a:solidFill>
                <a:schemeClr val="tx1"/>
              </a:solidFill>
            </a:endParaRPr>
          </a:p>
          <a:p>
            <a:pPr>
              <a:defRPr/>
            </a:pPr>
            <a:endParaRPr lang="en-US" altLang="zh-CN" sz="2800" b="1" dirty="0">
              <a:solidFill>
                <a:srgbClr val="002060"/>
              </a:solidFill>
            </a:endParaRPr>
          </a:p>
          <a:p>
            <a:pPr>
              <a:defRPr/>
            </a:pPr>
            <a:r>
              <a:rPr kumimoji="1" lang="zh-CN" altLang="en-US" sz="2800" b="1" dirty="0">
                <a:solidFill>
                  <a:schemeClr val="tx1"/>
                </a:solidFill>
                <a:ea typeface="楷体_GB2312" pitchFamily="49" charset="-122"/>
              </a:rPr>
              <a:t>构件是定义了良好接口的物理实现单元，是系统中可替换的物理部件。</a:t>
            </a:r>
            <a:endParaRPr kumimoji="1" lang="en-US" altLang="zh-CN" sz="2800" b="1" dirty="0">
              <a:solidFill>
                <a:schemeClr val="tx1"/>
              </a:solidFill>
              <a:ea typeface="楷体_GB2312" pitchFamily="49" charset="-122"/>
            </a:endParaRPr>
          </a:p>
          <a:p>
            <a:pPr>
              <a:defRPr/>
            </a:pPr>
            <a:endParaRPr kumimoji="1" lang="en-US" altLang="zh-CN" sz="2800" b="1" dirty="0">
              <a:solidFill>
                <a:schemeClr val="tx1"/>
              </a:solidFill>
              <a:ea typeface="楷体_GB2312" pitchFamily="49" charset="-122"/>
            </a:endParaRPr>
          </a:p>
          <a:p>
            <a:pPr>
              <a:defRPr/>
            </a:pPr>
            <a:r>
              <a:rPr kumimoji="1" lang="zh-CN" altLang="en-US" sz="2800" b="1" dirty="0">
                <a:solidFill>
                  <a:schemeClr val="tx1"/>
                </a:solidFill>
                <a:ea typeface="楷体_GB2312" pitchFamily="49" charset="-122"/>
              </a:rPr>
              <a:t>一般情况下，构件表示将类、接口等逻辑元素打包而成的物理模块。</a:t>
            </a:r>
            <a:endParaRPr kumimoji="1" lang="en-US" altLang="zh-CN" sz="2800" b="1" dirty="0">
              <a:solidFill>
                <a:schemeClr val="tx1"/>
              </a:solidFill>
              <a:ea typeface="楷体_GB2312" pitchFamily="49" charset="-122"/>
            </a:endParaRPr>
          </a:p>
          <a:p>
            <a:pPr>
              <a:defRPr/>
            </a:pPr>
            <a:endParaRPr kumimoji="1" lang="en-US" altLang="zh-CN" b="1" dirty="0">
              <a:solidFill>
                <a:schemeClr val="accent6">
                  <a:lumMod val="50000"/>
                </a:schemeClr>
              </a:solidFill>
              <a:ea typeface="楷体_GB2312" pitchFamily="49"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3</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构件</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9" name="圆角矩形 8"/>
          <p:cNvSpPr/>
          <p:nvPr/>
        </p:nvSpPr>
        <p:spPr>
          <a:xfrm>
            <a:off x="2170906" y="1844868"/>
            <a:ext cx="7850188" cy="3797300"/>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b="1" dirty="0">
                <a:solidFill>
                  <a:schemeClr val="tx1"/>
                </a:solidFill>
              </a:rPr>
              <a:t>构件的名称</a:t>
            </a:r>
            <a:endParaRPr lang="en-US" altLang="zh-CN" b="1" dirty="0">
              <a:solidFill>
                <a:schemeClr val="tx1"/>
              </a:solidFill>
            </a:endParaRPr>
          </a:p>
          <a:p>
            <a:pPr>
              <a:defRPr/>
            </a:pPr>
            <a:endParaRPr lang="en-US" altLang="zh-CN" b="1" dirty="0">
              <a:solidFill>
                <a:srgbClr val="002060"/>
              </a:solidFill>
            </a:endParaRPr>
          </a:p>
          <a:p>
            <a:pPr>
              <a:defRPr/>
            </a:pPr>
            <a:r>
              <a:rPr kumimoji="1" lang="zh-CN" altLang="en-US" b="1" dirty="0">
                <a:solidFill>
                  <a:schemeClr val="tx1"/>
                </a:solidFill>
                <a:ea typeface="楷体_GB2312" pitchFamily="49" charset="-122"/>
              </a:rPr>
              <a:t>每个构件必须有一个不同于其他构件的名称。构件的名称和类的名称的命名法则很是相似，有简单名和路径名之分。构建的名称是一个字符串，位于构件图标的内部。在实际应用中，构件名称通常是从现实词汇中抽取出来的短名词或名词短语。</a:t>
            </a:r>
            <a:endParaRPr kumimoji="1" lang="en-US" altLang="zh-CN" b="1" dirty="0">
              <a:solidFill>
                <a:schemeClr val="tx1"/>
              </a:solidFill>
              <a:ea typeface="楷体_GB2312" pitchFamily="49" charset="-122"/>
            </a:endParaRPr>
          </a:p>
          <a:p>
            <a:pPr>
              <a:defRPr/>
            </a:pPr>
            <a:endParaRPr kumimoji="1" lang="en-US" altLang="zh-CN" b="1" dirty="0">
              <a:solidFill>
                <a:schemeClr val="tx1"/>
              </a:solidFill>
              <a:ea typeface="楷体_GB2312" pitchFamily="49" charset="-122"/>
            </a:endParaRPr>
          </a:p>
          <a:p>
            <a:pPr>
              <a:defRPr/>
            </a:pPr>
            <a:r>
              <a:rPr kumimoji="1" lang="zh-CN" altLang="en-US" b="1" dirty="0">
                <a:solidFill>
                  <a:schemeClr val="tx1"/>
                </a:solidFill>
                <a:ea typeface="楷体_GB2312" pitchFamily="49" charset="-122"/>
              </a:rPr>
              <a:t>构件的表示</a:t>
            </a:r>
            <a:endParaRPr kumimoji="1" lang="en-US" altLang="zh-CN" b="1" dirty="0">
              <a:solidFill>
                <a:schemeClr val="tx1"/>
              </a:solidFill>
              <a:ea typeface="楷体_GB2312" pitchFamily="49" charset="-122"/>
            </a:endParaRPr>
          </a:p>
          <a:p>
            <a:pPr>
              <a:defRPr/>
            </a:pPr>
            <a:endParaRPr kumimoji="1" lang="en-US" altLang="zh-CN" b="1" dirty="0">
              <a:solidFill>
                <a:schemeClr val="accent6">
                  <a:lumMod val="50000"/>
                </a:schemeClr>
              </a:solidFill>
              <a:ea typeface="楷体_GB2312" pitchFamily="49" charset="-122"/>
            </a:endParaRPr>
          </a:p>
          <a:p>
            <a:pPr>
              <a:defRPr/>
            </a:pPr>
            <a:endParaRPr kumimoji="1" lang="en-US" altLang="zh-CN" b="1" dirty="0">
              <a:solidFill>
                <a:schemeClr val="accent6">
                  <a:lumMod val="50000"/>
                </a:schemeClr>
              </a:solidFill>
              <a:ea typeface="楷体_GB2312" pitchFamily="49" charset="-122"/>
            </a:endParaRPr>
          </a:p>
          <a:p>
            <a:pPr>
              <a:defRPr/>
            </a:pPr>
            <a:endParaRPr kumimoji="1" lang="en-US" altLang="zh-CN" b="1" dirty="0">
              <a:solidFill>
                <a:schemeClr val="accent6">
                  <a:lumMod val="50000"/>
                </a:schemeClr>
              </a:solidFill>
              <a:ea typeface="楷体_GB2312" pitchFamily="49" charset="-122"/>
            </a:endParaRPr>
          </a:p>
          <a:p>
            <a:pPr>
              <a:defRPr/>
            </a:pPr>
            <a:endParaRPr kumimoji="1" lang="en-US" altLang="zh-CN" b="1" dirty="0">
              <a:solidFill>
                <a:schemeClr val="accent6">
                  <a:lumMod val="50000"/>
                </a:schemeClr>
              </a:solidFill>
              <a:ea typeface="楷体_GB2312" pitchFamily="49" charset="-122"/>
            </a:endParaRPr>
          </a:p>
          <a:p>
            <a:pPr>
              <a:defRPr/>
            </a:pPr>
            <a:endParaRPr kumimoji="1" lang="en-US" altLang="zh-CN" b="1" dirty="0">
              <a:solidFill>
                <a:schemeClr val="accent6">
                  <a:lumMod val="50000"/>
                </a:schemeClr>
              </a:solidFill>
              <a:ea typeface="楷体_GB2312" pitchFamily="49" charset="-122"/>
            </a:endParaRPr>
          </a:p>
        </p:txBody>
      </p:sp>
      <p:pic>
        <p:nvPicPr>
          <p:cNvPr id="1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1607" y="4268251"/>
            <a:ext cx="6729413"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3</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构件</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11" name="圆角矩形 10"/>
          <p:cNvSpPr/>
          <p:nvPr/>
        </p:nvSpPr>
        <p:spPr>
          <a:xfrm>
            <a:off x="2170906" y="1720057"/>
            <a:ext cx="7850188" cy="3797300"/>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b="1" dirty="0">
                <a:solidFill>
                  <a:schemeClr val="tx1"/>
                </a:solidFill>
              </a:rPr>
              <a:t>构件的类型</a:t>
            </a:r>
            <a:endParaRPr lang="en-US" altLang="zh-CN" b="1" dirty="0">
              <a:solidFill>
                <a:schemeClr val="tx1"/>
              </a:solidFill>
            </a:endParaRPr>
          </a:p>
          <a:p>
            <a:pPr eaLnBrk="1" hangingPunct="1">
              <a:defRPr/>
            </a:pPr>
            <a:endParaRPr lang="en-US" altLang="zh-CN" b="1" dirty="0">
              <a:solidFill>
                <a:srgbClr val="002060"/>
              </a:solidFill>
            </a:endParaRPr>
          </a:p>
          <a:p>
            <a:pPr marL="457200" indent="-457200" eaLnBrk="1" hangingPunct="1">
              <a:lnSpc>
                <a:spcPct val="130000"/>
              </a:lnSpc>
              <a:spcBef>
                <a:spcPct val="20000"/>
              </a:spcBef>
              <a:buClr>
                <a:srgbClr val="FF0000"/>
              </a:buClr>
              <a:buSzPct val="200000"/>
              <a:buFontTx/>
              <a:buChar char="•"/>
              <a:defRPr/>
            </a:pPr>
            <a:r>
              <a:rPr kumimoji="1" lang="zh-CN" altLang="en-US" b="1" dirty="0">
                <a:solidFill>
                  <a:schemeClr val="tx1"/>
                </a:solidFill>
                <a:ea typeface="楷体_GB2312" pitchFamily="49" charset="-122"/>
              </a:rPr>
              <a:t>部署构件</a:t>
            </a:r>
            <a:endParaRPr kumimoji="1" lang="zh-CN" altLang="en-US" b="1" dirty="0">
              <a:solidFill>
                <a:schemeClr val="tx1"/>
              </a:solidFill>
              <a:ea typeface="楷体_GB2312" pitchFamily="49" charset="-122"/>
            </a:endParaRPr>
          </a:p>
          <a:p>
            <a:pPr marL="457200" indent="-457200" eaLnBrk="1" hangingPunct="1">
              <a:lnSpc>
                <a:spcPct val="130000"/>
              </a:lnSpc>
              <a:spcBef>
                <a:spcPct val="20000"/>
              </a:spcBef>
              <a:buClr>
                <a:srgbClr val="FF0000"/>
              </a:buClr>
              <a:buSzPct val="200000"/>
              <a:defRPr/>
            </a:pPr>
            <a:r>
              <a:rPr kumimoji="1" lang="zh-CN" altLang="en-US" b="1" dirty="0">
                <a:solidFill>
                  <a:schemeClr val="tx1"/>
                </a:solidFill>
                <a:ea typeface="楷体_GB2312" pitchFamily="49" charset="-122"/>
              </a:rPr>
              <a:t>      如</a:t>
            </a:r>
            <a:r>
              <a:rPr kumimoji="1" lang="en-US" altLang="zh-CN" b="1" dirty="0" err="1">
                <a:solidFill>
                  <a:schemeClr val="tx1"/>
                </a:solidFill>
                <a:ea typeface="楷体_GB2312" pitchFamily="49" charset="-122"/>
              </a:rPr>
              <a:t>dll</a:t>
            </a:r>
            <a:r>
              <a:rPr kumimoji="1" lang="zh-CN" altLang="en-US" b="1" dirty="0">
                <a:solidFill>
                  <a:schemeClr val="tx1"/>
                </a:solidFill>
                <a:ea typeface="楷体_GB2312" pitchFamily="49" charset="-122"/>
              </a:rPr>
              <a:t>文件、</a:t>
            </a:r>
            <a:r>
              <a:rPr kumimoji="1" lang="en-US" altLang="zh-CN" b="1" dirty="0">
                <a:solidFill>
                  <a:schemeClr val="tx1"/>
                </a:solidFill>
                <a:ea typeface="楷体_GB2312" pitchFamily="49" charset="-122"/>
              </a:rPr>
              <a:t>exe</a:t>
            </a:r>
            <a:r>
              <a:rPr kumimoji="1" lang="zh-CN" altLang="en-US" b="1" dirty="0">
                <a:solidFill>
                  <a:schemeClr val="tx1"/>
                </a:solidFill>
                <a:ea typeface="楷体_GB2312" pitchFamily="49" charset="-122"/>
              </a:rPr>
              <a:t>文件、</a:t>
            </a:r>
            <a:r>
              <a:rPr kumimoji="1" lang="en-US" altLang="zh-CN" b="1" dirty="0">
                <a:solidFill>
                  <a:schemeClr val="tx1"/>
                </a:solidFill>
                <a:ea typeface="楷体_GB2312" pitchFamily="49" charset="-122"/>
              </a:rPr>
              <a:t>com+</a:t>
            </a:r>
            <a:r>
              <a:rPr kumimoji="1" lang="zh-CN" altLang="en-US" b="1" dirty="0">
                <a:solidFill>
                  <a:schemeClr val="tx1"/>
                </a:solidFill>
                <a:ea typeface="楷体_GB2312" pitchFamily="49" charset="-122"/>
              </a:rPr>
              <a:t>对象、</a:t>
            </a:r>
            <a:r>
              <a:rPr kumimoji="1" lang="en-US" altLang="zh-CN" b="1" dirty="0" err="1">
                <a:solidFill>
                  <a:schemeClr val="tx1"/>
                </a:solidFill>
                <a:ea typeface="楷体_GB2312" pitchFamily="49" charset="-122"/>
              </a:rPr>
              <a:t>corba</a:t>
            </a:r>
            <a:r>
              <a:rPr kumimoji="1" lang="zh-CN" altLang="en-US" b="1" dirty="0">
                <a:solidFill>
                  <a:schemeClr val="tx1"/>
                </a:solidFill>
                <a:ea typeface="楷体_GB2312" pitchFamily="49" charset="-122"/>
              </a:rPr>
              <a:t>对象、</a:t>
            </a:r>
            <a:r>
              <a:rPr kumimoji="1" lang="en-US" altLang="zh-CN" b="1" dirty="0" err="1">
                <a:solidFill>
                  <a:schemeClr val="tx1"/>
                </a:solidFill>
                <a:ea typeface="楷体_GB2312" pitchFamily="49" charset="-122"/>
              </a:rPr>
              <a:t>ejb</a:t>
            </a:r>
            <a:r>
              <a:rPr kumimoji="1" lang="zh-CN" altLang="en-US" b="1" dirty="0">
                <a:solidFill>
                  <a:schemeClr val="tx1"/>
                </a:solidFill>
                <a:ea typeface="楷体_GB2312" pitchFamily="49" charset="-122"/>
              </a:rPr>
              <a:t>、动态</a:t>
            </a:r>
            <a:r>
              <a:rPr kumimoji="1" lang="en-US" altLang="zh-CN" b="1" dirty="0">
                <a:solidFill>
                  <a:schemeClr val="tx1"/>
                </a:solidFill>
                <a:ea typeface="楷体_GB2312" pitchFamily="49" charset="-122"/>
              </a:rPr>
              <a:t>web</a:t>
            </a:r>
            <a:r>
              <a:rPr kumimoji="1" lang="zh-CN" altLang="en-US" b="1" dirty="0">
                <a:solidFill>
                  <a:schemeClr val="tx1"/>
                </a:solidFill>
                <a:ea typeface="楷体_GB2312" pitchFamily="49" charset="-122"/>
              </a:rPr>
              <a:t>页、数据库表等；</a:t>
            </a:r>
            <a:endParaRPr kumimoji="1" lang="zh-CN" altLang="en-US" b="1" dirty="0">
              <a:solidFill>
                <a:schemeClr val="tx1"/>
              </a:solidFill>
              <a:ea typeface="楷体_GB2312" pitchFamily="49" charset="-122"/>
            </a:endParaRPr>
          </a:p>
          <a:p>
            <a:pPr marL="457200" indent="-457200" eaLnBrk="1" hangingPunct="1">
              <a:lnSpc>
                <a:spcPct val="130000"/>
              </a:lnSpc>
              <a:spcBef>
                <a:spcPct val="20000"/>
              </a:spcBef>
              <a:buClr>
                <a:srgbClr val="FF0000"/>
              </a:buClr>
              <a:buSzPct val="200000"/>
              <a:buFontTx/>
              <a:buChar char="•"/>
              <a:defRPr/>
            </a:pPr>
            <a:r>
              <a:rPr kumimoji="1" lang="zh-CN" altLang="en-US" b="1" dirty="0">
                <a:solidFill>
                  <a:schemeClr val="tx1"/>
                </a:solidFill>
                <a:ea typeface="楷体_GB2312" pitchFamily="49" charset="-122"/>
              </a:rPr>
              <a:t>工作产品构件</a:t>
            </a:r>
            <a:endParaRPr kumimoji="1" lang="zh-CN" altLang="en-US" b="1" dirty="0">
              <a:solidFill>
                <a:schemeClr val="tx1"/>
              </a:solidFill>
              <a:ea typeface="楷体_GB2312" pitchFamily="49" charset="-122"/>
            </a:endParaRPr>
          </a:p>
          <a:p>
            <a:pPr marL="457200" indent="-457200" eaLnBrk="1" hangingPunct="1">
              <a:lnSpc>
                <a:spcPct val="130000"/>
              </a:lnSpc>
              <a:spcBef>
                <a:spcPct val="20000"/>
              </a:spcBef>
              <a:buClr>
                <a:srgbClr val="FF0000"/>
              </a:buClr>
              <a:buSzPct val="200000"/>
              <a:defRPr/>
            </a:pPr>
            <a:r>
              <a:rPr kumimoji="1" lang="zh-CN" altLang="en-US" b="1" dirty="0">
                <a:solidFill>
                  <a:schemeClr val="tx1"/>
                </a:solidFill>
                <a:ea typeface="楷体_GB2312" pitchFamily="49" charset="-122"/>
              </a:rPr>
              <a:t>      如源代码文件、数据文件等，用来产生部署构件；</a:t>
            </a:r>
            <a:endParaRPr kumimoji="1" lang="zh-CN" altLang="en-US" b="1" dirty="0">
              <a:solidFill>
                <a:schemeClr val="tx1"/>
              </a:solidFill>
              <a:ea typeface="楷体_GB2312" pitchFamily="49" charset="-122"/>
            </a:endParaRPr>
          </a:p>
          <a:p>
            <a:pPr marL="457200" indent="-457200" eaLnBrk="1" hangingPunct="1">
              <a:lnSpc>
                <a:spcPct val="130000"/>
              </a:lnSpc>
              <a:spcBef>
                <a:spcPct val="20000"/>
              </a:spcBef>
              <a:buClr>
                <a:srgbClr val="FF0000"/>
              </a:buClr>
              <a:buSzPct val="200000"/>
              <a:buFontTx/>
              <a:buChar char="•"/>
              <a:defRPr/>
            </a:pPr>
            <a:r>
              <a:rPr kumimoji="1" lang="zh-CN" altLang="en-US" b="1" dirty="0">
                <a:solidFill>
                  <a:schemeClr val="tx1"/>
                </a:solidFill>
                <a:ea typeface="楷体_GB2312" pitchFamily="49" charset="-122"/>
              </a:rPr>
              <a:t>执行构件</a:t>
            </a:r>
            <a:endParaRPr kumimoji="1" lang="zh-CN" altLang="en-US" b="1" dirty="0">
              <a:solidFill>
                <a:schemeClr val="tx1"/>
              </a:solidFill>
              <a:ea typeface="楷体_GB2312" pitchFamily="49" charset="-122"/>
            </a:endParaRPr>
          </a:p>
          <a:p>
            <a:pPr marL="457200" indent="-457200" eaLnBrk="1" hangingPunct="1">
              <a:lnSpc>
                <a:spcPct val="130000"/>
              </a:lnSpc>
              <a:spcBef>
                <a:spcPct val="20000"/>
              </a:spcBef>
              <a:buClr>
                <a:srgbClr val="FF0000"/>
              </a:buClr>
              <a:buSzPct val="200000"/>
              <a:defRPr/>
            </a:pPr>
            <a:r>
              <a:rPr kumimoji="1" lang="zh-CN" altLang="en-US" b="1" dirty="0">
                <a:solidFill>
                  <a:schemeClr val="tx1"/>
                </a:solidFill>
                <a:ea typeface="楷体_GB2312" pitchFamily="49" charset="-122"/>
              </a:rPr>
              <a:t>      是指系统执行后产生的构件；</a:t>
            </a:r>
            <a:endParaRPr kumimoji="1" lang="en-US" altLang="zh-CN" b="1" dirty="0">
              <a:solidFill>
                <a:schemeClr val="accent6">
                  <a:lumMod val="50000"/>
                </a:schemeClr>
              </a:solidFill>
              <a:ea typeface="楷体_GB2312"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Freeform 8"/>
          <p:cNvSpPr>
            <a:spLocks noEditPoints="1" noChangeArrowheads="1"/>
          </p:cNvSpPr>
          <p:nvPr/>
        </p:nvSpPr>
        <p:spPr bwMode="auto">
          <a:xfrm flipH="1">
            <a:off x="4378360" y="506201"/>
            <a:ext cx="3162589" cy="987065"/>
          </a:xfrm>
          <a:custGeom>
            <a:avLst/>
            <a:gdLst>
              <a:gd name="T0" fmla="*/ 1789 w 2270"/>
              <a:gd name="T1" fmla="*/ 99 h 1630"/>
              <a:gd name="T2" fmla="*/ 1899 w 2270"/>
              <a:gd name="T3" fmla="*/ 223 h 1630"/>
              <a:gd name="T4" fmla="*/ 2001 w 2270"/>
              <a:gd name="T5" fmla="*/ 410 h 1630"/>
              <a:gd name="T6" fmla="*/ 2135 w 2270"/>
              <a:gd name="T7" fmla="*/ 493 h 1630"/>
              <a:gd name="T8" fmla="*/ 2163 w 2270"/>
              <a:gd name="T9" fmla="*/ 848 h 1630"/>
              <a:gd name="T10" fmla="*/ 1905 w 2270"/>
              <a:gd name="T11" fmla="*/ 1194 h 1630"/>
              <a:gd name="T12" fmla="*/ 468 w 2270"/>
              <a:gd name="T13" fmla="*/ 1406 h 1630"/>
              <a:gd name="T14" fmla="*/ 291 w 2270"/>
              <a:gd name="T15" fmla="*/ 1441 h 1630"/>
              <a:gd name="T16" fmla="*/ 1137 w 2270"/>
              <a:gd name="T17" fmla="*/ 1476 h 1630"/>
              <a:gd name="T18" fmla="*/ 1010 w 2270"/>
              <a:gd name="T19" fmla="*/ 1479 h 1630"/>
              <a:gd name="T20" fmla="*/ 1995 w 2270"/>
              <a:gd name="T21" fmla="*/ 1498 h 1630"/>
              <a:gd name="T22" fmla="*/ 1649 w 2270"/>
              <a:gd name="T23" fmla="*/ 1530 h 1630"/>
              <a:gd name="T24" fmla="*/ 1597 w 2270"/>
              <a:gd name="T25" fmla="*/ 1546 h 1630"/>
              <a:gd name="T26" fmla="*/ 404 w 2270"/>
              <a:gd name="T27" fmla="*/ 1573 h 1630"/>
              <a:gd name="T28" fmla="*/ 302 w 2270"/>
              <a:gd name="T29" fmla="*/ 1588 h 1630"/>
              <a:gd name="T30" fmla="*/ 729 w 2270"/>
              <a:gd name="T31" fmla="*/ 1585 h 1630"/>
              <a:gd name="T32" fmla="*/ 1111 w 2270"/>
              <a:gd name="T33" fmla="*/ 1604 h 1630"/>
              <a:gd name="T34" fmla="*/ 40 w 2270"/>
              <a:gd name="T35" fmla="*/ 1008 h 1630"/>
              <a:gd name="T36" fmla="*/ 59 w 2270"/>
              <a:gd name="T37" fmla="*/ 1197 h 1630"/>
              <a:gd name="T38" fmla="*/ 189 w 2270"/>
              <a:gd name="T39" fmla="*/ 1290 h 1630"/>
              <a:gd name="T40" fmla="*/ 457 w 2270"/>
              <a:gd name="T41" fmla="*/ 1454 h 1630"/>
              <a:gd name="T42" fmla="*/ 908 w 2270"/>
              <a:gd name="T43" fmla="*/ 1435 h 1630"/>
              <a:gd name="T44" fmla="*/ 1534 w 2270"/>
              <a:gd name="T45" fmla="*/ 1424 h 1630"/>
              <a:gd name="T46" fmla="*/ 1968 w 2270"/>
              <a:gd name="T47" fmla="*/ 1430 h 1630"/>
              <a:gd name="T48" fmla="*/ 1958 w 2270"/>
              <a:gd name="T49" fmla="*/ 1373 h 1630"/>
              <a:gd name="T50" fmla="*/ 1894 w 2270"/>
              <a:gd name="T51" fmla="*/ 1197 h 1630"/>
              <a:gd name="T52" fmla="*/ 2072 w 2270"/>
              <a:gd name="T53" fmla="*/ 1010 h 1630"/>
              <a:gd name="T54" fmla="*/ 2113 w 2270"/>
              <a:gd name="T55" fmla="*/ 822 h 1630"/>
              <a:gd name="T56" fmla="*/ 1977 w 2270"/>
              <a:gd name="T57" fmla="*/ 707 h 1630"/>
              <a:gd name="T58" fmla="*/ 2121 w 2270"/>
              <a:gd name="T59" fmla="*/ 529 h 1630"/>
              <a:gd name="T60" fmla="*/ 1832 w 2270"/>
              <a:gd name="T61" fmla="*/ 399 h 1630"/>
              <a:gd name="T62" fmla="*/ 1814 w 2270"/>
              <a:gd name="T63" fmla="*/ 305 h 1630"/>
              <a:gd name="T64" fmla="*/ 1883 w 2270"/>
              <a:gd name="T65" fmla="*/ 221 h 1630"/>
              <a:gd name="T66" fmla="*/ 1815 w 2270"/>
              <a:gd name="T67" fmla="*/ 87 h 1630"/>
              <a:gd name="T68" fmla="*/ 1259 w 2270"/>
              <a:gd name="T69" fmla="*/ 34 h 1630"/>
              <a:gd name="T70" fmla="*/ 694 w 2270"/>
              <a:gd name="T71" fmla="*/ 66 h 1630"/>
              <a:gd name="T72" fmla="*/ 140 w 2270"/>
              <a:gd name="T73" fmla="*/ 218 h 1630"/>
              <a:gd name="T74" fmla="*/ 134 w 2270"/>
              <a:gd name="T75" fmla="*/ 431 h 1630"/>
              <a:gd name="T76" fmla="*/ 295 w 2270"/>
              <a:gd name="T77" fmla="*/ 459 h 1630"/>
              <a:gd name="T78" fmla="*/ 36 w 2270"/>
              <a:gd name="T79" fmla="*/ 672 h 1630"/>
              <a:gd name="T80" fmla="*/ 1748 w 2270"/>
              <a:gd name="T81" fmla="*/ 253 h 1630"/>
              <a:gd name="T82" fmla="*/ 1594 w 2270"/>
              <a:gd name="T83" fmla="*/ 88 h 1630"/>
              <a:gd name="T84" fmla="*/ 361 w 2270"/>
              <a:gd name="T85" fmla="*/ 180 h 1630"/>
              <a:gd name="T86" fmla="*/ 1692 w 2270"/>
              <a:gd name="T87" fmla="*/ 264 h 1630"/>
              <a:gd name="T88" fmla="*/ 163 w 2270"/>
              <a:gd name="T89" fmla="*/ 364 h 1630"/>
              <a:gd name="T90" fmla="*/ 1916 w 2270"/>
              <a:gd name="T91" fmla="*/ 428 h 1630"/>
              <a:gd name="T92" fmla="*/ 131 w 2270"/>
              <a:gd name="T93" fmla="*/ 542 h 1630"/>
              <a:gd name="T94" fmla="*/ 158 w 2270"/>
              <a:gd name="T95" fmla="*/ 623 h 1630"/>
              <a:gd name="T96" fmla="*/ 160 w 2270"/>
              <a:gd name="T97" fmla="*/ 891 h 1630"/>
              <a:gd name="T98" fmla="*/ 1748 w 2270"/>
              <a:gd name="T99" fmla="*/ 1195 h 1630"/>
              <a:gd name="T100" fmla="*/ 1418 w 2270"/>
              <a:gd name="T101" fmla="*/ 1301 h 1630"/>
              <a:gd name="T102" fmla="*/ 1343 w 2270"/>
              <a:gd name="T103" fmla="*/ 1362 h 1630"/>
              <a:gd name="T104" fmla="*/ 962 w 2270"/>
              <a:gd name="T105" fmla="*/ 1406 h 1630"/>
              <a:gd name="T106" fmla="*/ 1504 w 2270"/>
              <a:gd name="T107" fmla="*/ 1412 h 1630"/>
              <a:gd name="T108" fmla="*/ 1685 w 2270"/>
              <a:gd name="T109" fmla="*/ 1454 h 1630"/>
              <a:gd name="T110" fmla="*/ 1895 w 2270"/>
              <a:gd name="T111" fmla="*/ 209 h 1630"/>
              <a:gd name="T112" fmla="*/ 26 w 2270"/>
              <a:gd name="T113" fmla="*/ 808 h 1630"/>
              <a:gd name="T114" fmla="*/ 365 w 2270"/>
              <a:gd name="T115" fmla="*/ 1404 h 1630"/>
              <a:gd name="T116" fmla="*/ 1298 w 2270"/>
              <a:gd name="T117" fmla="*/ 1484 h 1630"/>
              <a:gd name="T118" fmla="*/ 873 w 2270"/>
              <a:gd name="T119" fmla="*/ 1493 h 1630"/>
              <a:gd name="T120" fmla="*/ 407 w 2270"/>
              <a:gd name="T121" fmla="*/ 1474 h 1630"/>
              <a:gd name="T122" fmla="*/ 319 w 2270"/>
              <a:gd name="T123" fmla="*/ 1560 h 1630"/>
              <a:gd name="T124" fmla="*/ 368 w 2270"/>
              <a:gd name="T125" fmla="*/ 1458 h 163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70"/>
              <a:gd name="T190" fmla="*/ 0 h 1630"/>
              <a:gd name="T191" fmla="*/ 2270 w 2270"/>
              <a:gd name="T192" fmla="*/ 1630 h 163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70" h="1630">
                <a:moveTo>
                  <a:pt x="1191" y="3"/>
                </a:moveTo>
                <a:cubicBezTo>
                  <a:pt x="1190" y="1"/>
                  <a:pt x="1196" y="0"/>
                  <a:pt x="1197" y="1"/>
                </a:cubicBezTo>
                <a:cubicBezTo>
                  <a:pt x="1198" y="2"/>
                  <a:pt x="1193" y="6"/>
                  <a:pt x="1191" y="3"/>
                </a:cubicBezTo>
                <a:close/>
                <a:moveTo>
                  <a:pt x="1234" y="23"/>
                </a:moveTo>
                <a:cubicBezTo>
                  <a:pt x="1240" y="23"/>
                  <a:pt x="1247" y="23"/>
                  <a:pt x="1247" y="17"/>
                </a:cubicBezTo>
                <a:cubicBezTo>
                  <a:pt x="1245" y="17"/>
                  <a:pt x="1242" y="17"/>
                  <a:pt x="1239" y="17"/>
                </a:cubicBezTo>
                <a:cubicBezTo>
                  <a:pt x="1239" y="19"/>
                  <a:pt x="1239" y="21"/>
                  <a:pt x="1236" y="20"/>
                </a:cubicBezTo>
                <a:cubicBezTo>
                  <a:pt x="1238" y="16"/>
                  <a:pt x="1240" y="14"/>
                  <a:pt x="1236" y="11"/>
                </a:cubicBezTo>
                <a:cubicBezTo>
                  <a:pt x="1238" y="10"/>
                  <a:pt x="1240" y="9"/>
                  <a:pt x="1241" y="7"/>
                </a:cubicBezTo>
                <a:cubicBezTo>
                  <a:pt x="1237" y="8"/>
                  <a:pt x="1229" y="5"/>
                  <a:pt x="1227" y="9"/>
                </a:cubicBezTo>
                <a:cubicBezTo>
                  <a:pt x="1233" y="11"/>
                  <a:pt x="1230" y="20"/>
                  <a:pt x="1234" y="23"/>
                </a:cubicBezTo>
                <a:close/>
                <a:moveTo>
                  <a:pt x="1172" y="15"/>
                </a:moveTo>
                <a:cubicBezTo>
                  <a:pt x="1170" y="15"/>
                  <a:pt x="1170" y="14"/>
                  <a:pt x="1167" y="14"/>
                </a:cubicBezTo>
                <a:cubicBezTo>
                  <a:pt x="1164" y="13"/>
                  <a:pt x="1156" y="13"/>
                  <a:pt x="1159" y="15"/>
                </a:cubicBezTo>
                <a:cubicBezTo>
                  <a:pt x="1167" y="13"/>
                  <a:pt x="1166" y="19"/>
                  <a:pt x="1166" y="25"/>
                </a:cubicBezTo>
                <a:cubicBezTo>
                  <a:pt x="1174" y="25"/>
                  <a:pt x="1175" y="20"/>
                  <a:pt x="1181" y="18"/>
                </a:cubicBezTo>
                <a:cubicBezTo>
                  <a:pt x="1187" y="17"/>
                  <a:pt x="1191" y="21"/>
                  <a:pt x="1194" y="18"/>
                </a:cubicBezTo>
                <a:cubicBezTo>
                  <a:pt x="1198" y="13"/>
                  <a:pt x="1191" y="13"/>
                  <a:pt x="1194" y="9"/>
                </a:cubicBezTo>
                <a:cubicBezTo>
                  <a:pt x="1187" y="9"/>
                  <a:pt x="1192" y="17"/>
                  <a:pt x="1189" y="17"/>
                </a:cubicBezTo>
                <a:cubicBezTo>
                  <a:pt x="1186" y="14"/>
                  <a:pt x="1178" y="16"/>
                  <a:pt x="1172" y="15"/>
                </a:cubicBezTo>
                <a:close/>
                <a:moveTo>
                  <a:pt x="1384" y="18"/>
                </a:moveTo>
                <a:cubicBezTo>
                  <a:pt x="1380" y="18"/>
                  <a:pt x="1376" y="18"/>
                  <a:pt x="1376" y="22"/>
                </a:cubicBezTo>
                <a:cubicBezTo>
                  <a:pt x="1380" y="23"/>
                  <a:pt x="1380" y="19"/>
                  <a:pt x="1384" y="20"/>
                </a:cubicBezTo>
                <a:cubicBezTo>
                  <a:pt x="1385" y="23"/>
                  <a:pt x="1379" y="25"/>
                  <a:pt x="1385" y="25"/>
                </a:cubicBezTo>
                <a:cubicBezTo>
                  <a:pt x="1389" y="24"/>
                  <a:pt x="1386" y="19"/>
                  <a:pt x="1387" y="17"/>
                </a:cubicBezTo>
                <a:cubicBezTo>
                  <a:pt x="1388" y="16"/>
                  <a:pt x="1392" y="15"/>
                  <a:pt x="1391" y="12"/>
                </a:cubicBezTo>
                <a:cubicBezTo>
                  <a:pt x="1387" y="12"/>
                  <a:pt x="1386" y="10"/>
                  <a:pt x="1382" y="9"/>
                </a:cubicBezTo>
                <a:cubicBezTo>
                  <a:pt x="1384" y="15"/>
                  <a:pt x="1383" y="13"/>
                  <a:pt x="1384" y="18"/>
                </a:cubicBezTo>
                <a:close/>
                <a:moveTo>
                  <a:pt x="1116" y="18"/>
                </a:moveTo>
                <a:cubicBezTo>
                  <a:pt x="1121" y="20"/>
                  <a:pt x="1120" y="16"/>
                  <a:pt x="1124" y="17"/>
                </a:cubicBezTo>
                <a:cubicBezTo>
                  <a:pt x="1122" y="19"/>
                  <a:pt x="1121" y="28"/>
                  <a:pt x="1126" y="28"/>
                </a:cubicBezTo>
                <a:cubicBezTo>
                  <a:pt x="1126" y="23"/>
                  <a:pt x="1125" y="18"/>
                  <a:pt x="1128" y="15"/>
                </a:cubicBezTo>
                <a:cubicBezTo>
                  <a:pt x="1123" y="15"/>
                  <a:pt x="1122" y="11"/>
                  <a:pt x="1118" y="11"/>
                </a:cubicBezTo>
                <a:cubicBezTo>
                  <a:pt x="1119" y="15"/>
                  <a:pt x="1115" y="15"/>
                  <a:pt x="1116" y="18"/>
                </a:cubicBezTo>
                <a:close/>
                <a:moveTo>
                  <a:pt x="1334" y="20"/>
                </a:moveTo>
                <a:cubicBezTo>
                  <a:pt x="1333" y="20"/>
                  <a:pt x="1332" y="21"/>
                  <a:pt x="1332" y="23"/>
                </a:cubicBezTo>
                <a:cubicBezTo>
                  <a:pt x="1335" y="23"/>
                  <a:pt x="1337" y="23"/>
                  <a:pt x="1339" y="22"/>
                </a:cubicBezTo>
                <a:cubicBezTo>
                  <a:pt x="1339" y="16"/>
                  <a:pt x="1337" y="16"/>
                  <a:pt x="1339" y="11"/>
                </a:cubicBezTo>
                <a:cubicBezTo>
                  <a:pt x="1336" y="10"/>
                  <a:pt x="1336" y="13"/>
                  <a:pt x="1334" y="14"/>
                </a:cubicBezTo>
                <a:cubicBezTo>
                  <a:pt x="1331" y="16"/>
                  <a:pt x="1323" y="18"/>
                  <a:pt x="1327" y="22"/>
                </a:cubicBezTo>
                <a:cubicBezTo>
                  <a:pt x="1328" y="20"/>
                  <a:pt x="1335" y="17"/>
                  <a:pt x="1334" y="20"/>
                </a:cubicBezTo>
                <a:close/>
                <a:moveTo>
                  <a:pt x="1431" y="12"/>
                </a:moveTo>
                <a:cubicBezTo>
                  <a:pt x="1430" y="12"/>
                  <a:pt x="1428" y="12"/>
                  <a:pt x="1427" y="12"/>
                </a:cubicBezTo>
                <a:cubicBezTo>
                  <a:pt x="1418" y="12"/>
                  <a:pt x="1431" y="17"/>
                  <a:pt x="1431" y="12"/>
                </a:cubicBezTo>
                <a:close/>
                <a:moveTo>
                  <a:pt x="1316" y="23"/>
                </a:moveTo>
                <a:cubicBezTo>
                  <a:pt x="1314" y="19"/>
                  <a:pt x="1319" y="20"/>
                  <a:pt x="1319" y="17"/>
                </a:cubicBezTo>
                <a:cubicBezTo>
                  <a:pt x="1316" y="16"/>
                  <a:pt x="1314" y="13"/>
                  <a:pt x="1309" y="14"/>
                </a:cubicBezTo>
                <a:cubicBezTo>
                  <a:pt x="1311" y="17"/>
                  <a:pt x="1309" y="24"/>
                  <a:pt x="1316" y="23"/>
                </a:cubicBezTo>
                <a:close/>
                <a:moveTo>
                  <a:pt x="1351" y="23"/>
                </a:moveTo>
                <a:cubicBezTo>
                  <a:pt x="1356" y="23"/>
                  <a:pt x="1363" y="25"/>
                  <a:pt x="1362" y="18"/>
                </a:cubicBezTo>
                <a:cubicBezTo>
                  <a:pt x="1357" y="17"/>
                  <a:pt x="1356" y="20"/>
                  <a:pt x="1352" y="20"/>
                </a:cubicBezTo>
                <a:cubicBezTo>
                  <a:pt x="1352" y="18"/>
                  <a:pt x="1353" y="16"/>
                  <a:pt x="1351" y="15"/>
                </a:cubicBezTo>
                <a:cubicBezTo>
                  <a:pt x="1347" y="18"/>
                  <a:pt x="1352" y="18"/>
                  <a:pt x="1351" y="23"/>
                </a:cubicBezTo>
                <a:close/>
                <a:moveTo>
                  <a:pt x="1421" y="18"/>
                </a:moveTo>
                <a:cubicBezTo>
                  <a:pt x="1426" y="18"/>
                  <a:pt x="1428" y="21"/>
                  <a:pt x="1434" y="20"/>
                </a:cubicBezTo>
                <a:cubicBezTo>
                  <a:pt x="1433" y="22"/>
                  <a:pt x="1419" y="24"/>
                  <a:pt x="1421" y="18"/>
                </a:cubicBezTo>
                <a:close/>
                <a:moveTo>
                  <a:pt x="1452" y="25"/>
                </a:moveTo>
                <a:cubicBezTo>
                  <a:pt x="1456" y="25"/>
                  <a:pt x="1458" y="24"/>
                  <a:pt x="1459" y="22"/>
                </a:cubicBezTo>
                <a:cubicBezTo>
                  <a:pt x="1456" y="22"/>
                  <a:pt x="1454" y="21"/>
                  <a:pt x="1452" y="20"/>
                </a:cubicBezTo>
                <a:cubicBezTo>
                  <a:pt x="1452" y="22"/>
                  <a:pt x="1452" y="23"/>
                  <a:pt x="1452" y="25"/>
                </a:cubicBezTo>
                <a:close/>
                <a:moveTo>
                  <a:pt x="1434" y="39"/>
                </a:moveTo>
                <a:cubicBezTo>
                  <a:pt x="1433" y="43"/>
                  <a:pt x="1428" y="42"/>
                  <a:pt x="1424" y="42"/>
                </a:cubicBezTo>
                <a:cubicBezTo>
                  <a:pt x="1425" y="39"/>
                  <a:pt x="1429" y="39"/>
                  <a:pt x="1434" y="39"/>
                </a:cubicBezTo>
                <a:close/>
                <a:moveTo>
                  <a:pt x="1439" y="39"/>
                </a:moveTo>
                <a:cubicBezTo>
                  <a:pt x="1443" y="41"/>
                  <a:pt x="1444" y="38"/>
                  <a:pt x="1449" y="41"/>
                </a:cubicBezTo>
                <a:cubicBezTo>
                  <a:pt x="1448" y="43"/>
                  <a:pt x="1436" y="44"/>
                  <a:pt x="1439" y="39"/>
                </a:cubicBezTo>
                <a:close/>
                <a:moveTo>
                  <a:pt x="1570" y="39"/>
                </a:moveTo>
                <a:cubicBezTo>
                  <a:pt x="1569" y="44"/>
                  <a:pt x="1560" y="42"/>
                  <a:pt x="1555" y="42"/>
                </a:cubicBezTo>
                <a:cubicBezTo>
                  <a:pt x="1556" y="37"/>
                  <a:pt x="1565" y="40"/>
                  <a:pt x="1570" y="39"/>
                </a:cubicBezTo>
                <a:close/>
                <a:moveTo>
                  <a:pt x="1573" y="41"/>
                </a:moveTo>
                <a:cubicBezTo>
                  <a:pt x="1575" y="37"/>
                  <a:pt x="1583" y="40"/>
                  <a:pt x="1587" y="39"/>
                </a:cubicBezTo>
                <a:cubicBezTo>
                  <a:pt x="1585" y="45"/>
                  <a:pt x="1580" y="39"/>
                  <a:pt x="1573" y="41"/>
                </a:cubicBezTo>
                <a:close/>
                <a:moveTo>
                  <a:pt x="1618" y="41"/>
                </a:moveTo>
                <a:cubicBezTo>
                  <a:pt x="1621" y="37"/>
                  <a:pt x="1631" y="40"/>
                  <a:pt x="1636" y="39"/>
                </a:cubicBezTo>
                <a:cubicBezTo>
                  <a:pt x="1634" y="43"/>
                  <a:pt x="1624" y="40"/>
                  <a:pt x="1618" y="41"/>
                </a:cubicBezTo>
                <a:close/>
                <a:moveTo>
                  <a:pt x="1470" y="42"/>
                </a:moveTo>
                <a:cubicBezTo>
                  <a:pt x="1470" y="42"/>
                  <a:pt x="1470" y="44"/>
                  <a:pt x="1470" y="44"/>
                </a:cubicBezTo>
                <a:cubicBezTo>
                  <a:pt x="1472" y="46"/>
                  <a:pt x="1479" y="42"/>
                  <a:pt x="1480" y="42"/>
                </a:cubicBezTo>
                <a:cubicBezTo>
                  <a:pt x="1482" y="42"/>
                  <a:pt x="1482" y="44"/>
                  <a:pt x="1485" y="44"/>
                </a:cubicBezTo>
                <a:cubicBezTo>
                  <a:pt x="1487" y="44"/>
                  <a:pt x="1488" y="43"/>
                  <a:pt x="1490" y="42"/>
                </a:cubicBezTo>
                <a:cubicBezTo>
                  <a:pt x="1492" y="42"/>
                  <a:pt x="1495" y="43"/>
                  <a:pt x="1495" y="41"/>
                </a:cubicBezTo>
                <a:cubicBezTo>
                  <a:pt x="1486" y="41"/>
                  <a:pt x="1476" y="41"/>
                  <a:pt x="1467" y="41"/>
                </a:cubicBezTo>
                <a:cubicBezTo>
                  <a:pt x="1466" y="41"/>
                  <a:pt x="1464" y="41"/>
                  <a:pt x="1463" y="42"/>
                </a:cubicBezTo>
                <a:cubicBezTo>
                  <a:pt x="1466" y="46"/>
                  <a:pt x="1468" y="42"/>
                  <a:pt x="1470" y="42"/>
                </a:cubicBezTo>
                <a:close/>
                <a:moveTo>
                  <a:pt x="1523" y="41"/>
                </a:moveTo>
                <a:cubicBezTo>
                  <a:pt x="1522" y="41"/>
                  <a:pt x="1520" y="41"/>
                  <a:pt x="1518" y="41"/>
                </a:cubicBezTo>
                <a:cubicBezTo>
                  <a:pt x="1517" y="41"/>
                  <a:pt x="1515" y="41"/>
                  <a:pt x="1515" y="42"/>
                </a:cubicBezTo>
                <a:cubicBezTo>
                  <a:pt x="1517" y="41"/>
                  <a:pt x="1524" y="44"/>
                  <a:pt x="1523" y="41"/>
                </a:cubicBezTo>
                <a:close/>
                <a:moveTo>
                  <a:pt x="1418" y="47"/>
                </a:moveTo>
                <a:cubicBezTo>
                  <a:pt x="1417" y="47"/>
                  <a:pt x="1415" y="47"/>
                  <a:pt x="1413" y="47"/>
                </a:cubicBezTo>
                <a:cubicBezTo>
                  <a:pt x="1412" y="47"/>
                  <a:pt x="1409" y="47"/>
                  <a:pt x="1409" y="49"/>
                </a:cubicBezTo>
                <a:cubicBezTo>
                  <a:pt x="1411" y="48"/>
                  <a:pt x="1418" y="51"/>
                  <a:pt x="1418" y="47"/>
                </a:cubicBezTo>
                <a:close/>
                <a:moveTo>
                  <a:pt x="1430" y="57"/>
                </a:moveTo>
                <a:cubicBezTo>
                  <a:pt x="1429" y="57"/>
                  <a:pt x="1428" y="57"/>
                  <a:pt x="1427" y="57"/>
                </a:cubicBezTo>
                <a:cubicBezTo>
                  <a:pt x="1418" y="56"/>
                  <a:pt x="1430" y="61"/>
                  <a:pt x="1430" y="57"/>
                </a:cubicBezTo>
                <a:close/>
                <a:moveTo>
                  <a:pt x="1373" y="60"/>
                </a:moveTo>
                <a:cubicBezTo>
                  <a:pt x="1373" y="57"/>
                  <a:pt x="1384" y="56"/>
                  <a:pt x="1382" y="61"/>
                </a:cubicBezTo>
                <a:cubicBezTo>
                  <a:pt x="1378" y="62"/>
                  <a:pt x="1378" y="58"/>
                  <a:pt x="1373" y="60"/>
                </a:cubicBezTo>
                <a:close/>
                <a:moveTo>
                  <a:pt x="1420" y="63"/>
                </a:moveTo>
                <a:cubicBezTo>
                  <a:pt x="1425" y="67"/>
                  <a:pt x="1412" y="68"/>
                  <a:pt x="1407" y="68"/>
                </a:cubicBezTo>
                <a:cubicBezTo>
                  <a:pt x="1408" y="62"/>
                  <a:pt x="1416" y="68"/>
                  <a:pt x="1420" y="63"/>
                </a:cubicBezTo>
                <a:close/>
                <a:moveTo>
                  <a:pt x="1433" y="64"/>
                </a:moveTo>
                <a:cubicBezTo>
                  <a:pt x="1434" y="64"/>
                  <a:pt x="1441" y="64"/>
                  <a:pt x="1440" y="63"/>
                </a:cubicBezTo>
                <a:cubicBezTo>
                  <a:pt x="1438" y="60"/>
                  <a:pt x="1437" y="64"/>
                  <a:pt x="1430" y="63"/>
                </a:cubicBezTo>
                <a:cubicBezTo>
                  <a:pt x="1427" y="66"/>
                  <a:pt x="1425" y="61"/>
                  <a:pt x="1423" y="66"/>
                </a:cubicBezTo>
                <a:cubicBezTo>
                  <a:pt x="1426" y="67"/>
                  <a:pt x="1430" y="65"/>
                  <a:pt x="1433" y="64"/>
                </a:cubicBezTo>
                <a:close/>
                <a:moveTo>
                  <a:pt x="1694" y="82"/>
                </a:moveTo>
                <a:cubicBezTo>
                  <a:pt x="1692" y="82"/>
                  <a:pt x="1682" y="80"/>
                  <a:pt x="1682" y="85"/>
                </a:cubicBezTo>
                <a:cubicBezTo>
                  <a:pt x="1688" y="84"/>
                  <a:pt x="1705" y="83"/>
                  <a:pt x="1694" y="82"/>
                </a:cubicBezTo>
                <a:close/>
                <a:moveTo>
                  <a:pt x="1794" y="102"/>
                </a:moveTo>
                <a:cubicBezTo>
                  <a:pt x="1798" y="102"/>
                  <a:pt x="1805" y="104"/>
                  <a:pt x="1806" y="101"/>
                </a:cubicBezTo>
                <a:cubicBezTo>
                  <a:pt x="1801" y="101"/>
                  <a:pt x="1798" y="101"/>
                  <a:pt x="1794" y="101"/>
                </a:cubicBezTo>
                <a:cubicBezTo>
                  <a:pt x="1792" y="101"/>
                  <a:pt x="1790" y="99"/>
                  <a:pt x="1789" y="99"/>
                </a:cubicBezTo>
                <a:cubicBezTo>
                  <a:pt x="1790" y="99"/>
                  <a:pt x="1788" y="101"/>
                  <a:pt x="1788" y="101"/>
                </a:cubicBezTo>
                <a:cubicBezTo>
                  <a:pt x="1782" y="102"/>
                  <a:pt x="1783" y="98"/>
                  <a:pt x="1779" y="99"/>
                </a:cubicBezTo>
                <a:cubicBezTo>
                  <a:pt x="1779" y="103"/>
                  <a:pt x="1773" y="101"/>
                  <a:pt x="1773" y="104"/>
                </a:cubicBezTo>
                <a:cubicBezTo>
                  <a:pt x="1780" y="104"/>
                  <a:pt x="1785" y="102"/>
                  <a:pt x="1794" y="102"/>
                </a:cubicBezTo>
                <a:close/>
                <a:moveTo>
                  <a:pt x="1807" y="106"/>
                </a:moveTo>
                <a:cubicBezTo>
                  <a:pt x="1814" y="106"/>
                  <a:pt x="1818" y="105"/>
                  <a:pt x="1819" y="101"/>
                </a:cubicBezTo>
                <a:cubicBezTo>
                  <a:pt x="1816" y="102"/>
                  <a:pt x="1809" y="99"/>
                  <a:pt x="1809" y="102"/>
                </a:cubicBezTo>
                <a:cubicBezTo>
                  <a:pt x="1812" y="103"/>
                  <a:pt x="1808" y="104"/>
                  <a:pt x="1807" y="106"/>
                </a:cubicBezTo>
                <a:close/>
                <a:moveTo>
                  <a:pt x="1837" y="101"/>
                </a:moveTo>
                <a:cubicBezTo>
                  <a:pt x="1836" y="101"/>
                  <a:pt x="1835" y="101"/>
                  <a:pt x="1834" y="101"/>
                </a:cubicBezTo>
                <a:cubicBezTo>
                  <a:pt x="1833" y="101"/>
                  <a:pt x="1831" y="101"/>
                  <a:pt x="1831" y="102"/>
                </a:cubicBezTo>
                <a:cubicBezTo>
                  <a:pt x="1833" y="102"/>
                  <a:pt x="1837" y="103"/>
                  <a:pt x="1837" y="101"/>
                </a:cubicBezTo>
                <a:close/>
                <a:moveTo>
                  <a:pt x="1846" y="102"/>
                </a:moveTo>
                <a:cubicBezTo>
                  <a:pt x="1844" y="102"/>
                  <a:pt x="1843" y="102"/>
                  <a:pt x="1842" y="102"/>
                </a:cubicBezTo>
                <a:cubicBezTo>
                  <a:pt x="1833" y="102"/>
                  <a:pt x="1846" y="107"/>
                  <a:pt x="1846" y="102"/>
                </a:cubicBezTo>
                <a:close/>
                <a:moveTo>
                  <a:pt x="478" y="109"/>
                </a:moveTo>
                <a:cubicBezTo>
                  <a:pt x="481" y="110"/>
                  <a:pt x="478" y="112"/>
                  <a:pt x="478" y="114"/>
                </a:cubicBezTo>
                <a:cubicBezTo>
                  <a:pt x="475" y="112"/>
                  <a:pt x="478" y="111"/>
                  <a:pt x="478" y="109"/>
                </a:cubicBezTo>
                <a:close/>
                <a:moveTo>
                  <a:pt x="1775" y="117"/>
                </a:moveTo>
                <a:cubicBezTo>
                  <a:pt x="1774" y="118"/>
                  <a:pt x="1768" y="115"/>
                  <a:pt x="1769" y="118"/>
                </a:cubicBezTo>
                <a:cubicBezTo>
                  <a:pt x="1771" y="121"/>
                  <a:pt x="1770" y="122"/>
                  <a:pt x="1775" y="122"/>
                </a:cubicBezTo>
                <a:cubicBezTo>
                  <a:pt x="1779" y="121"/>
                  <a:pt x="1781" y="119"/>
                  <a:pt x="1782" y="117"/>
                </a:cubicBezTo>
                <a:cubicBezTo>
                  <a:pt x="1779" y="114"/>
                  <a:pt x="1776" y="116"/>
                  <a:pt x="1775" y="117"/>
                </a:cubicBezTo>
                <a:close/>
                <a:moveTo>
                  <a:pt x="1797" y="118"/>
                </a:moveTo>
                <a:cubicBezTo>
                  <a:pt x="1797" y="119"/>
                  <a:pt x="1797" y="120"/>
                  <a:pt x="1799" y="120"/>
                </a:cubicBezTo>
                <a:cubicBezTo>
                  <a:pt x="1798" y="115"/>
                  <a:pt x="1803" y="124"/>
                  <a:pt x="1804" y="118"/>
                </a:cubicBezTo>
                <a:cubicBezTo>
                  <a:pt x="1801" y="118"/>
                  <a:pt x="1799" y="116"/>
                  <a:pt x="1797" y="115"/>
                </a:cubicBezTo>
                <a:cubicBezTo>
                  <a:pt x="1797" y="116"/>
                  <a:pt x="1797" y="117"/>
                  <a:pt x="1797" y="118"/>
                </a:cubicBezTo>
                <a:close/>
                <a:moveTo>
                  <a:pt x="1726" y="122"/>
                </a:moveTo>
                <a:cubicBezTo>
                  <a:pt x="1734" y="123"/>
                  <a:pt x="1749" y="122"/>
                  <a:pt x="1752" y="122"/>
                </a:cubicBezTo>
                <a:cubicBezTo>
                  <a:pt x="1754" y="121"/>
                  <a:pt x="1757" y="122"/>
                  <a:pt x="1757" y="120"/>
                </a:cubicBezTo>
                <a:cubicBezTo>
                  <a:pt x="1752" y="119"/>
                  <a:pt x="1751" y="115"/>
                  <a:pt x="1744" y="117"/>
                </a:cubicBezTo>
                <a:cubicBezTo>
                  <a:pt x="1741" y="117"/>
                  <a:pt x="1743" y="121"/>
                  <a:pt x="1739" y="120"/>
                </a:cubicBezTo>
                <a:cubicBezTo>
                  <a:pt x="1737" y="120"/>
                  <a:pt x="1738" y="119"/>
                  <a:pt x="1737" y="118"/>
                </a:cubicBezTo>
                <a:cubicBezTo>
                  <a:pt x="1734" y="114"/>
                  <a:pt x="1726" y="120"/>
                  <a:pt x="1721" y="117"/>
                </a:cubicBezTo>
                <a:cubicBezTo>
                  <a:pt x="1720" y="120"/>
                  <a:pt x="1722" y="121"/>
                  <a:pt x="1726" y="122"/>
                </a:cubicBezTo>
                <a:close/>
                <a:moveTo>
                  <a:pt x="1719" y="126"/>
                </a:moveTo>
                <a:cubicBezTo>
                  <a:pt x="1718" y="126"/>
                  <a:pt x="1717" y="126"/>
                  <a:pt x="1716" y="126"/>
                </a:cubicBezTo>
                <a:cubicBezTo>
                  <a:pt x="1706" y="126"/>
                  <a:pt x="1719" y="131"/>
                  <a:pt x="1719" y="126"/>
                </a:cubicBezTo>
                <a:close/>
                <a:moveTo>
                  <a:pt x="1745" y="126"/>
                </a:moveTo>
                <a:cubicBezTo>
                  <a:pt x="1752" y="128"/>
                  <a:pt x="1754" y="127"/>
                  <a:pt x="1762" y="128"/>
                </a:cubicBezTo>
                <a:cubicBezTo>
                  <a:pt x="1762" y="130"/>
                  <a:pt x="1744" y="132"/>
                  <a:pt x="1745" y="126"/>
                </a:cubicBezTo>
                <a:close/>
                <a:moveTo>
                  <a:pt x="413" y="164"/>
                </a:moveTo>
                <a:cubicBezTo>
                  <a:pt x="421" y="165"/>
                  <a:pt x="412" y="174"/>
                  <a:pt x="413" y="164"/>
                </a:cubicBezTo>
                <a:close/>
                <a:moveTo>
                  <a:pt x="1873" y="168"/>
                </a:moveTo>
                <a:cubicBezTo>
                  <a:pt x="1878" y="162"/>
                  <a:pt x="1878" y="172"/>
                  <a:pt x="1873" y="168"/>
                </a:cubicBezTo>
                <a:close/>
                <a:moveTo>
                  <a:pt x="1876" y="171"/>
                </a:moveTo>
                <a:cubicBezTo>
                  <a:pt x="1876" y="174"/>
                  <a:pt x="1869" y="172"/>
                  <a:pt x="1868" y="175"/>
                </a:cubicBezTo>
                <a:cubicBezTo>
                  <a:pt x="1863" y="172"/>
                  <a:pt x="1871" y="169"/>
                  <a:pt x="1876" y="171"/>
                </a:cubicBezTo>
                <a:close/>
                <a:moveTo>
                  <a:pt x="1884" y="171"/>
                </a:moveTo>
                <a:cubicBezTo>
                  <a:pt x="1891" y="170"/>
                  <a:pt x="1891" y="173"/>
                  <a:pt x="1898" y="172"/>
                </a:cubicBezTo>
                <a:cubicBezTo>
                  <a:pt x="1897" y="174"/>
                  <a:pt x="1883" y="176"/>
                  <a:pt x="1884" y="171"/>
                </a:cubicBezTo>
                <a:close/>
                <a:moveTo>
                  <a:pt x="1947" y="172"/>
                </a:moveTo>
                <a:cubicBezTo>
                  <a:pt x="1940" y="174"/>
                  <a:pt x="1939" y="170"/>
                  <a:pt x="1932" y="171"/>
                </a:cubicBezTo>
                <a:cubicBezTo>
                  <a:pt x="1934" y="177"/>
                  <a:pt x="1926" y="173"/>
                  <a:pt x="1927" y="179"/>
                </a:cubicBezTo>
                <a:cubicBezTo>
                  <a:pt x="1932" y="179"/>
                  <a:pt x="1936" y="176"/>
                  <a:pt x="1940" y="175"/>
                </a:cubicBezTo>
                <a:cubicBezTo>
                  <a:pt x="1943" y="175"/>
                  <a:pt x="1944" y="177"/>
                  <a:pt x="1947" y="177"/>
                </a:cubicBezTo>
                <a:cubicBezTo>
                  <a:pt x="1951" y="178"/>
                  <a:pt x="1956" y="177"/>
                  <a:pt x="1960" y="179"/>
                </a:cubicBezTo>
                <a:cubicBezTo>
                  <a:pt x="1962" y="174"/>
                  <a:pt x="1957" y="177"/>
                  <a:pt x="1955" y="175"/>
                </a:cubicBezTo>
                <a:cubicBezTo>
                  <a:pt x="1954" y="175"/>
                  <a:pt x="1956" y="171"/>
                  <a:pt x="1952" y="172"/>
                </a:cubicBezTo>
                <a:cubicBezTo>
                  <a:pt x="1947" y="170"/>
                  <a:pt x="1951" y="177"/>
                  <a:pt x="1945" y="175"/>
                </a:cubicBezTo>
                <a:cubicBezTo>
                  <a:pt x="1945" y="174"/>
                  <a:pt x="1947" y="174"/>
                  <a:pt x="1947" y="172"/>
                </a:cubicBezTo>
                <a:close/>
                <a:moveTo>
                  <a:pt x="2111" y="171"/>
                </a:moveTo>
                <a:cubicBezTo>
                  <a:pt x="2110" y="171"/>
                  <a:pt x="2109" y="171"/>
                  <a:pt x="2108" y="171"/>
                </a:cubicBezTo>
                <a:cubicBezTo>
                  <a:pt x="2099" y="170"/>
                  <a:pt x="2111" y="175"/>
                  <a:pt x="2111" y="171"/>
                </a:cubicBezTo>
                <a:close/>
                <a:moveTo>
                  <a:pt x="1964" y="172"/>
                </a:moveTo>
                <a:cubicBezTo>
                  <a:pt x="1963" y="172"/>
                  <a:pt x="1962" y="172"/>
                  <a:pt x="1960" y="172"/>
                </a:cubicBezTo>
                <a:cubicBezTo>
                  <a:pt x="1959" y="173"/>
                  <a:pt x="1957" y="172"/>
                  <a:pt x="1957" y="174"/>
                </a:cubicBezTo>
                <a:cubicBezTo>
                  <a:pt x="1960" y="174"/>
                  <a:pt x="1963" y="174"/>
                  <a:pt x="1964" y="172"/>
                </a:cubicBezTo>
                <a:close/>
                <a:moveTo>
                  <a:pt x="1962" y="177"/>
                </a:moveTo>
                <a:cubicBezTo>
                  <a:pt x="1966" y="177"/>
                  <a:pt x="1969" y="176"/>
                  <a:pt x="1970" y="174"/>
                </a:cubicBezTo>
                <a:cubicBezTo>
                  <a:pt x="1968" y="174"/>
                  <a:pt x="1967" y="173"/>
                  <a:pt x="1965" y="172"/>
                </a:cubicBezTo>
                <a:cubicBezTo>
                  <a:pt x="1966" y="175"/>
                  <a:pt x="1963" y="175"/>
                  <a:pt x="1962" y="177"/>
                </a:cubicBezTo>
                <a:close/>
                <a:moveTo>
                  <a:pt x="2167" y="175"/>
                </a:moveTo>
                <a:cubicBezTo>
                  <a:pt x="2168" y="173"/>
                  <a:pt x="2175" y="176"/>
                  <a:pt x="2175" y="172"/>
                </a:cubicBezTo>
                <a:cubicBezTo>
                  <a:pt x="2170" y="173"/>
                  <a:pt x="2161" y="170"/>
                  <a:pt x="2159" y="174"/>
                </a:cubicBezTo>
                <a:cubicBezTo>
                  <a:pt x="2163" y="173"/>
                  <a:pt x="2163" y="176"/>
                  <a:pt x="2167" y="175"/>
                </a:cubicBezTo>
                <a:close/>
                <a:moveTo>
                  <a:pt x="2117" y="177"/>
                </a:moveTo>
                <a:cubicBezTo>
                  <a:pt x="2118" y="177"/>
                  <a:pt x="2119" y="177"/>
                  <a:pt x="2120" y="177"/>
                </a:cubicBezTo>
                <a:cubicBezTo>
                  <a:pt x="2121" y="176"/>
                  <a:pt x="2121" y="175"/>
                  <a:pt x="2121" y="174"/>
                </a:cubicBezTo>
                <a:cubicBezTo>
                  <a:pt x="2120" y="174"/>
                  <a:pt x="2118" y="174"/>
                  <a:pt x="2117" y="174"/>
                </a:cubicBezTo>
                <a:cubicBezTo>
                  <a:pt x="2117" y="175"/>
                  <a:pt x="2117" y="176"/>
                  <a:pt x="2117" y="177"/>
                </a:cubicBezTo>
                <a:close/>
                <a:moveTo>
                  <a:pt x="1971" y="193"/>
                </a:moveTo>
                <a:cubicBezTo>
                  <a:pt x="1970" y="194"/>
                  <a:pt x="1969" y="191"/>
                  <a:pt x="1970" y="191"/>
                </a:cubicBezTo>
                <a:cubicBezTo>
                  <a:pt x="1965" y="191"/>
                  <a:pt x="1957" y="191"/>
                  <a:pt x="1951" y="191"/>
                </a:cubicBezTo>
                <a:cubicBezTo>
                  <a:pt x="1946" y="192"/>
                  <a:pt x="1947" y="192"/>
                  <a:pt x="1943" y="191"/>
                </a:cubicBezTo>
                <a:cubicBezTo>
                  <a:pt x="1942" y="191"/>
                  <a:pt x="1940" y="192"/>
                  <a:pt x="1938" y="191"/>
                </a:cubicBezTo>
                <a:cubicBezTo>
                  <a:pt x="1937" y="189"/>
                  <a:pt x="1931" y="192"/>
                  <a:pt x="1935" y="190"/>
                </a:cubicBezTo>
                <a:cubicBezTo>
                  <a:pt x="1935" y="189"/>
                  <a:pt x="1935" y="189"/>
                  <a:pt x="1935" y="188"/>
                </a:cubicBezTo>
                <a:cubicBezTo>
                  <a:pt x="1927" y="189"/>
                  <a:pt x="1914" y="186"/>
                  <a:pt x="1910" y="190"/>
                </a:cubicBezTo>
                <a:cubicBezTo>
                  <a:pt x="1913" y="191"/>
                  <a:pt x="1919" y="188"/>
                  <a:pt x="1918" y="191"/>
                </a:cubicBezTo>
                <a:cubicBezTo>
                  <a:pt x="1914" y="191"/>
                  <a:pt x="1909" y="190"/>
                  <a:pt x="1908" y="194"/>
                </a:cubicBezTo>
                <a:cubicBezTo>
                  <a:pt x="1913" y="195"/>
                  <a:pt x="1918" y="194"/>
                  <a:pt x="1923" y="194"/>
                </a:cubicBezTo>
                <a:cubicBezTo>
                  <a:pt x="1930" y="195"/>
                  <a:pt x="1931" y="195"/>
                  <a:pt x="1936" y="194"/>
                </a:cubicBezTo>
                <a:cubicBezTo>
                  <a:pt x="1943" y="194"/>
                  <a:pt x="1950" y="195"/>
                  <a:pt x="1955" y="194"/>
                </a:cubicBezTo>
                <a:cubicBezTo>
                  <a:pt x="1960" y="194"/>
                  <a:pt x="1958" y="193"/>
                  <a:pt x="1961" y="194"/>
                </a:cubicBezTo>
                <a:cubicBezTo>
                  <a:pt x="1966" y="196"/>
                  <a:pt x="1972" y="195"/>
                  <a:pt x="1974" y="193"/>
                </a:cubicBezTo>
                <a:cubicBezTo>
                  <a:pt x="1972" y="193"/>
                  <a:pt x="1973" y="191"/>
                  <a:pt x="1971" y="193"/>
                </a:cubicBezTo>
                <a:close/>
                <a:moveTo>
                  <a:pt x="1930" y="191"/>
                </a:moveTo>
                <a:cubicBezTo>
                  <a:pt x="1925" y="197"/>
                  <a:pt x="1919" y="188"/>
                  <a:pt x="1930" y="191"/>
                </a:cubicBezTo>
                <a:close/>
                <a:moveTo>
                  <a:pt x="1989" y="193"/>
                </a:moveTo>
                <a:cubicBezTo>
                  <a:pt x="1988" y="196"/>
                  <a:pt x="1980" y="194"/>
                  <a:pt x="1976" y="194"/>
                </a:cubicBezTo>
                <a:cubicBezTo>
                  <a:pt x="1978" y="188"/>
                  <a:pt x="1984" y="193"/>
                  <a:pt x="1989" y="193"/>
                </a:cubicBezTo>
                <a:close/>
                <a:moveTo>
                  <a:pt x="2014" y="193"/>
                </a:moveTo>
                <a:cubicBezTo>
                  <a:pt x="2017" y="196"/>
                  <a:pt x="2022" y="193"/>
                  <a:pt x="2026" y="193"/>
                </a:cubicBezTo>
                <a:cubicBezTo>
                  <a:pt x="2028" y="195"/>
                  <a:pt x="2039" y="196"/>
                  <a:pt x="2040" y="193"/>
                </a:cubicBezTo>
                <a:cubicBezTo>
                  <a:pt x="2039" y="193"/>
                  <a:pt x="2036" y="193"/>
                  <a:pt x="2036" y="191"/>
                </a:cubicBezTo>
                <a:cubicBezTo>
                  <a:pt x="2026" y="193"/>
                  <a:pt x="2010" y="188"/>
                  <a:pt x="2014" y="193"/>
                </a:cubicBezTo>
                <a:close/>
                <a:moveTo>
                  <a:pt x="123" y="218"/>
                </a:moveTo>
                <a:cubicBezTo>
                  <a:pt x="125" y="224"/>
                  <a:pt x="118" y="221"/>
                  <a:pt x="115" y="221"/>
                </a:cubicBezTo>
                <a:cubicBezTo>
                  <a:pt x="117" y="219"/>
                  <a:pt x="119" y="218"/>
                  <a:pt x="123" y="218"/>
                </a:cubicBezTo>
                <a:close/>
                <a:moveTo>
                  <a:pt x="1897" y="221"/>
                </a:moveTo>
                <a:cubicBezTo>
                  <a:pt x="1898" y="221"/>
                  <a:pt x="1899" y="223"/>
                  <a:pt x="1899" y="223"/>
                </a:cubicBezTo>
                <a:cubicBezTo>
                  <a:pt x="1902" y="223"/>
                  <a:pt x="1903" y="222"/>
                  <a:pt x="1906" y="221"/>
                </a:cubicBezTo>
                <a:cubicBezTo>
                  <a:pt x="1908" y="221"/>
                  <a:pt x="1912" y="222"/>
                  <a:pt x="1912" y="220"/>
                </a:cubicBezTo>
                <a:cubicBezTo>
                  <a:pt x="1907" y="220"/>
                  <a:pt x="1901" y="218"/>
                  <a:pt x="1896" y="218"/>
                </a:cubicBezTo>
                <a:cubicBezTo>
                  <a:pt x="1893" y="218"/>
                  <a:pt x="1889" y="217"/>
                  <a:pt x="1886" y="220"/>
                </a:cubicBezTo>
                <a:cubicBezTo>
                  <a:pt x="1889" y="222"/>
                  <a:pt x="1894" y="221"/>
                  <a:pt x="1897" y="221"/>
                </a:cubicBezTo>
                <a:close/>
                <a:moveTo>
                  <a:pt x="1929" y="218"/>
                </a:moveTo>
                <a:cubicBezTo>
                  <a:pt x="1924" y="218"/>
                  <a:pt x="1909" y="216"/>
                  <a:pt x="1916" y="221"/>
                </a:cubicBezTo>
                <a:cubicBezTo>
                  <a:pt x="1920" y="217"/>
                  <a:pt x="1929" y="222"/>
                  <a:pt x="1935" y="221"/>
                </a:cubicBezTo>
                <a:cubicBezTo>
                  <a:pt x="1939" y="221"/>
                  <a:pt x="1940" y="220"/>
                  <a:pt x="1942" y="220"/>
                </a:cubicBezTo>
                <a:cubicBezTo>
                  <a:pt x="1944" y="219"/>
                  <a:pt x="1948" y="221"/>
                  <a:pt x="1949" y="218"/>
                </a:cubicBezTo>
                <a:cubicBezTo>
                  <a:pt x="1944" y="219"/>
                  <a:pt x="1936" y="218"/>
                  <a:pt x="1929" y="218"/>
                </a:cubicBezTo>
                <a:close/>
                <a:moveTo>
                  <a:pt x="1957" y="221"/>
                </a:moveTo>
                <a:cubicBezTo>
                  <a:pt x="1962" y="220"/>
                  <a:pt x="1970" y="221"/>
                  <a:pt x="1972" y="218"/>
                </a:cubicBezTo>
                <a:cubicBezTo>
                  <a:pt x="1966" y="219"/>
                  <a:pt x="1955" y="216"/>
                  <a:pt x="1952" y="220"/>
                </a:cubicBezTo>
                <a:cubicBezTo>
                  <a:pt x="1954" y="220"/>
                  <a:pt x="1957" y="220"/>
                  <a:pt x="1957" y="221"/>
                </a:cubicBezTo>
                <a:close/>
                <a:moveTo>
                  <a:pt x="1985" y="218"/>
                </a:moveTo>
                <a:cubicBezTo>
                  <a:pt x="1984" y="218"/>
                  <a:pt x="1983" y="218"/>
                  <a:pt x="1982" y="218"/>
                </a:cubicBezTo>
                <a:cubicBezTo>
                  <a:pt x="1973" y="218"/>
                  <a:pt x="1985" y="223"/>
                  <a:pt x="1985" y="218"/>
                </a:cubicBezTo>
                <a:close/>
                <a:moveTo>
                  <a:pt x="2028" y="220"/>
                </a:moveTo>
                <a:cubicBezTo>
                  <a:pt x="2029" y="216"/>
                  <a:pt x="2037" y="219"/>
                  <a:pt x="2041" y="218"/>
                </a:cubicBezTo>
                <a:cubicBezTo>
                  <a:pt x="2040" y="222"/>
                  <a:pt x="2032" y="219"/>
                  <a:pt x="2028" y="220"/>
                </a:cubicBezTo>
                <a:close/>
                <a:moveTo>
                  <a:pt x="2071" y="218"/>
                </a:moveTo>
                <a:cubicBezTo>
                  <a:pt x="2070" y="218"/>
                  <a:pt x="2068" y="218"/>
                  <a:pt x="2067" y="218"/>
                </a:cubicBezTo>
                <a:cubicBezTo>
                  <a:pt x="2058" y="218"/>
                  <a:pt x="2071" y="223"/>
                  <a:pt x="2071" y="218"/>
                </a:cubicBezTo>
                <a:close/>
                <a:moveTo>
                  <a:pt x="1892" y="242"/>
                </a:moveTo>
                <a:cubicBezTo>
                  <a:pt x="1891" y="246"/>
                  <a:pt x="1886" y="245"/>
                  <a:pt x="1882" y="245"/>
                </a:cubicBezTo>
                <a:cubicBezTo>
                  <a:pt x="1884" y="241"/>
                  <a:pt x="1885" y="244"/>
                  <a:pt x="1892" y="242"/>
                </a:cubicBezTo>
                <a:close/>
                <a:moveTo>
                  <a:pt x="132" y="248"/>
                </a:moveTo>
                <a:cubicBezTo>
                  <a:pt x="122" y="248"/>
                  <a:pt x="113" y="245"/>
                  <a:pt x="107" y="250"/>
                </a:cubicBezTo>
                <a:cubicBezTo>
                  <a:pt x="110" y="254"/>
                  <a:pt x="115" y="250"/>
                  <a:pt x="120" y="250"/>
                </a:cubicBezTo>
                <a:cubicBezTo>
                  <a:pt x="127" y="250"/>
                  <a:pt x="135" y="252"/>
                  <a:pt x="138" y="248"/>
                </a:cubicBezTo>
                <a:cubicBezTo>
                  <a:pt x="134" y="248"/>
                  <a:pt x="134" y="243"/>
                  <a:pt x="130" y="244"/>
                </a:cubicBezTo>
                <a:cubicBezTo>
                  <a:pt x="130" y="246"/>
                  <a:pt x="131" y="247"/>
                  <a:pt x="132" y="248"/>
                </a:cubicBezTo>
                <a:close/>
                <a:moveTo>
                  <a:pt x="1926" y="253"/>
                </a:moveTo>
                <a:cubicBezTo>
                  <a:pt x="1923" y="256"/>
                  <a:pt x="1919" y="253"/>
                  <a:pt x="1916" y="253"/>
                </a:cubicBezTo>
                <a:cubicBezTo>
                  <a:pt x="1913" y="253"/>
                  <a:pt x="1910" y="253"/>
                  <a:pt x="1908" y="253"/>
                </a:cubicBezTo>
                <a:cubicBezTo>
                  <a:pt x="1903" y="251"/>
                  <a:pt x="1924" y="251"/>
                  <a:pt x="1926" y="253"/>
                </a:cubicBezTo>
                <a:close/>
                <a:moveTo>
                  <a:pt x="1933" y="252"/>
                </a:moveTo>
                <a:cubicBezTo>
                  <a:pt x="1932" y="254"/>
                  <a:pt x="1930" y="255"/>
                  <a:pt x="1927" y="255"/>
                </a:cubicBezTo>
                <a:cubicBezTo>
                  <a:pt x="1927" y="251"/>
                  <a:pt x="1930" y="252"/>
                  <a:pt x="1933" y="252"/>
                </a:cubicBezTo>
                <a:close/>
                <a:moveTo>
                  <a:pt x="1820" y="256"/>
                </a:moveTo>
                <a:cubicBezTo>
                  <a:pt x="1822" y="256"/>
                  <a:pt x="1823" y="256"/>
                  <a:pt x="1824" y="256"/>
                </a:cubicBezTo>
                <a:cubicBezTo>
                  <a:pt x="1824" y="255"/>
                  <a:pt x="1824" y="254"/>
                  <a:pt x="1824" y="253"/>
                </a:cubicBezTo>
                <a:cubicBezTo>
                  <a:pt x="1823" y="253"/>
                  <a:pt x="1822" y="253"/>
                  <a:pt x="1821" y="253"/>
                </a:cubicBezTo>
                <a:cubicBezTo>
                  <a:pt x="1821" y="254"/>
                  <a:pt x="1820" y="255"/>
                  <a:pt x="1820" y="256"/>
                </a:cubicBezTo>
                <a:close/>
                <a:moveTo>
                  <a:pt x="1862" y="258"/>
                </a:moveTo>
                <a:cubicBezTo>
                  <a:pt x="1867" y="256"/>
                  <a:pt x="1864" y="261"/>
                  <a:pt x="1865" y="264"/>
                </a:cubicBezTo>
                <a:cubicBezTo>
                  <a:pt x="1862" y="264"/>
                  <a:pt x="1861" y="262"/>
                  <a:pt x="1862" y="258"/>
                </a:cubicBezTo>
                <a:close/>
                <a:moveTo>
                  <a:pt x="1965" y="264"/>
                </a:moveTo>
                <a:cubicBezTo>
                  <a:pt x="1966" y="260"/>
                  <a:pt x="1968" y="266"/>
                  <a:pt x="1971" y="264"/>
                </a:cubicBezTo>
                <a:cubicBezTo>
                  <a:pt x="1971" y="268"/>
                  <a:pt x="1966" y="265"/>
                  <a:pt x="1965" y="264"/>
                </a:cubicBezTo>
                <a:close/>
                <a:moveTo>
                  <a:pt x="1848" y="266"/>
                </a:moveTo>
                <a:cubicBezTo>
                  <a:pt x="1846" y="270"/>
                  <a:pt x="1838" y="269"/>
                  <a:pt x="1832" y="269"/>
                </a:cubicBezTo>
                <a:cubicBezTo>
                  <a:pt x="1834" y="265"/>
                  <a:pt x="1842" y="266"/>
                  <a:pt x="1848" y="266"/>
                </a:cubicBezTo>
                <a:close/>
                <a:moveTo>
                  <a:pt x="1794" y="271"/>
                </a:moveTo>
                <a:cubicBezTo>
                  <a:pt x="1797" y="267"/>
                  <a:pt x="1807" y="270"/>
                  <a:pt x="1813" y="269"/>
                </a:cubicBezTo>
                <a:cubicBezTo>
                  <a:pt x="1810" y="273"/>
                  <a:pt x="1800" y="270"/>
                  <a:pt x="1794" y="271"/>
                </a:cubicBezTo>
                <a:close/>
                <a:moveTo>
                  <a:pt x="1857" y="286"/>
                </a:moveTo>
                <a:cubicBezTo>
                  <a:pt x="1860" y="286"/>
                  <a:pt x="1863" y="287"/>
                  <a:pt x="1864" y="285"/>
                </a:cubicBezTo>
                <a:cubicBezTo>
                  <a:pt x="1855" y="284"/>
                  <a:pt x="1868" y="283"/>
                  <a:pt x="1869" y="282"/>
                </a:cubicBezTo>
                <a:cubicBezTo>
                  <a:pt x="1866" y="286"/>
                  <a:pt x="1876" y="286"/>
                  <a:pt x="1875" y="283"/>
                </a:cubicBezTo>
                <a:cubicBezTo>
                  <a:pt x="1873" y="283"/>
                  <a:pt x="1871" y="284"/>
                  <a:pt x="1871" y="282"/>
                </a:cubicBezTo>
                <a:cubicBezTo>
                  <a:pt x="1872" y="281"/>
                  <a:pt x="1874" y="282"/>
                  <a:pt x="1874" y="280"/>
                </a:cubicBezTo>
                <a:cubicBezTo>
                  <a:pt x="1868" y="280"/>
                  <a:pt x="1863" y="280"/>
                  <a:pt x="1857" y="280"/>
                </a:cubicBezTo>
                <a:cubicBezTo>
                  <a:pt x="1857" y="282"/>
                  <a:pt x="1857" y="284"/>
                  <a:pt x="1857" y="286"/>
                </a:cubicBezTo>
                <a:close/>
                <a:moveTo>
                  <a:pt x="1951" y="282"/>
                </a:moveTo>
                <a:cubicBezTo>
                  <a:pt x="1949" y="282"/>
                  <a:pt x="1948" y="282"/>
                  <a:pt x="1946" y="282"/>
                </a:cubicBezTo>
                <a:cubicBezTo>
                  <a:pt x="1945" y="282"/>
                  <a:pt x="1943" y="282"/>
                  <a:pt x="1943" y="283"/>
                </a:cubicBezTo>
                <a:cubicBezTo>
                  <a:pt x="1945" y="282"/>
                  <a:pt x="1951" y="285"/>
                  <a:pt x="1951" y="282"/>
                </a:cubicBezTo>
                <a:close/>
                <a:moveTo>
                  <a:pt x="1879" y="285"/>
                </a:moveTo>
                <a:cubicBezTo>
                  <a:pt x="1886" y="286"/>
                  <a:pt x="1877" y="294"/>
                  <a:pt x="1879" y="285"/>
                </a:cubicBezTo>
                <a:close/>
                <a:moveTo>
                  <a:pt x="1862" y="291"/>
                </a:moveTo>
                <a:cubicBezTo>
                  <a:pt x="1865" y="290"/>
                  <a:pt x="1872" y="293"/>
                  <a:pt x="1872" y="290"/>
                </a:cubicBezTo>
                <a:cubicBezTo>
                  <a:pt x="1867" y="291"/>
                  <a:pt x="1868" y="287"/>
                  <a:pt x="1865" y="286"/>
                </a:cubicBezTo>
                <a:cubicBezTo>
                  <a:pt x="1865" y="289"/>
                  <a:pt x="1863" y="289"/>
                  <a:pt x="1862" y="291"/>
                </a:cubicBezTo>
                <a:close/>
                <a:moveTo>
                  <a:pt x="115" y="288"/>
                </a:moveTo>
                <a:cubicBezTo>
                  <a:pt x="114" y="290"/>
                  <a:pt x="112" y="291"/>
                  <a:pt x="109" y="291"/>
                </a:cubicBezTo>
                <a:cubicBezTo>
                  <a:pt x="109" y="288"/>
                  <a:pt x="112" y="288"/>
                  <a:pt x="115" y="288"/>
                </a:cubicBezTo>
                <a:close/>
                <a:moveTo>
                  <a:pt x="1937" y="294"/>
                </a:moveTo>
                <a:cubicBezTo>
                  <a:pt x="1938" y="299"/>
                  <a:pt x="1930" y="293"/>
                  <a:pt x="1931" y="298"/>
                </a:cubicBezTo>
                <a:cubicBezTo>
                  <a:pt x="1925" y="295"/>
                  <a:pt x="1934" y="293"/>
                  <a:pt x="1937" y="294"/>
                </a:cubicBezTo>
                <a:close/>
                <a:moveTo>
                  <a:pt x="1888" y="299"/>
                </a:moveTo>
                <a:cubicBezTo>
                  <a:pt x="1886" y="299"/>
                  <a:pt x="1885" y="299"/>
                  <a:pt x="1883" y="299"/>
                </a:cubicBezTo>
                <a:cubicBezTo>
                  <a:pt x="1873" y="299"/>
                  <a:pt x="1888" y="303"/>
                  <a:pt x="1888" y="299"/>
                </a:cubicBezTo>
                <a:close/>
                <a:moveTo>
                  <a:pt x="123" y="313"/>
                </a:moveTo>
                <a:cubicBezTo>
                  <a:pt x="129" y="314"/>
                  <a:pt x="119" y="319"/>
                  <a:pt x="125" y="320"/>
                </a:cubicBezTo>
                <a:cubicBezTo>
                  <a:pt x="122" y="326"/>
                  <a:pt x="120" y="314"/>
                  <a:pt x="123" y="313"/>
                </a:cubicBezTo>
                <a:close/>
                <a:moveTo>
                  <a:pt x="1794" y="315"/>
                </a:moveTo>
                <a:cubicBezTo>
                  <a:pt x="1797" y="315"/>
                  <a:pt x="1797" y="317"/>
                  <a:pt x="1799" y="317"/>
                </a:cubicBezTo>
                <a:cubicBezTo>
                  <a:pt x="1799" y="320"/>
                  <a:pt x="1791" y="319"/>
                  <a:pt x="1794" y="315"/>
                </a:cubicBezTo>
                <a:close/>
                <a:moveTo>
                  <a:pt x="1780" y="325"/>
                </a:moveTo>
                <a:cubicBezTo>
                  <a:pt x="1780" y="326"/>
                  <a:pt x="1778" y="328"/>
                  <a:pt x="1775" y="328"/>
                </a:cubicBezTo>
                <a:cubicBezTo>
                  <a:pt x="1775" y="324"/>
                  <a:pt x="1778" y="325"/>
                  <a:pt x="1780" y="325"/>
                </a:cubicBezTo>
                <a:close/>
                <a:moveTo>
                  <a:pt x="1803" y="325"/>
                </a:moveTo>
                <a:cubicBezTo>
                  <a:pt x="1799" y="325"/>
                  <a:pt x="1791" y="322"/>
                  <a:pt x="1792" y="328"/>
                </a:cubicBezTo>
                <a:cubicBezTo>
                  <a:pt x="1796" y="327"/>
                  <a:pt x="1801" y="326"/>
                  <a:pt x="1807" y="326"/>
                </a:cubicBezTo>
                <a:cubicBezTo>
                  <a:pt x="1810" y="326"/>
                  <a:pt x="1815" y="329"/>
                  <a:pt x="1816" y="325"/>
                </a:cubicBezTo>
                <a:cubicBezTo>
                  <a:pt x="1813" y="325"/>
                  <a:pt x="1808" y="324"/>
                  <a:pt x="1803" y="325"/>
                </a:cubicBezTo>
                <a:close/>
                <a:moveTo>
                  <a:pt x="1769" y="331"/>
                </a:moveTo>
                <a:cubicBezTo>
                  <a:pt x="1767" y="331"/>
                  <a:pt x="1765" y="331"/>
                  <a:pt x="1764" y="331"/>
                </a:cubicBezTo>
                <a:cubicBezTo>
                  <a:pt x="1762" y="331"/>
                  <a:pt x="1759" y="331"/>
                  <a:pt x="1759" y="332"/>
                </a:cubicBezTo>
                <a:cubicBezTo>
                  <a:pt x="1762" y="332"/>
                  <a:pt x="1768" y="334"/>
                  <a:pt x="1769" y="331"/>
                </a:cubicBezTo>
                <a:close/>
                <a:moveTo>
                  <a:pt x="139" y="339"/>
                </a:moveTo>
                <a:cubicBezTo>
                  <a:pt x="144" y="333"/>
                  <a:pt x="145" y="344"/>
                  <a:pt x="139" y="339"/>
                </a:cubicBezTo>
                <a:close/>
                <a:moveTo>
                  <a:pt x="2069" y="393"/>
                </a:moveTo>
                <a:cubicBezTo>
                  <a:pt x="2070" y="389"/>
                  <a:pt x="2077" y="392"/>
                  <a:pt x="2081" y="391"/>
                </a:cubicBezTo>
                <a:cubicBezTo>
                  <a:pt x="2080" y="395"/>
                  <a:pt x="2073" y="392"/>
                  <a:pt x="2069" y="393"/>
                </a:cubicBezTo>
                <a:close/>
                <a:moveTo>
                  <a:pt x="2092" y="391"/>
                </a:moveTo>
                <a:cubicBezTo>
                  <a:pt x="2091" y="391"/>
                  <a:pt x="2090" y="391"/>
                  <a:pt x="2089" y="391"/>
                </a:cubicBezTo>
                <a:cubicBezTo>
                  <a:pt x="2080" y="391"/>
                  <a:pt x="2092" y="396"/>
                  <a:pt x="2092" y="391"/>
                </a:cubicBezTo>
                <a:close/>
                <a:moveTo>
                  <a:pt x="2011" y="409"/>
                </a:moveTo>
                <a:cubicBezTo>
                  <a:pt x="2011" y="409"/>
                  <a:pt x="2011" y="406"/>
                  <a:pt x="2010" y="407"/>
                </a:cubicBezTo>
                <a:cubicBezTo>
                  <a:pt x="2011" y="411"/>
                  <a:pt x="1996" y="407"/>
                  <a:pt x="2001" y="410"/>
                </a:cubicBezTo>
                <a:cubicBezTo>
                  <a:pt x="2007" y="410"/>
                  <a:pt x="2012" y="410"/>
                  <a:pt x="2018" y="410"/>
                </a:cubicBezTo>
                <a:cubicBezTo>
                  <a:pt x="2019" y="404"/>
                  <a:pt x="2014" y="409"/>
                  <a:pt x="2011" y="409"/>
                </a:cubicBezTo>
                <a:close/>
                <a:moveTo>
                  <a:pt x="2096" y="407"/>
                </a:moveTo>
                <a:cubicBezTo>
                  <a:pt x="2078" y="408"/>
                  <a:pt x="2105" y="410"/>
                  <a:pt x="2104" y="407"/>
                </a:cubicBezTo>
                <a:cubicBezTo>
                  <a:pt x="2102" y="407"/>
                  <a:pt x="2099" y="407"/>
                  <a:pt x="2096" y="407"/>
                </a:cubicBezTo>
                <a:close/>
                <a:moveTo>
                  <a:pt x="2114" y="407"/>
                </a:moveTo>
                <a:cubicBezTo>
                  <a:pt x="2113" y="407"/>
                  <a:pt x="2112" y="407"/>
                  <a:pt x="2111" y="407"/>
                </a:cubicBezTo>
                <a:cubicBezTo>
                  <a:pt x="2102" y="407"/>
                  <a:pt x="2114" y="411"/>
                  <a:pt x="2114" y="407"/>
                </a:cubicBezTo>
                <a:close/>
                <a:moveTo>
                  <a:pt x="1997" y="409"/>
                </a:moveTo>
                <a:cubicBezTo>
                  <a:pt x="1996" y="412"/>
                  <a:pt x="1992" y="412"/>
                  <a:pt x="1988" y="412"/>
                </a:cubicBezTo>
                <a:cubicBezTo>
                  <a:pt x="1989" y="408"/>
                  <a:pt x="1993" y="408"/>
                  <a:pt x="1997" y="409"/>
                </a:cubicBezTo>
                <a:close/>
                <a:moveTo>
                  <a:pt x="1952" y="420"/>
                </a:moveTo>
                <a:cubicBezTo>
                  <a:pt x="1950" y="420"/>
                  <a:pt x="1949" y="420"/>
                  <a:pt x="1947" y="420"/>
                </a:cubicBezTo>
                <a:cubicBezTo>
                  <a:pt x="1946" y="420"/>
                  <a:pt x="1944" y="420"/>
                  <a:pt x="1944" y="421"/>
                </a:cubicBezTo>
                <a:cubicBezTo>
                  <a:pt x="1946" y="420"/>
                  <a:pt x="1952" y="423"/>
                  <a:pt x="1952" y="420"/>
                </a:cubicBezTo>
                <a:close/>
                <a:moveTo>
                  <a:pt x="1978" y="426"/>
                </a:moveTo>
                <a:cubicBezTo>
                  <a:pt x="1975" y="429"/>
                  <a:pt x="1971" y="429"/>
                  <a:pt x="1970" y="428"/>
                </a:cubicBezTo>
                <a:cubicBezTo>
                  <a:pt x="1969" y="427"/>
                  <a:pt x="1976" y="423"/>
                  <a:pt x="1978" y="426"/>
                </a:cubicBezTo>
                <a:close/>
                <a:moveTo>
                  <a:pt x="182" y="437"/>
                </a:moveTo>
                <a:cubicBezTo>
                  <a:pt x="185" y="437"/>
                  <a:pt x="188" y="435"/>
                  <a:pt x="191" y="434"/>
                </a:cubicBezTo>
                <a:cubicBezTo>
                  <a:pt x="194" y="433"/>
                  <a:pt x="197" y="435"/>
                  <a:pt x="198" y="432"/>
                </a:cubicBezTo>
                <a:cubicBezTo>
                  <a:pt x="193" y="430"/>
                  <a:pt x="179" y="429"/>
                  <a:pt x="182" y="437"/>
                </a:cubicBezTo>
                <a:close/>
                <a:moveTo>
                  <a:pt x="203" y="442"/>
                </a:moveTo>
                <a:cubicBezTo>
                  <a:pt x="205" y="442"/>
                  <a:pt x="206" y="442"/>
                  <a:pt x="208" y="442"/>
                </a:cubicBezTo>
                <a:cubicBezTo>
                  <a:pt x="208" y="440"/>
                  <a:pt x="208" y="437"/>
                  <a:pt x="206" y="437"/>
                </a:cubicBezTo>
                <a:cubicBezTo>
                  <a:pt x="206" y="439"/>
                  <a:pt x="203" y="440"/>
                  <a:pt x="203" y="442"/>
                </a:cubicBezTo>
                <a:close/>
                <a:moveTo>
                  <a:pt x="2145" y="437"/>
                </a:moveTo>
                <a:cubicBezTo>
                  <a:pt x="2145" y="441"/>
                  <a:pt x="2141" y="441"/>
                  <a:pt x="2137" y="440"/>
                </a:cubicBezTo>
                <a:cubicBezTo>
                  <a:pt x="2139" y="438"/>
                  <a:pt x="2142" y="438"/>
                  <a:pt x="2145" y="437"/>
                </a:cubicBezTo>
                <a:close/>
                <a:moveTo>
                  <a:pt x="151" y="440"/>
                </a:moveTo>
                <a:cubicBezTo>
                  <a:pt x="150" y="443"/>
                  <a:pt x="147" y="442"/>
                  <a:pt x="146" y="443"/>
                </a:cubicBezTo>
                <a:cubicBezTo>
                  <a:pt x="143" y="444"/>
                  <a:pt x="135" y="441"/>
                  <a:pt x="135" y="445"/>
                </a:cubicBezTo>
                <a:cubicBezTo>
                  <a:pt x="145" y="446"/>
                  <a:pt x="150" y="443"/>
                  <a:pt x="159" y="443"/>
                </a:cubicBezTo>
                <a:cubicBezTo>
                  <a:pt x="160" y="438"/>
                  <a:pt x="154" y="441"/>
                  <a:pt x="151" y="440"/>
                </a:cubicBezTo>
                <a:close/>
                <a:moveTo>
                  <a:pt x="167" y="440"/>
                </a:moveTo>
                <a:cubicBezTo>
                  <a:pt x="166" y="440"/>
                  <a:pt x="165" y="440"/>
                  <a:pt x="164" y="440"/>
                </a:cubicBezTo>
                <a:cubicBezTo>
                  <a:pt x="155" y="440"/>
                  <a:pt x="168" y="445"/>
                  <a:pt x="167" y="440"/>
                </a:cubicBezTo>
                <a:close/>
                <a:moveTo>
                  <a:pt x="324" y="450"/>
                </a:moveTo>
                <a:cubicBezTo>
                  <a:pt x="324" y="450"/>
                  <a:pt x="323" y="449"/>
                  <a:pt x="322" y="448"/>
                </a:cubicBezTo>
                <a:cubicBezTo>
                  <a:pt x="319" y="438"/>
                  <a:pt x="322" y="446"/>
                  <a:pt x="325" y="442"/>
                </a:cubicBezTo>
                <a:cubicBezTo>
                  <a:pt x="319" y="437"/>
                  <a:pt x="318" y="445"/>
                  <a:pt x="312" y="445"/>
                </a:cubicBezTo>
                <a:cubicBezTo>
                  <a:pt x="314" y="450"/>
                  <a:pt x="310" y="449"/>
                  <a:pt x="311" y="453"/>
                </a:cubicBezTo>
                <a:cubicBezTo>
                  <a:pt x="317" y="453"/>
                  <a:pt x="313" y="445"/>
                  <a:pt x="319" y="445"/>
                </a:cubicBezTo>
                <a:cubicBezTo>
                  <a:pt x="319" y="449"/>
                  <a:pt x="319" y="451"/>
                  <a:pt x="321" y="453"/>
                </a:cubicBezTo>
                <a:cubicBezTo>
                  <a:pt x="315" y="451"/>
                  <a:pt x="320" y="458"/>
                  <a:pt x="314" y="456"/>
                </a:cubicBezTo>
                <a:cubicBezTo>
                  <a:pt x="314" y="458"/>
                  <a:pt x="315" y="460"/>
                  <a:pt x="316" y="461"/>
                </a:cubicBezTo>
                <a:cubicBezTo>
                  <a:pt x="313" y="460"/>
                  <a:pt x="316" y="473"/>
                  <a:pt x="317" y="467"/>
                </a:cubicBezTo>
                <a:cubicBezTo>
                  <a:pt x="315" y="461"/>
                  <a:pt x="321" y="462"/>
                  <a:pt x="319" y="456"/>
                </a:cubicBezTo>
                <a:cubicBezTo>
                  <a:pt x="321" y="456"/>
                  <a:pt x="324" y="456"/>
                  <a:pt x="324" y="455"/>
                </a:cubicBezTo>
                <a:cubicBezTo>
                  <a:pt x="321" y="454"/>
                  <a:pt x="324" y="451"/>
                  <a:pt x="324" y="450"/>
                </a:cubicBezTo>
                <a:close/>
                <a:moveTo>
                  <a:pt x="2042" y="443"/>
                </a:moveTo>
                <a:cubicBezTo>
                  <a:pt x="2042" y="441"/>
                  <a:pt x="2038" y="442"/>
                  <a:pt x="2036" y="442"/>
                </a:cubicBezTo>
                <a:cubicBezTo>
                  <a:pt x="2032" y="441"/>
                  <a:pt x="2026" y="439"/>
                  <a:pt x="2023" y="443"/>
                </a:cubicBezTo>
                <a:cubicBezTo>
                  <a:pt x="2029" y="443"/>
                  <a:pt x="2036" y="443"/>
                  <a:pt x="2042" y="443"/>
                </a:cubicBezTo>
                <a:close/>
                <a:moveTo>
                  <a:pt x="2051" y="442"/>
                </a:moveTo>
                <a:cubicBezTo>
                  <a:pt x="2047" y="447"/>
                  <a:pt x="2044" y="436"/>
                  <a:pt x="2051" y="442"/>
                </a:cubicBezTo>
                <a:close/>
                <a:moveTo>
                  <a:pt x="2127" y="442"/>
                </a:moveTo>
                <a:cubicBezTo>
                  <a:pt x="2130" y="442"/>
                  <a:pt x="2131" y="440"/>
                  <a:pt x="2127" y="440"/>
                </a:cubicBezTo>
                <a:cubicBezTo>
                  <a:pt x="2122" y="440"/>
                  <a:pt x="2116" y="440"/>
                  <a:pt x="2111" y="440"/>
                </a:cubicBezTo>
                <a:cubicBezTo>
                  <a:pt x="2111" y="443"/>
                  <a:pt x="2106" y="441"/>
                  <a:pt x="2106" y="443"/>
                </a:cubicBezTo>
                <a:cubicBezTo>
                  <a:pt x="2115" y="444"/>
                  <a:pt x="2118" y="441"/>
                  <a:pt x="2127" y="442"/>
                </a:cubicBezTo>
                <a:close/>
                <a:moveTo>
                  <a:pt x="275" y="442"/>
                </a:moveTo>
                <a:cubicBezTo>
                  <a:pt x="274" y="442"/>
                  <a:pt x="273" y="442"/>
                  <a:pt x="271" y="442"/>
                </a:cubicBezTo>
                <a:cubicBezTo>
                  <a:pt x="263" y="441"/>
                  <a:pt x="275" y="446"/>
                  <a:pt x="275" y="442"/>
                </a:cubicBezTo>
                <a:close/>
                <a:moveTo>
                  <a:pt x="296" y="447"/>
                </a:moveTo>
                <a:cubicBezTo>
                  <a:pt x="297" y="444"/>
                  <a:pt x="298" y="448"/>
                  <a:pt x="298" y="450"/>
                </a:cubicBezTo>
                <a:cubicBezTo>
                  <a:pt x="297" y="453"/>
                  <a:pt x="296" y="449"/>
                  <a:pt x="296" y="447"/>
                </a:cubicBezTo>
                <a:close/>
                <a:moveTo>
                  <a:pt x="334" y="447"/>
                </a:moveTo>
                <a:cubicBezTo>
                  <a:pt x="336" y="441"/>
                  <a:pt x="338" y="449"/>
                  <a:pt x="337" y="450"/>
                </a:cubicBezTo>
                <a:cubicBezTo>
                  <a:pt x="336" y="450"/>
                  <a:pt x="335" y="446"/>
                  <a:pt x="334" y="447"/>
                </a:cubicBezTo>
                <a:close/>
                <a:moveTo>
                  <a:pt x="233" y="456"/>
                </a:moveTo>
                <a:cubicBezTo>
                  <a:pt x="237" y="450"/>
                  <a:pt x="244" y="460"/>
                  <a:pt x="233" y="456"/>
                </a:cubicBezTo>
                <a:close/>
                <a:moveTo>
                  <a:pt x="290" y="458"/>
                </a:moveTo>
                <a:cubicBezTo>
                  <a:pt x="291" y="458"/>
                  <a:pt x="292" y="458"/>
                  <a:pt x="293" y="458"/>
                </a:cubicBezTo>
                <a:cubicBezTo>
                  <a:pt x="293" y="457"/>
                  <a:pt x="293" y="456"/>
                  <a:pt x="293" y="455"/>
                </a:cubicBezTo>
                <a:cubicBezTo>
                  <a:pt x="292" y="455"/>
                  <a:pt x="291" y="455"/>
                  <a:pt x="290" y="455"/>
                </a:cubicBezTo>
                <a:cubicBezTo>
                  <a:pt x="290" y="456"/>
                  <a:pt x="290" y="457"/>
                  <a:pt x="290" y="458"/>
                </a:cubicBezTo>
                <a:close/>
                <a:moveTo>
                  <a:pt x="2153" y="458"/>
                </a:moveTo>
                <a:cubicBezTo>
                  <a:pt x="2151" y="458"/>
                  <a:pt x="2150" y="458"/>
                  <a:pt x="2149" y="458"/>
                </a:cubicBezTo>
                <a:cubicBezTo>
                  <a:pt x="2140" y="457"/>
                  <a:pt x="2153" y="462"/>
                  <a:pt x="2153" y="458"/>
                </a:cubicBezTo>
                <a:close/>
                <a:moveTo>
                  <a:pt x="189" y="461"/>
                </a:moveTo>
                <a:cubicBezTo>
                  <a:pt x="188" y="464"/>
                  <a:pt x="184" y="464"/>
                  <a:pt x="180" y="464"/>
                </a:cubicBezTo>
                <a:cubicBezTo>
                  <a:pt x="181" y="462"/>
                  <a:pt x="185" y="461"/>
                  <a:pt x="189" y="461"/>
                </a:cubicBezTo>
                <a:close/>
                <a:moveTo>
                  <a:pt x="2120" y="462"/>
                </a:moveTo>
                <a:cubicBezTo>
                  <a:pt x="2117" y="463"/>
                  <a:pt x="2114" y="462"/>
                  <a:pt x="2113" y="464"/>
                </a:cubicBezTo>
                <a:cubicBezTo>
                  <a:pt x="2120" y="464"/>
                  <a:pt x="2130" y="466"/>
                  <a:pt x="2133" y="461"/>
                </a:cubicBezTo>
                <a:cubicBezTo>
                  <a:pt x="2128" y="460"/>
                  <a:pt x="2123" y="462"/>
                  <a:pt x="2120" y="462"/>
                </a:cubicBezTo>
                <a:close/>
                <a:moveTo>
                  <a:pt x="281" y="470"/>
                </a:moveTo>
                <a:cubicBezTo>
                  <a:pt x="282" y="467"/>
                  <a:pt x="291" y="470"/>
                  <a:pt x="295" y="469"/>
                </a:cubicBezTo>
                <a:cubicBezTo>
                  <a:pt x="293" y="474"/>
                  <a:pt x="286" y="473"/>
                  <a:pt x="281" y="470"/>
                </a:cubicBezTo>
                <a:close/>
                <a:moveTo>
                  <a:pt x="353" y="477"/>
                </a:moveTo>
                <a:cubicBezTo>
                  <a:pt x="346" y="476"/>
                  <a:pt x="353" y="468"/>
                  <a:pt x="356" y="472"/>
                </a:cubicBezTo>
                <a:cubicBezTo>
                  <a:pt x="355" y="474"/>
                  <a:pt x="353" y="474"/>
                  <a:pt x="353" y="477"/>
                </a:cubicBezTo>
                <a:close/>
                <a:moveTo>
                  <a:pt x="166" y="486"/>
                </a:moveTo>
                <a:cubicBezTo>
                  <a:pt x="165" y="489"/>
                  <a:pt x="163" y="492"/>
                  <a:pt x="160" y="489"/>
                </a:cubicBezTo>
                <a:cubicBezTo>
                  <a:pt x="161" y="487"/>
                  <a:pt x="163" y="486"/>
                  <a:pt x="166" y="486"/>
                </a:cubicBezTo>
                <a:close/>
                <a:moveTo>
                  <a:pt x="168" y="488"/>
                </a:moveTo>
                <a:cubicBezTo>
                  <a:pt x="167" y="485"/>
                  <a:pt x="177" y="485"/>
                  <a:pt x="174" y="489"/>
                </a:cubicBezTo>
                <a:cubicBezTo>
                  <a:pt x="173" y="488"/>
                  <a:pt x="171" y="488"/>
                  <a:pt x="168" y="488"/>
                </a:cubicBezTo>
                <a:close/>
                <a:moveTo>
                  <a:pt x="145" y="489"/>
                </a:moveTo>
                <a:cubicBezTo>
                  <a:pt x="145" y="486"/>
                  <a:pt x="150" y="489"/>
                  <a:pt x="151" y="489"/>
                </a:cubicBezTo>
                <a:cubicBezTo>
                  <a:pt x="151" y="494"/>
                  <a:pt x="148" y="488"/>
                  <a:pt x="145" y="489"/>
                </a:cubicBezTo>
                <a:close/>
                <a:moveTo>
                  <a:pt x="2146" y="494"/>
                </a:moveTo>
                <a:cubicBezTo>
                  <a:pt x="2150" y="494"/>
                  <a:pt x="2157" y="496"/>
                  <a:pt x="2156" y="491"/>
                </a:cubicBezTo>
                <a:cubicBezTo>
                  <a:pt x="2149" y="491"/>
                  <a:pt x="2141" y="495"/>
                  <a:pt x="2136" y="491"/>
                </a:cubicBezTo>
                <a:cubicBezTo>
                  <a:pt x="2134" y="496"/>
                  <a:pt x="2142" y="494"/>
                  <a:pt x="2146" y="494"/>
                </a:cubicBezTo>
                <a:close/>
                <a:moveTo>
                  <a:pt x="2107" y="494"/>
                </a:moveTo>
                <a:cubicBezTo>
                  <a:pt x="2107" y="494"/>
                  <a:pt x="2106" y="492"/>
                  <a:pt x="2105" y="493"/>
                </a:cubicBezTo>
                <a:cubicBezTo>
                  <a:pt x="2105" y="493"/>
                  <a:pt x="2104" y="496"/>
                  <a:pt x="2103" y="496"/>
                </a:cubicBezTo>
                <a:cubicBezTo>
                  <a:pt x="2108" y="494"/>
                  <a:pt x="2119" y="499"/>
                  <a:pt x="2118" y="493"/>
                </a:cubicBezTo>
                <a:cubicBezTo>
                  <a:pt x="2113" y="492"/>
                  <a:pt x="2110" y="493"/>
                  <a:pt x="2107" y="494"/>
                </a:cubicBezTo>
                <a:close/>
                <a:moveTo>
                  <a:pt x="2123" y="494"/>
                </a:moveTo>
                <a:cubicBezTo>
                  <a:pt x="2124" y="491"/>
                  <a:pt x="2131" y="494"/>
                  <a:pt x="2135" y="493"/>
                </a:cubicBezTo>
                <a:cubicBezTo>
                  <a:pt x="2134" y="496"/>
                  <a:pt x="2126" y="493"/>
                  <a:pt x="2123" y="494"/>
                </a:cubicBezTo>
                <a:close/>
                <a:moveTo>
                  <a:pt x="172" y="507"/>
                </a:moveTo>
                <a:cubicBezTo>
                  <a:pt x="168" y="507"/>
                  <a:pt x="166" y="507"/>
                  <a:pt x="164" y="505"/>
                </a:cubicBezTo>
                <a:cubicBezTo>
                  <a:pt x="165" y="502"/>
                  <a:pt x="172" y="500"/>
                  <a:pt x="172" y="507"/>
                </a:cubicBezTo>
                <a:close/>
                <a:moveTo>
                  <a:pt x="138" y="508"/>
                </a:moveTo>
                <a:cubicBezTo>
                  <a:pt x="138" y="508"/>
                  <a:pt x="141" y="506"/>
                  <a:pt x="143" y="507"/>
                </a:cubicBezTo>
                <a:cubicBezTo>
                  <a:pt x="144" y="508"/>
                  <a:pt x="136" y="512"/>
                  <a:pt x="138" y="508"/>
                </a:cubicBezTo>
                <a:close/>
                <a:moveTo>
                  <a:pt x="2084" y="524"/>
                </a:moveTo>
                <a:cubicBezTo>
                  <a:pt x="2082" y="523"/>
                  <a:pt x="2098" y="521"/>
                  <a:pt x="2092" y="524"/>
                </a:cubicBezTo>
                <a:cubicBezTo>
                  <a:pt x="2090" y="526"/>
                  <a:pt x="2090" y="525"/>
                  <a:pt x="2084" y="524"/>
                </a:cubicBezTo>
                <a:close/>
                <a:moveTo>
                  <a:pt x="267" y="556"/>
                </a:moveTo>
                <a:cubicBezTo>
                  <a:pt x="270" y="557"/>
                  <a:pt x="267" y="559"/>
                  <a:pt x="267" y="561"/>
                </a:cubicBezTo>
                <a:cubicBezTo>
                  <a:pt x="264" y="560"/>
                  <a:pt x="266" y="558"/>
                  <a:pt x="267" y="556"/>
                </a:cubicBezTo>
                <a:close/>
                <a:moveTo>
                  <a:pt x="139" y="570"/>
                </a:moveTo>
                <a:cubicBezTo>
                  <a:pt x="141" y="571"/>
                  <a:pt x="140" y="573"/>
                  <a:pt x="143" y="573"/>
                </a:cubicBezTo>
                <a:cubicBezTo>
                  <a:pt x="142" y="578"/>
                  <a:pt x="138" y="574"/>
                  <a:pt x="139" y="570"/>
                </a:cubicBezTo>
                <a:close/>
                <a:moveTo>
                  <a:pt x="1973" y="573"/>
                </a:moveTo>
                <a:cubicBezTo>
                  <a:pt x="1972" y="573"/>
                  <a:pt x="1971" y="573"/>
                  <a:pt x="1970" y="573"/>
                </a:cubicBezTo>
                <a:cubicBezTo>
                  <a:pt x="1961" y="573"/>
                  <a:pt x="1973" y="578"/>
                  <a:pt x="1973" y="573"/>
                </a:cubicBezTo>
                <a:close/>
                <a:moveTo>
                  <a:pt x="2072" y="578"/>
                </a:moveTo>
                <a:cubicBezTo>
                  <a:pt x="2071" y="581"/>
                  <a:pt x="2064" y="581"/>
                  <a:pt x="2059" y="581"/>
                </a:cubicBezTo>
                <a:cubicBezTo>
                  <a:pt x="2061" y="578"/>
                  <a:pt x="2066" y="578"/>
                  <a:pt x="2072" y="578"/>
                </a:cubicBezTo>
                <a:close/>
                <a:moveTo>
                  <a:pt x="139" y="600"/>
                </a:moveTo>
                <a:cubicBezTo>
                  <a:pt x="141" y="600"/>
                  <a:pt x="141" y="602"/>
                  <a:pt x="142" y="602"/>
                </a:cubicBezTo>
                <a:cubicBezTo>
                  <a:pt x="142" y="600"/>
                  <a:pt x="142" y="597"/>
                  <a:pt x="139" y="597"/>
                </a:cubicBezTo>
                <a:cubicBezTo>
                  <a:pt x="139" y="598"/>
                  <a:pt x="139" y="599"/>
                  <a:pt x="139" y="600"/>
                </a:cubicBezTo>
                <a:close/>
                <a:moveTo>
                  <a:pt x="2086" y="599"/>
                </a:moveTo>
                <a:cubicBezTo>
                  <a:pt x="2084" y="599"/>
                  <a:pt x="2082" y="599"/>
                  <a:pt x="2081" y="599"/>
                </a:cubicBezTo>
                <a:cubicBezTo>
                  <a:pt x="2071" y="599"/>
                  <a:pt x="2086" y="603"/>
                  <a:pt x="2086" y="599"/>
                </a:cubicBezTo>
                <a:close/>
                <a:moveTo>
                  <a:pt x="124" y="618"/>
                </a:moveTo>
                <a:cubicBezTo>
                  <a:pt x="129" y="621"/>
                  <a:pt x="122" y="622"/>
                  <a:pt x="121" y="621"/>
                </a:cubicBezTo>
                <a:cubicBezTo>
                  <a:pt x="120" y="620"/>
                  <a:pt x="125" y="619"/>
                  <a:pt x="124" y="618"/>
                </a:cubicBezTo>
                <a:close/>
                <a:moveTo>
                  <a:pt x="132" y="623"/>
                </a:moveTo>
                <a:cubicBezTo>
                  <a:pt x="132" y="623"/>
                  <a:pt x="139" y="622"/>
                  <a:pt x="137" y="621"/>
                </a:cubicBezTo>
                <a:cubicBezTo>
                  <a:pt x="135" y="620"/>
                  <a:pt x="126" y="621"/>
                  <a:pt x="127" y="623"/>
                </a:cubicBezTo>
                <a:cubicBezTo>
                  <a:pt x="131" y="623"/>
                  <a:pt x="131" y="624"/>
                  <a:pt x="132" y="623"/>
                </a:cubicBezTo>
                <a:close/>
                <a:moveTo>
                  <a:pt x="2042" y="640"/>
                </a:moveTo>
                <a:cubicBezTo>
                  <a:pt x="2041" y="645"/>
                  <a:pt x="2032" y="644"/>
                  <a:pt x="2030" y="642"/>
                </a:cubicBezTo>
                <a:cubicBezTo>
                  <a:pt x="2034" y="639"/>
                  <a:pt x="2038" y="639"/>
                  <a:pt x="2042" y="640"/>
                </a:cubicBezTo>
                <a:close/>
                <a:moveTo>
                  <a:pt x="2047" y="653"/>
                </a:moveTo>
                <a:cubicBezTo>
                  <a:pt x="2046" y="653"/>
                  <a:pt x="2044" y="653"/>
                  <a:pt x="2043" y="653"/>
                </a:cubicBezTo>
                <a:cubicBezTo>
                  <a:pt x="2041" y="653"/>
                  <a:pt x="2038" y="653"/>
                  <a:pt x="2038" y="654"/>
                </a:cubicBezTo>
                <a:cubicBezTo>
                  <a:pt x="2041" y="653"/>
                  <a:pt x="2047" y="656"/>
                  <a:pt x="2047" y="653"/>
                </a:cubicBezTo>
                <a:close/>
                <a:moveTo>
                  <a:pt x="1988" y="673"/>
                </a:moveTo>
                <a:cubicBezTo>
                  <a:pt x="1994" y="668"/>
                  <a:pt x="1994" y="678"/>
                  <a:pt x="1988" y="673"/>
                </a:cubicBezTo>
                <a:close/>
                <a:moveTo>
                  <a:pt x="35" y="678"/>
                </a:moveTo>
                <a:cubicBezTo>
                  <a:pt x="36" y="678"/>
                  <a:pt x="37" y="678"/>
                  <a:pt x="38" y="678"/>
                </a:cubicBezTo>
                <a:cubicBezTo>
                  <a:pt x="38" y="677"/>
                  <a:pt x="38" y="676"/>
                  <a:pt x="38" y="675"/>
                </a:cubicBezTo>
                <a:cubicBezTo>
                  <a:pt x="37" y="675"/>
                  <a:pt x="36" y="675"/>
                  <a:pt x="35" y="675"/>
                </a:cubicBezTo>
                <a:cubicBezTo>
                  <a:pt x="35" y="676"/>
                  <a:pt x="35" y="677"/>
                  <a:pt x="35" y="678"/>
                </a:cubicBezTo>
                <a:close/>
                <a:moveTo>
                  <a:pt x="42" y="686"/>
                </a:moveTo>
                <a:cubicBezTo>
                  <a:pt x="42" y="689"/>
                  <a:pt x="39" y="690"/>
                  <a:pt x="36" y="689"/>
                </a:cubicBezTo>
                <a:cubicBezTo>
                  <a:pt x="37" y="687"/>
                  <a:pt x="39" y="686"/>
                  <a:pt x="42" y="686"/>
                </a:cubicBezTo>
                <a:close/>
                <a:moveTo>
                  <a:pt x="39" y="694"/>
                </a:moveTo>
                <a:cubicBezTo>
                  <a:pt x="43" y="694"/>
                  <a:pt x="44" y="695"/>
                  <a:pt x="44" y="699"/>
                </a:cubicBezTo>
                <a:cubicBezTo>
                  <a:pt x="41" y="699"/>
                  <a:pt x="39" y="697"/>
                  <a:pt x="39" y="694"/>
                </a:cubicBezTo>
                <a:close/>
                <a:moveTo>
                  <a:pt x="39" y="700"/>
                </a:moveTo>
                <a:cubicBezTo>
                  <a:pt x="44" y="699"/>
                  <a:pt x="44" y="703"/>
                  <a:pt x="48" y="702"/>
                </a:cubicBezTo>
                <a:cubicBezTo>
                  <a:pt x="48" y="705"/>
                  <a:pt x="37" y="705"/>
                  <a:pt x="39" y="700"/>
                </a:cubicBezTo>
                <a:close/>
                <a:moveTo>
                  <a:pt x="39" y="715"/>
                </a:moveTo>
                <a:cubicBezTo>
                  <a:pt x="43" y="715"/>
                  <a:pt x="43" y="711"/>
                  <a:pt x="43" y="707"/>
                </a:cubicBezTo>
                <a:cubicBezTo>
                  <a:pt x="41" y="707"/>
                  <a:pt x="40" y="707"/>
                  <a:pt x="38" y="707"/>
                </a:cubicBezTo>
                <a:cubicBezTo>
                  <a:pt x="40" y="712"/>
                  <a:pt x="39" y="710"/>
                  <a:pt x="39" y="715"/>
                </a:cubicBezTo>
                <a:close/>
                <a:moveTo>
                  <a:pt x="1990" y="711"/>
                </a:moveTo>
                <a:cubicBezTo>
                  <a:pt x="1991" y="708"/>
                  <a:pt x="1999" y="711"/>
                  <a:pt x="2003" y="710"/>
                </a:cubicBezTo>
                <a:cubicBezTo>
                  <a:pt x="2002" y="713"/>
                  <a:pt x="1994" y="710"/>
                  <a:pt x="1990" y="711"/>
                </a:cubicBezTo>
                <a:close/>
                <a:moveTo>
                  <a:pt x="51" y="729"/>
                </a:moveTo>
                <a:cubicBezTo>
                  <a:pt x="51" y="732"/>
                  <a:pt x="47" y="732"/>
                  <a:pt x="43" y="732"/>
                </a:cubicBezTo>
                <a:cubicBezTo>
                  <a:pt x="44" y="729"/>
                  <a:pt x="48" y="726"/>
                  <a:pt x="51" y="729"/>
                </a:cubicBezTo>
                <a:close/>
                <a:moveTo>
                  <a:pt x="60" y="730"/>
                </a:moveTo>
                <a:cubicBezTo>
                  <a:pt x="61" y="730"/>
                  <a:pt x="64" y="728"/>
                  <a:pt x="65" y="729"/>
                </a:cubicBezTo>
                <a:cubicBezTo>
                  <a:pt x="69" y="732"/>
                  <a:pt x="59" y="736"/>
                  <a:pt x="60" y="730"/>
                </a:cubicBezTo>
                <a:close/>
                <a:moveTo>
                  <a:pt x="73" y="732"/>
                </a:moveTo>
                <a:cubicBezTo>
                  <a:pt x="76" y="732"/>
                  <a:pt x="79" y="732"/>
                  <a:pt x="78" y="729"/>
                </a:cubicBezTo>
                <a:cubicBezTo>
                  <a:pt x="77" y="729"/>
                  <a:pt x="76" y="729"/>
                  <a:pt x="75" y="729"/>
                </a:cubicBezTo>
                <a:cubicBezTo>
                  <a:pt x="75" y="731"/>
                  <a:pt x="74" y="731"/>
                  <a:pt x="73" y="732"/>
                </a:cubicBezTo>
                <a:close/>
                <a:moveTo>
                  <a:pt x="0" y="738"/>
                </a:moveTo>
                <a:cubicBezTo>
                  <a:pt x="1" y="738"/>
                  <a:pt x="2" y="740"/>
                  <a:pt x="3" y="740"/>
                </a:cubicBezTo>
                <a:cubicBezTo>
                  <a:pt x="3" y="738"/>
                  <a:pt x="3" y="735"/>
                  <a:pt x="0" y="735"/>
                </a:cubicBezTo>
                <a:cubicBezTo>
                  <a:pt x="0" y="736"/>
                  <a:pt x="0" y="737"/>
                  <a:pt x="0" y="738"/>
                </a:cubicBezTo>
                <a:close/>
                <a:moveTo>
                  <a:pt x="47" y="757"/>
                </a:moveTo>
                <a:cubicBezTo>
                  <a:pt x="48" y="756"/>
                  <a:pt x="47" y="754"/>
                  <a:pt x="49" y="754"/>
                </a:cubicBezTo>
                <a:cubicBezTo>
                  <a:pt x="50" y="757"/>
                  <a:pt x="51" y="757"/>
                  <a:pt x="49" y="759"/>
                </a:cubicBezTo>
                <a:cubicBezTo>
                  <a:pt x="51" y="759"/>
                  <a:pt x="52" y="759"/>
                  <a:pt x="54" y="759"/>
                </a:cubicBezTo>
                <a:cubicBezTo>
                  <a:pt x="53" y="755"/>
                  <a:pt x="51" y="752"/>
                  <a:pt x="46" y="753"/>
                </a:cubicBezTo>
                <a:cubicBezTo>
                  <a:pt x="46" y="755"/>
                  <a:pt x="45" y="757"/>
                  <a:pt x="47" y="757"/>
                </a:cubicBezTo>
                <a:close/>
                <a:moveTo>
                  <a:pt x="2232" y="753"/>
                </a:moveTo>
                <a:cubicBezTo>
                  <a:pt x="2221" y="753"/>
                  <a:pt x="2233" y="754"/>
                  <a:pt x="2239" y="754"/>
                </a:cubicBezTo>
                <a:cubicBezTo>
                  <a:pt x="2243" y="754"/>
                  <a:pt x="2247" y="756"/>
                  <a:pt x="2250" y="753"/>
                </a:cubicBezTo>
                <a:cubicBezTo>
                  <a:pt x="2244" y="753"/>
                  <a:pt x="2237" y="752"/>
                  <a:pt x="2232" y="753"/>
                </a:cubicBezTo>
                <a:close/>
                <a:moveTo>
                  <a:pt x="2166" y="791"/>
                </a:moveTo>
                <a:cubicBezTo>
                  <a:pt x="2174" y="790"/>
                  <a:pt x="2185" y="793"/>
                  <a:pt x="2189" y="788"/>
                </a:cubicBezTo>
                <a:cubicBezTo>
                  <a:pt x="2181" y="789"/>
                  <a:pt x="2169" y="785"/>
                  <a:pt x="2166" y="791"/>
                </a:cubicBezTo>
                <a:close/>
                <a:moveTo>
                  <a:pt x="60" y="792"/>
                </a:moveTo>
                <a:cubicBezTo>
                  <a:pt x="60" y="795"/>
                  <a:pt x="56" y="797"/>
                  <a:pt x="53" y="797"/>
                </a:cubicBezTo>
                <a:cubicBezTo>
                  <a:pt x="52" y="792"/>
                  <a:pt x="56" y="792"/>
                  <a:pt x="60" y="792"/>
                </a:cubicBezTo>
                <a:close/>
                <a:moveTo>
                  <a:pt x="61" y="802"/>
                </a:moveTo>
                <a:cubicBezTo>
                  <a:pt x="56" y="808"/>
                  <a:pt x="55" y="797"/>
                  <a:pt x="61" y="802"/>
                </a:cubicBezTo>
                <a:close/>
                <a:moveTo>
                  <a:pt x="2161" y="819"/>
                </a:moveTo>
                <a:cubicBezTo>
                  <a:pt x="2157" y="817"/>
                  <a:pt x="2157" y="820"/>
                  <a:pt x="2150" y="819"/>
                </a:cubicBezTo>
                <a:cubicBezTo>
                  <a:pt x="2150" y="815"/>
                  <a:pt x="2163" y="814"/>
                  <a:pt x="2161" y="819"/>
                </a:cubicBezTo>
                <a:close/>
                <a:moveTo>
                  <a:pt x="43" y="827"/>
                </a:moveTo>
                <a:cubicBezTo>
                  <a:pt x="47" y="828"/>
                  <a:pt x="50" y="825"/>
                  <a:pt x="53" y="824"/>
                </a:cubicBezTo>
                <a:cubicBezTo>
                  <a:pt x="55" y="823"/>
                  <a:pt x="58" y="825"/>
                  <a:pt x="57" y="821"/>
                </a:cubicBezTo>
                <a:cubicBezTo>
                  <a:pt x="52" y="823"/>
                  <a:pt x="45" y="823"/>
                  <a:pt x="43" y="827"/>
                </a:cubicBezTo>
                <a:close/>
                <a:moveTo>
                  <a:pt x="76" y="843"/>
                </a:moveTo>
                <a:cubicBezTo>
                  <a:pt x="76" y="842"/>
                  <a:pt x="76" y="841"/>
                  <a:pt x="76" y="840"/>
                </a:cubicBezTo>
                <a:cubicBezTo>
                  <a:pt x="73" y="835"/>
                  <a:pt x="68" y="845"/>
                  <a:pt x="76" y="843"/>
                </a:cubicBezTo>
                <a:close/>
                <a:moveTo>
                  <a:pt x="2184" y="851"/>
                </a:moveTo>
                <a:cubicBezTo>
                  <a:pt x="2184" y="849"/>
                  <a:pt x="2184" y="848"/>
                  <a:pt x="2182" y="848"/>
                </a:cubicBezTo>
                <a:cubicBezTo>
                  <a:pt x="2181" y="847"/>
                  <a:pt x="2181" y="849"/>
                  <a:pt x="2181" y="849"/>
                </a:cubicBezTo>
                <a:cubicBezTo>
                  <a:pt x="2179" y="850"/>
                  <a:pt x="2179" y="848"/>
                  <a:pt x="2179" y="848"/>
                </a:cubicBezTo>
                <a:cubicBezTo>
                  <a:pt x="2175" y="847"/>
                  <a:pt x="2169" y="848"/>
                  <a:pt x="2163" y="848"/>
                </a:cubicBezTo>
                <a:cubicBezTo>
                  <a:pt x="2157" y="848"/>
                  <a:pt x="2150" y="847"/>
                  <a:pt x="2147" y="849"/>
                </a:cubicBezTo>
                <a:cubicBezTo>
                  <a:pt x="2160" y="849"/>
                  <a:pt x="2173" y="849"/>
                  <a:pt x="2184" y="851"/>
                </a:cubicBezTo>
                <a:close/>
                <a:moveTo>
                  <a:pt x="2080" y="880"/>
                </a:moveTo>
                <a:cubicBezTo>
                  <a:pt x="2081" y="880"/>
                  <a:pt x="2082" y="880"/>
                  <a:pt x="2083" y="880"/>
                </a:cubicBezTo>
                <a:cubicBezTo>
                  <a:pt x="2083" y="879"/>
                  <a:pt x="2083" y="877"/>
                  <a:pt x="2084" y="876"/>
                </a:cubicBezTo>
                <a:cubicBezTo>
                  <a:pt x="2082" y="876"/>
                  <a:pt x="2081" y="876"/>
                  <a:pt x="2080" y="876"/>
                </a:cubicBezTo>
                <a:cubicBezTo>
                  <a:pt x="2080" y="877"/>
                  <a:pt x="2080" y="879"/>
                  <a:pt x="2080" y="880"/>
                </a:cubicBezTo>
                <a:close/>
                <a:moveTo>
                  <a:pt x="51" y="881"/>
                </a:moveTo>
                <a:cubicBezTo>
                  <a:pt x="56" y="883"/>
                  <a:pt x="51" y="889"/>
                  <a:pt x="50" y="891"/>
                </a:cubicBezTo>
                <a:cubicBezTo>
                  <a:pt x="45" y="888"/>
                  <a:pt x="52" y="885"/>
                  <a:pt x="51" y="881"/>
                </a:cubicBezTo>
                <a:close/>
                <a:moveTo>
                  <a:pt x="2110" y="881"/>
                </a:moveTo>
                <a:cubicBezTo>
                  <a:pt x="2111" y="885"/>
                  <a:pt x="2103" y="880"/>
                  <a:pt x="2104" y="884"/>
                </a:cubicBezTo>
                <a:cubicBezTo>
                  <a:pt x="2109" y="883"/>
                  <a:pt x="2117" y="886"/>
                  <a:pt x="2120" y="883"/>
                </a:cubicBezTo>
                <a:cubicBezTo>
                  <a:pt x="2115" y="884"/>
                  <a:pt x="2115" y="880"/>
                  <a:pt x="2110" y="881"/>
                </a:cubicBezTo>
                <a:close/>
                <a:moveTo>
                  <a:pt x="2145" y="883"/>
                </a:moveTo>
                <a:cubicBezTo>
                  <a:pt x="2144" y="883"/>
                  <a:pt x="2142" y="883"/>
                  <a:pt x="2141" y="883"/>
                </a:cubicBezTo>
                <a:cubicBezTo>
                  <a:pt x="2139" y="883"/>
                  <a:pt x="2136" y="882"/>
                  <a:pt x="2136" y="884"/>
                </a:cubicBezTo>
                <a:cubicBezTo>
                  <a:pt x="2139" y="883"/>
                  <a:pt x="2145" y="886"/>
                  <a:pt x="2145" y="883"/>
                </a:cubicBezTo>
                <a:close/>
                <a:moveTo>
                  <a:pt x="2172" y="892"/>
                </a:moveTo>
                <a:cubicBezTo>
                  <a:pt x="2169" y="892"/>
                  <a:pt x="2167" y="891"/>
                  <a:pt x="2164" y="891"/>
                </a:cubicBezTo>
                <a:cubicBezTo>
                  <a:pt x="2162" y="891"/>
                  <a:pt x="2161" y="892"/>
                  <a:pt x="2159" y="892"/>
                </a:cubicBezTo>
                <a:cubicBezTo>
                  <a:pt x="2155" y="893"/>
                  <a:pt x="2148" y="891"/>
                  <a:pt x="2148" y="895"/>
                </a:cubicBezTo>
                <a:cubicBezTo>
                  <a:pt x="2163" y="896"/>
                  <a:pt x="2169" y="892"/>
                  <a:pt x="2183" y="895"/>
                </a:cubicBezTo>
                <a:cubicBezTo>
                  <a:pt x="2184" y="890"/>
                  <a:pt x="2176" y="893"/>
                  <a:pt x="2172" y="892"/>
                </a:cubicBezTo>
                <a:close/>
                <a:moveTo>
                  <a:pt x="16" y="905"/>
                </a:moveTo>
                <a:cubicBezTo>
                  <a:pt x="15" y="907"/>
                  <a:pt x="14" y="908"/>
                  <a:pt x="11" y="908"/>
                </a:cubicBezTo>
                <a:cubicBezTo>
                  <a:pt x="12" y="906"/>
                  <a:pt x="13" y="905"/>
                  <a:pt x="16" y="905"/>
                </a:cubicBezTo>
                <a:close/>
                <a:moveTo>
                  <a:pt x="2077" y="945"/>
                </a:moveTo>
                <a:cubicBezTo>
                  <a:pt x="2071" y="946"/>
                  <a:pt x="2077" y="946"/>
                  <a:pt x="2082" y="946"/>
                </a:cubicBezTo>
                <a:cubicBezTo>
                  <a:pt x="2084" y="946"/>
                  <a:pt x="2087" y="950"/>
                  <a:pt x="2088" y="945"/>
                </a:cubicBezTo>
                <a:cubicBezTo>
                  <a:pt x="2083" y="945"/>
                  <a:pt x="2079" y="944"/>
                  <a:pt x="2077" y="945"/>
                </a:cubicBezTo>
                <a:close/>
                <a:moveTo>
                  <a:pt x="50" y="948"/>
                </a:moveTo>
                <a:cubicBezTo>
                  <a:pt x="51" y="953"/>
                  <a:pt x="43" y="950"/>
                  <a:pt x="41" y="953"/>
                </a:cubicBezTo>
                <a:cubicBezTo>
                  <a:pt x="41" y="949"/>
                  <a:pt x="46" y="949"/>
                  <a:pt x="50" y="948"/>
                </a:cubicBezTo>
                <a:close/>
                <a:moveTo>
                  <a:pt x="2023" y="970"/>
                </a:moveTo>
                <a:cubicBezTo>
                  <a:pt x="2023" y="967"/>
                  <a:pt x="2032" y="967"/>
                  <a:pt x="2030" y="972"/>
                </a:cubicBezTo>
                <a:cubicBezTo>
                  <a:pt x="2026" y="972"/>
                  <a:pt x="2026" y="970"/>
                  <a:pt x="2023" y="970"/>
                </a:cubicBezTo>
                <a:close/>
                <a:moveTo>
                  <a:pt x="26" y="976"/>
                </a:moveTo>
                <a:cubicBezTo>
                  <a:pt x="20" y="975"/>
                  <a:pt x="22" y="976"/>
                  <a:pt x="16" y="975"/>
                </a:cubicBezTo>
                <a:cubicBezTo>
                  <a:pt x="15" y="983"/>
                  <a:pt x="26" y="979"/>
                  <a:pt x="26" y="976"/>
                </a:cubicBezTo>
                <a:close/>
                <a:moveTo>
                  <a:pt x="2064" y="983"/>
                </a:moveTo>
                <a:cubicBezTo>
                  <a:pt x="2047" y="983"/>
                  <a:pt x="2073" y="986"/>
                  <a:pt x="2072" y="983"/>
                </a:cubicBezTo>
                <a:cubicBezTo>
                  <a:pt x="2069" y="983"/>
                  <a:pt x="2067" y="983"/>
                  <a:pt x="2064" y="983"/>
                </a:cubicBezTo>
                <a:close/>
                <a:moveTo>
                  <a:pt x="2049" y="1024"/>
                </a:moveTo>
                <a:cubicBezTo>
                  <a:pt x="2048" y="1024"/>
                  <a:pt x="2046" y="1024"/>
                  <a:pt x="2045" y="1024"/>
                </a:cubicBezTo>
                <a:cubicBezTo>
                  <a:pt x="2043" y="1024"/>
                  <a:pt x="2040" y="1024"/>
                  <a:pt x="2040" y="1025"/>
                </a:cubicBezTo>
                <a:cubicBezTo>
                  <a:pt x="2043" y="1025"/>
                  <a:pt x="2049" y="1027"/>
                  <a:pt x="2049" y="1024"/>
                </a:cubicBezTo>
                <a:close/>
                <a:moveTo>
                  <a:pt x="2050" y="1038"/>
                </a:moveTo>
                <a:cubicBezTo>
                  <a:pt x="2049" y="1038"/>
                  <a:pt x="2048" y="1038"/>
                  <a:pt x="2047" y="1038"/>
                </a:cubicBezTo>
                <a:cubicBezTo>
                  <a:pt x="2039" y="1038"/>
                  <a:pt x="2051" y="1043"/>
                  <a:pt x="2050" y="1038"/>
                </a:cubicBezTo>
                <a:close/>
                <a:moveTo>
                  <a:pt x="2059" y="1049"/>
                </a:moveTo>
                <a:cubicBezTo>
                  <a:pt x="2063" y="1049"/>
                  <a:pt x="2065" y="1050"/>
                  <a:pt x="2067" y="1051"/>
                </a:cubicBezTo>
                <a:cubicBezTo>
                  <a:pt x="2067" y="1053"/>
                  <a:pt x="2057" y="1054"/>
                  <a:pt x="2059" y="1049"/>
                </a:cubicBezTo>
                <a:close/>
                <a:moveTo>
                  <a:pt x="75" y="1059"/>
                </a:moveTo>
                <a:cubicBezTo>
                  <a:pt x="85" y="1062"/>
                  <a:pt x="79" y="1053"/>
                  <a:pt x="75" y="1059"/>
                </a:cubicBezTo>
                <a:close/>
                <a:moveTo>
                  <a:pt x="10" y="1060"/>
                </a:moveTo>
                <a:cubicBezTo>
                  <a:pt x="14" y="1061"/>
                  <a:pt x="14" y="1066"/>
                  <a:pt x="12" y="1068"/>
                </a:cubicBezTo>
                <a:cubicBezTo>
                  <a:pt x="9" y="1069"/>
                  <a:pt x="11" y="1063"/>
                  <a:pt x="10" y="1060"/>
                </a:cubicBezTo>
                <a:close/>
                <a:moveTo>
                  <a:pt x="62" y="1084"/>
                </a:moveTo>
                <a:cubicBezTo>
                  <a:pt x="59" y="1086"/>
                  <a:pt x="64" y="1088"/>
                  <a:pt x="61" y="1089"/>
                </a:cubicBezTo>
                <a:cubicBezTo>
                  <a:pt x="56" y="1090"/>
                  <a:pt x="54" y="1087"/>
                  <a:pt x="51" y="1086"/>
                </a:cubicBezTo>
                <a:cubicBezTo>
                  <a:pt x="52" y="1090"/>
                  <a:pt x="48" y="1089"/>
                  <a:pt x="48" y="1092"/>
                </a:cubicBezTo>
                <a:cubicBezTo>
                  <a:pt x="59" y="1090"/>
                  <a:pt x="61" y="1091"/>
                  <a:pt x="75" y="1090"/>
                </a:cubicBezTo>
                <a:cubicBezTo>
                  <a:pt x="75" y="1088"/>
                  <a:pt x="76" y="1087"/>
                  <a:pt x="76" y="1086"/>
                </a:cubicBezTo>
                <a:cubicBezTo>
                  <a:pt x="73" y="1086"/>
                  <a:pt x="65" y="1090"/>
                  <a:pt x="64" y="1087"/>
                </a:cubicBezTo>
                <a:cubicBezTo>
                  <a:pt x="63" y="1083"/>
                  <a:pt x="73" y="1089"/>
                  <a:pt x="70" y="1083"/>
                </a:cubicBezTo>
                <a:cubicBezTo>
                  <a:pt x="66" y="1082"/>
                  <a:pt x="67" y="1085"/>
                  <a:pt x="62" y="1084"/>
                </a:cubicBezTo>
                <a:close/>
                <a:moveTo>
                  <a:pt x="45" y="1089"/>
                </a:moveTo>
                <a:cubicBezTo>
                  <a:pt x="49" y="1090"/>
                  <a:pt x="45" y="1095"/>
                  <a:pt x="40" y="1094"/>
                </a:cubicBezTo>
                <a:cubicBezTo>
                  <a:pt x="40" y="1091"/>
                  <a:pt x="46" y="1093"/>
                  <a:pt x="45" y="1089"/>
                </a:cubicBezTo>
                <a:close/>
                <a:moveTo>
                  <a:pt x="73" y="1105"/>
                </a:moveTo>
                <a:cubicBezTo>
                  <a:pt x="79" y="1107"/>
                  <a:pt x="69" y="1107"/>
                  <a:pt x="70" y="1110"/>
                </a:cubicBezTo>
                <a:cubicBezTo>
                  <a:pt x="64" y="1107"/>
                  <a:pt x="73" y="1107"/>
                  <a:pt x="73" y="1105"/>
                </a:cubicBezTo>
                <a:close/>
                <a:moveTo>
                  <a:pt x="37" y="1148"/>
                </a:moveTo>
                <a:cubicBezTo>
                  <a:pt x="43" y="1152"/>
                  <a:pt x="33" y="1153"/>
                  <a:pt x="37" y="1148"/>
                </a:cubicBezTo>
                <a:close/>
                <a:moveTo>
                  <a:pt x="1982" y="1154"/>
                </a:moveTo>
                <a:cubicBezTo>
                  <a:pt x="1985" y="1155"/>
                  <a:pt x="1987" y="1153"/>
                  <a:pt x="1988" y="1152"/>
                </a:cubicBezTo>
                <a:cubicBezTo>
                  <a:pt x="1992" y="1152"/>
                  <a:pt x="1996" y="1154"/>
                  <a:pt x="1998" y="1151"/>
                </a:cubicBezTo>
                <a:cubicBezTo>
                  <a:pt x="1994" y="1151"/>
                  <a:pt x="1990" y="1151"/>
                  <a:pt x="1985" y="1151"/>
                </a:cubicBezTo>
                <a:cubicBezTo>
                  <a:pt x="1985" y="1153"/>
                  <a:pt x="1983" y="1152"/>
                  <a:pt x="1982" y="1154"/>
                </a:cubicBezTo>
                <a:close/>
                <a:moveTo>
                  <a:pt x="1999" y="1152"/>
                </a:moveTo>
                <a:cubicBezTo>
                  <a:pt x="2002" y="1149"/>
                  <a:pt x="2010" y="1152"/>
                  <a:pt x="2015" y="1151"/>
                </a:cubicBezTo>
                <a:cubicBezTo>
                  <a:pt x="2013" y="1154"/>
                  <a:pt x="2004" y="1151"/>
                  <a:pt x="1999" y="1152"/>
                </a:cubicBezTo>
                <a:close/>
                <a:moveTo>
                  <a:pt x="71" y="1160"/>
                </a:moveTo>
                <a:cubicBezTo>
                  <a:pt x="71" y="1164"/>
                  <a:pt x="65" y="1161"/>
                  <a:pt x="63" y="1162"/>
                </a:cubicBezTo>
                <a:cubicBezTo>
                  <a:pt x="64" y="1157"/>
                  <a:pt x="67" y="1160"/>
                  <a:pt x="71" y="1160"/>
                </a:cubicBezTo>
                <a:close/>
                <a:moveTo>
                  <a:pt x="1910" y="1173"/>
                </a:moveTo>
                <a:cubicBezTo>
                  <a:pt x="1911" y="1173"/>
                  <a:pt x="1913" y="1171"/>
                  <a:pt x="1912" y="1171"/>
                </a:cubicBezTo>
                <a:cubicBezTo>
                  <a:pt x="1914" y="1171"/>
                  <a:pt x="1915" y="1173"/>
                  <a:pt x="1918" y="1173"/>
                </a:cubicBezTo>
                <a:cubicBezTo>
                  <a:pt x="1921" y="1173"/>
                  <a:pt x="1921" y="1172"/>
                  <a:pt x="1925" y="1171"/>
                </a:cubicBezTo>
                <a:cubicBezTo>
                  <a:pt x="1929" y="1171"/>
                  <a:pt x="1935" y="1172"/>
                  <a:pt x="1939" y="1171"/>
                </a:cubicBezTo>
                <a:cubicBezTo>
                  <a:pt x="1949" y="1170"/>
                  <a:pt x="1943" y="1170"/>
                  <a:pt x="1937" y="1170"/>
                </a:cubicBezTo>
                <a:cubicBezTo>
                  <a:pt x="1934" y="1170"/>
                  <a:pt x="1930" y="1170"/>
                  <a:pt x="1926" y="1170"/>
                </a:cubicBezTo>
                <a:cubicBezTo>
                  <a:pt x="1926" y="1168"/>
                  <a:pt x="1926" y="1169"/>
                  <a:pt x="1925" y="1170"/>
                </a:cubicBezTo>
                <a:cubicBezTo>
                  <a:pt x="1922" y="1173"/>
                  <a:pt x="1903" y="1165"/>
                  <a:pt x="1907" y="1173"/>
                </a:cubicBezTo>
                <a:cubicBezTo>
                  <a:pt x="1908" y="1173"/>
                  <a:pt x="1909" y="1173"/>
                  <a:pt x="1910" y="1173"/>
                </a:cubicBezTo>
                <a:close/>
                <a:moveTo>
                  <a:pt x="1943" y="1178"/>
                </a:moveTo>
                <a:cubicBezTo>
                  <a:pt x="1943" y="1178"/>
                  <a:pt x="1943" y="1179"/>
                  <a:pt x="1943" y="1179"/>
                </a:cubicBezTo>
                <a:cubicBezTo>
                  <a:pt x="1941" y="1181"/>
                  <a:pt x="1935" y="1177"/>
                  <a:pt x="1935" y="1181"/>
                </a:cubicBezTo>
                <a:cubicBezTo>
                  <a:pt x="1940" y="1183"/>
                  <a:pt x="1953" y="1178"/>
                  <a:pt x="1959" y="1182"/>
                </a:cubicBezTo>
                <a:cubicBezTo>
                  <a:pt x="1960" y="1176"/>
                  <a:pt x="1949" y="1177"/>
                  <a:pt x="1943" y="1178"/>
                </a:cubicBezTo>
                <a:close/>
                <a:moveTo>
                  <a:pt x="1964" y="1179"/>
                </a:moveTo>
                <a:cubicBezTo>
                  <a:pt x="1963" y="1177"/>
                  <a:pt x="1974" y="1176"/>
                  <a:pt x="1971" y="1181"/>
                </a:cubicBezTo>
                <a:cubicBezTo>
                  <a:pt x="1968" y="1182"/>
                  <a:pt x="1968" y="1178"/>
                  <a:pt x="1964" y="1179"/>
                </a:cubicBezTo>
                <a:close/>
                <a:moveTo>
                  <a:pt x="1979" y="1178"/>
                </a:moveTo>
                <a:cubicBezTo>
                  <a:pt x="1978" y="1178"/>
                  <a:pt x="1977" y="1178"/>
                  <a:pt x="1976" y="1178"/>
                </a:cubicBezTo>
                <a:cubicBezTo>
                  <a:pt x="1968" y="1177"/>
                  <a:pt x="1980" y="1182"/>
                  <a:pt x="1979" y="1178"/>
                </a:cubicBezTo>
                <a:close/>
                <a:moveTo>
                  <a:pt x="59" y="1195"/>
                </a:moveTo>
                <a:cubicBezTo>
                  <a:pt x="56" y="1193"/>
                  <a:pt x="52" y="1197"/>
                  <a:pt x="46" y="1195"/>
                </a:cubicBezTo>
                <a:cubicBezTo>
                  <a:pt x="46" y="1192"/>
                  <a:pt x="59" y="1189"/>
                  <a:pt x="59" y="1195"/>
                </a:cubicBezTo>
                <a:close/>
                <a:moveTo>
                  <a:pt x="1905" y="1194"/>
                </a:moveTo>
                <a:cubicBezTo>
                  <a:pt x="1906" y="1191"/>
                  <a:pt x="1909" y="1192"/>
                  <a:pt x="1911" y="1192"/>
                </a:cubicBezTo>
                <a:cubicBezTo>
                  <a:pt x="1911" y="1196"/>
                  <a:pt x="1907" y="1196"/>
                  <a:pt x="1905" y="1194"/>
                </a:cubicBezTo>
                <a:close/>
                <a:moveTo>
                  <a:pt x="1894" y="1201"/>
                </a:moveTo>
                <a:cubicBezTo>
                  <a:pt x="1889" y="1201"/>
                  <a:pt x="1884" y="1201"/>
                  <a:pt x="1880" y="1201"/>
                </a:cubicBezTo>
                <a:cubicBezTo>
                  <a:pt x="1880" y="1209"/>
                  <a:pt x="1891" y="1205"/>
                  <a:pt x="1894" y="1201"/>
                </a:cubicBezTo>
                <a:close/>
                <a:moveTo>
                  <a:pt x="2058" y="1208"/>
                </a:moveTo>
                <a:cubicBezTo>
                  <a:pt x="2057" y="1210"/>
                  <a:pt x="2056" y="1211"/>
                  <a:pt x="2053" y="1211"/>
                </a:cubicBezTo>
                <a:cubicBezTo>
                  <a:pt x="2053" y="1208"/>
                  <a:pt x="2056" y="1208"/>
                  <a:pt x="2058" y="1208"/>
                </a:cubicBezTo>
                <a:close/>
                <a:moveTo>
                  <a:pt x="216" y="1232"/>
                </a:moveTo>
                <a:cubicBezTo>
                  <a:pt x="211" y="1232"/>
                  <a:pt x="206" y="1231"/>
                  <a:pt x="203" y="1230"/>
                </a:cubicBezTo>
                <a:cubicBezTo>
                  <a:pt x="203" y="1230"/>
                  <a:pt x="201" y="1228"/>
                  <a:pt x="202" y="1228"/>
                </a:cubicBezTo>
                <a:cubicBezTo>
                  <a:pt x="200" y="1228"/>
                  <a:pt x="200" y="1230"/>
                  <a:pt x="197" y="1230"/>
                </a:cubicBezTo>
                <a:cubicBezTo>
                  <a:pt x="197" y="1230"/>
                  <a:pt x="196" y="1229"/>
                  <a:pt x="195" y="1228"/>
                </a:cubicBezTo>
                <a:cubicBezTo>
                  <a:pt x="194" y="1228"/>
                  <a:pt x="192" y="1229"/>
                  <a:pt x="192" y="1230"/>
                </a:cubicBezTo>
                <a:cubicBezTo>
                  <a:pt x="197" y="1233"/>
                  <a:pt x="212" y="1238"/>
                  <a:pt x="216" y="1232"/>
                </a:cubicBezTo>
                <a:close/>
                <a:moveTo>
                  <a:pt x="227" y="1238"/>
                </a:moveTo>
                <a:cubicBezTo>
                  <a:pt x="228" y="1236"/>
                  <a:pt x="231" y="1237"/>
                  <a:pt x="233" y="1236"/>
                </a:cubicBezTo>
                <a:cubicBezTo>
                  <a:pt x="233" y="1240"/>
                  <a:pt x="229" y="1240"/>
                  <a:pt x="227" y="1238"/>
                </a:cubicBezTo>
                <a:close/>
                <a:moveTo>
                  <a:pt x="152" y="1243"/>
                </a:moveTo>
                <a:cubicBezTo>
                  <a:pt x="149" y="1247"/>
                  <a:pt x="143" y="1241"/>
                  <a:pt x="137" y="1243"/>
                </a:cubicBezTo>
                <a:cubicBezTo>
                  <a:pt x="139" y="1237"/>
                  <a:pt x="147" y="1241"/>
                  <a:pt x="152" y="1243"/>
                </a:cubicBezTo>
                <a:close/>
                <a:moveTo>
                  <a:pt x="156" y="1255"/>
                </a:moveTo>
                <a:cubicBezTo>
                  <a:pt x="156" y="1252"/>
                  <a:pt x="164" y="1254"/>
                  <a:pt x="159" y="1257"/>
                </a:cubicBezTo>
                <a:cubicBezTo>
                  <a:pt x="158" y="1257"/>
                  <a:pt x="158" y="1255"/>
                  <a:pt x="156" y="1255"/>
                </a:cubicBezTo>
                <a:close/>
                <a:moveTo>
                  <a:pt x="258" y="1255"/>
                </a:moveTo>
                <a:cubicBezTo>
                  <a:pt x="258" y="1251"/>
                  <a:pt x="261" y="1257"/>
                  <a:pt x="264" y="1255"/>
                </a:cubicBezTo>
                <a:cubicBezTo>
                  <a:pt x="264" y="1259"/>
                  <a:pt x="259" y="1256"/>
                  <a:pt x="258" y="1255"/>
                </a:cubicBezTo>
                <a:close/>
                <a:moveTo>
                  <a:pt x="114" y="1259"/>
                </a:moveTo>
                <a:cubicBezTo>
                  <a:pt x="115" y="1259"/>
                  <a:pt x="120" y="1260"/>
                  <a:pt x="120" y="1260"/>
                </a:cubicBezTo>
                <a:cubicBezTo>
                  <a:pt x="120" y="1260"/>
                  <a:pt x="120" y="1259"/>
                  <a:pt x="120" y="1259"/>
                </a:cubicBezTo>
                <a:cubicBezTo>
                  <a:pt x="123" y="1255"/>
                  <a:pt x="133" y="1261"/>
                  <a:pt x="134" y="1260"/>
                </a:cubicBezTo>
                <a:cubicBezTo>
                  <a:pt x="135" y="1255"/>
                  <a:pt x="128" y="1257"/>
                  <a:pt x="125" y="1257"/>
                </a:cubicBezTo>
                <a:cubicBezTo>
                  <a:pt x="120" y="1257"/>
                  <a:pt x="115" y="1257"/>
                  <a:pt x="112" y="1257"/>
                </a:cubicBezTo>
                <a:cubicBezTo>
                  <a:pt x="112" y="1256"/>
                  <a:pt x="112" y="1255"/>
                  <a:pt x="111" y="1255"/>
                </a:cubicBezTo>
                <a:cubicBezTo>
                  <a:pt x="111" y="1258"/>
                  <a:pt x="112" y="1258"/>
                  <a:pt x="114" y="1259"/>
                </a:cubicBezTo>
                <a:close/>
                <a:moveTo>
                  <a:pt x="163" y="1262"/>
                </a:moveTo>
                <a:cubicBezTo>
                  <a:pt x="161" y="1262"/>
                  <a:pt x="159" y="1262"/>
                  <a:pt x="158" y="1262"/>
                </a:cubicBezTo>
                <a:cubicBezTo>
                  <a:pt x="157" y="1262"/>
                  <a:pt x="155" y="1262"/>
                  <a:pt x="155" y="1263"/>
                </a:cubicBezTo>
                <a:cubicBezTo>
                  <a:pt x="157" y="1262"/>
                  <a:pt x="163" y="1265"/>
                  <a:pt x="163" y="1262"/>
                </a:cubicBezTo>
                <a:close/>
                <a:moveTo>
                  <a:pt x="174" y="1265"/>
                </a:moveTo>
                <a:cubicBezTo>
                  <a:pt x="173" y="1262"/>
                  <a:pt x="182" y="1263"/>
                  <a:pt x="178" y="1267"/>
                </a:cubicBezTo>
                <a:cubicBezTo>
                  <a:pt x="179" y="1266"/>
                  <a:pt x="174" y="1265"/>
                  <a:pt x="174" y="1265"/>
                </a:cubicBezTo>
                <a:close/>
                <a:moveTo>
                  <a:pt x="232" y="1267"/>
                </a:moveTo>
                <a:cubicBezTo>
                  <a:pt x="231" y="1267"/>
                  <a:pt x="229" y="1267"/>
                  <a:pt x="228" y="1267"/>
                </a:cubicBezTo>
                <a:cubicBezTo>
                  <a:pt x="220" y="1266"/>
                  <a:pt x="232" y="1271"/>
                  <a:pt x="232" y="1267"/>
                </a:cubicBezTo>
                <a:close/>
                <a:moveTo>
                  <a:pt x="202" y="1268"/>
                </a:moveTo>
                <a:cubicBezTo>
                  <a:pt x="205" y="1268"/>
                  <a:pt x="205" y="1270"/>
                  <a:pt x="208" y="1270"/>
                </a:cubicBezTo>
                <a:cubicBezTo>
                  <a:pt x="209" y="1272"/>
                  <a:pt x="200" y="1273"/>
                  <a:pt x="202" y="1268"/>
                </a:cubicBezTo>
                <a:close/>
                <a:moveTo>
                  <a:pt x="85" y="1276"/>
                </a:moveTo>
                <a:cubicBezTo>
                  <a:pt x="85" y="1276"/>
                  <a:pt x="85" y="1274"/>
                  <a:pt x="83" y="1274"/>
                </a:cubicBezTo>
                <a:cubicBezTo>
                  <a:pt x="83" y="1274"/>
                  <a:pt x="83" y="1278"/>
                  <a:pt x="82" y="1278"/>
                </a:cubicBezTo>
                <a:cubicBezTo>
                  <a:pt x="86" y="1277"/>
                  <a:pt x="93" y="1280"/>
                  <a:pt x="94" y="1276"/>
                </a:cubicBezTo>
                <a:cubicBezTo>
                  <a:pt x="93" y="1275"/>
                  <a:pt x="88" y="1276"/>
                  <a:pt x="85" y="1276"/>
                </a:cubicBezTo>
                <a:close/>
                <a:moveTo>
                  <a:pt x="230" y="1308"/>
                </a:moveTo>
                <a:cubicBezTo>
                  <a:pt x="229" y="1308"/>
                  <a:pt x="227" y="1308"/>
                  <a:pt x="227" y="1309"/>
                </a:cubicBezTo>
                <a:cubicBezTo>
                  <a:pt x="230" y="1308"/>
                  <a:pt x="235" y="1311"/>
                  <a:pt x="235" y="1308"/>
                </a:cubicBezTo>
                <a:cubicBezTo>
                  <a:pt x="231" y="1307"/>
                  <a:pt x="231" y="1302"/>
                  <a:pt x="225" y="1303"/>
                </a:cubicBezTo>
                <a:cubicBezTo>
                  <a:pt x="223" y="1309"/>
                  <a:pt x="231" y="1304"/>
                  <a:pt x="230" y="1308"/>
                </a:cubicBezTo>
                <a:close/>
                <a:moveTo>
                  <a:pt x="265" y="1319"/>
                </a:moveTo>
                <a:cubicBezTo>
                  <a:pt x="265" y="1321"/>
                  <a:pt x="263" y="1322"/>
                  <a:pt x="261" y="1322"/>
                </a:cubicBezTo>
                <a:cubicBezTo>
                  <a:pt x="261" y="1320"/>
                  <a:pt x="263" y="1319"/>
                  <a:pt x="265" y="1319"/>
                </a:cubicBezTo>
                <a:close/>
                <a:moveTo>
                  <a:pt x="297" y="1324"/>
                </a:moveTo>
                <a:cubicBezTo>
                  <a:pt x="293" y="1324"/>
                  <a:pt x="291" y="1323"/>
                  <a:pt x="289" y="1322"/>
                </a:cubicBezTo>
                <a:cubicBezTo>
                  <a:pt x="292" y="1328"/>
                  <a:pt x="289" y="1325"/>
                  <a:pt x="286" y="1328"/>
                </a:cubicBezTo>
                <a:cubicBezTo>
                  <a:pt x="288" y="1332"/>
                  <a:pt x="290" y="1326"/>
                  <a:pt x="291" y="1330"/>
                </a:cubicBezTo>
                <a:cubicBezTo>
                  <a:pt x="288" y="1332"/>
                  <a:pt x="283" y="1331"/>
                  <a:pt x="282" y="1335"/>
                </a:cubicBezTo>
                <a:cubicBezTo>
                  <a:pt x="285" y="1335"/>
                  <a:pt x="288" y="1335"/>
                  <a:pt x="291" y="1335"/>
                </a:cubicBezTo>
                <a:cubicBezTo>
                  <a:pt x="291" y="1333"/>
                  <a:pt x="291" y="1332"/>
                  <a:pt x="292" y="1332"/>
                </a:cubicBezTo>
                <a:cubicBezTo>
                  <a:pt x="295" y="1330"/>
                  <a:pt x="300" y="1330"/>
                  <a:pt x="301" y="1327"/>
                </a:cubicBezTo>
                <a:cubicBezTo>
                  <a:pt x="305" y="1326"/>
                  <a:pt x="312" y="1329"/>
                  <a:pt x="312" y="1325"/>
                </a:cubicBezTo>
                <a:cubicBezTo>
                  <a:pt x="309" y="1323"/>
                  <a:pt x="301" y="1325"/>
                  <a:pt x="298" y="1322"/>
                </a:cubicBezTo>
                <a:cubicBezTo>
                  <a:pt x="300" y="1326"/>
                  <a:pt x="294" y="1330"/>
                  <a:pt x="294" y="1327"/>
                </a:cubicBezTo>
                <a:cubicBezTo>
                  <a:pt x="295" y="1326"/>
                  <a:pt x="296" y="1325"/>
                  <a:pt x="297" y="1324"/>
                </a:cubicBezTo>
                <a:close/>
                <a:moveTo>
                  <a:pt x="280" y="1330"/>
                </a:moveTo>
                <a:cubicBezTo>
                  <a:pt x="281" y="1330"/>
                  <a:pt x="282" y="1330"/>
                  <a:pt x="283" y="1330"/>
                </a:cubicBezTo>
                <a:cubicBezTo>
                  <a:pt x="283" y="1329"/>
                  <a:pt x="283" y="1328"/>
                  <a:pt x="283" y="1327"/>
                </a:cubicBezTo>
                <a:cubicBezTo>
                  <a:pt x="282" y="1327"/>
                  <a:pt x="281" y="1327"/>
                  <a:pt x="280" y="1327"/>
                </a:cubicBezTo>
                <a:cubicBezTo>
                  <a:pt x="280" y="1328"/>
                  <a:pt x="280" y="1329"/>
                  <a:pt x="280" y="1330"/>
                </a:cubicBezTo>
                <a:close/>
                <a:moveTo>
                  <a:pt x="381" y="1333"/>
                </a:moveTo>
                <a:cubicBezTo>
                  <a:pt x="382" y="1330"/>
                  <a:pt x="390" y="1332"/>
                  <a:pt x="389" y="1336"/>
                </a:cubicBezTo>
                <a:cubicBezTo>
                  <a:pt x="384" y="1337"/>
                  <a:pt x="386" y="1332"/>
                  <a:pt x="381" y="1333"/>
                </a:cubicBezTo>
                <a:close/>
                <a:moveTo>
                  <a:pt x="427" y="1338"/>
                </a:moveTo>
                <a:cubicBezTo>
                  <a:pt x="425" y="1338"/>
                  <a:pt x="424" y="1338"/>
                  <a:pt x="424" y="1339"/>
                </a:cubicBezTo>
                <a:cubicBezTo>
                  <a:pt x="430" y="1341"/>
                  <a:pt x="429" y="1336"/>
                  <a:pt x="431" y="1333"/>
                </a:cubicBezTo>
                <a:cubicBezTo>
                  <a:pt x="428" y="1333"/>
                  <a:pt x="426" y="1333"/>
                  <a:pt x="425" y="1332"/>
                </a:cubicBezTo>
                <a:cubicBezTo>
                  <a:pt x="425" y="1335"/>
                  <a:pt x="427" y="1335"/>
                  <a:pt x="427" y="1338"/>
                </a:cubicBezTo>
                <a:close/>
                <a:moveTo>
                  <a:pt x="402" y="1338"/>
                </a:moveTo>
                <a:cubicBezTo>
                  <a:pt x="408" y="1340"/>
                  <a:pt x="419" y="1341"/>
                  <a:pt x="422" y="1336"/>
                </a:cubicBezTo>
                <a:cubicBezTo>
                  <a:pt x="414" y="1338"/>
                  <a:pt x="405" y="1336"/>
                  <a:pt x="397" y="1335"/>
                </a:cubicBezTo>
                <a:cubicBezTo>
                  <a:pt x="396" y="1339"/>
                  <a:pt x="399" y="1337"/>
                  <a:pt x="402" y="1338"/>
                </a:cubicBezTo>
                <a:close/>
                <a:moveTo>
                  <a:pt x="358" y="1343"/>
                </a:moveTo>
                <a:cubicBezTo>
                  <a:pt x="360" y="1342"/>
                  <a:pt x="366" y="1344"/>
                  <a:pt x="366" y="1341"/>
                </a:cubicBezTo>
                <a:cubicBezTo>
                  <a:pt x="365" y="1341"/>
                  <a:pt x="364" y="1340"/>
                  <a:pt x="364" y="1338"/>
                </a:cubicBezTo>
                <a:cubicBezTo>
                  <a:pt x="362" y="1338"/>
                  <a:pt x="358" y="1337"/>
                  <a:pt x="358" y="1339"/>
                </a:cubicBezTo>
                <a:cubicBezTo>
                  <a:pt x="360" y="1340"/>
                  <a:pt x="359" y="1341"/>
                  <a:pt x="358" y="1343"/>
                </a:cubicBezTo>
                <a:close/>
                <a:moveTo>
                  <a:pt x="2044" y="1346"/>
                </a:moveTo>
                <a:cubicBezTo>
                  <a:pt x="2042" y="1348"/>
                  <a:pt x="2038" y="1349"/>
                  <a:pt x="2034" y="1349"/>
                </a:cubicBezTo>
                <a:cubicBezTo>
                  <a:pt x="2033" y="1343"/>
                  <a:pt x="2041" y="1347"/>
                  <a:pt x="2044" y="1346"/>
                </a:cubicBezTo>
                <a:close/>
                <a:moveTo>
                  <a:pt x="401" y="1363"/>
                </a:moveTo>
                <a:cubicBezTo>
                  <a:pt x="399" y="1365"/>
                  <a:pt x="401" y="1369"/>
                  <a:pt x="397" y="1368"/>
                </a:cubicBezTo>
                <a:cubicBezTo>
                  <a:pt x="396" y="1365"/>
                  <a:pt x="398" y="1363"/>
                  <a:pt x="401" y="1363"/>
                </a:cubicBezTo>
                <a:close/>
                <a:moveTo>
                  <a:pt x="2019" y="1366"/>
                </a:moveTo>
                <a:cubicBezTo>
                  <a:pt x="2018" y="1366"/>
                  <a:pt x="2017" y="1366"/>
                  <a:pt x="2016" y="1366"/>
                </a:cubicBezTo>
                <a:cubicBezTo>
                  <a:pt x="2008" y="1366"/>
                  <a:pt x="2020" y="1371"/>
                  <a:pt x="2019" y="1366"/>
                </a:cubicBezTo>
                <a:close/>
                <a:moveTo>
                  <a:pt x="401" y="1368"/>
                </a:moveTo>
                <a:cubicBezTo>
                  <a:pt x="404" y="1368"/>
                  <a:pt x="404" y="1370"/>
                  <a:pt x="406" y="1370"/>
                </a:cubicBezTo>
                <a:cubicBezTo>
                  <a:pt x="407" y="1373"/>
                  <a:pt x="399" y="1372"/>
                  <a:pt x="401" y="1368"/>
                </a:cubicBezTo>
                <a:close/>
                <a:moveTo>
                  <a:pt x="909" y="1401"/>
                </a:moveTo>
                <a:cubicBezTo>
                  <a:pt x="909" y="1400"/>
                  <a:pt x="909" y="1399"/>
                  <a:pt x="909" y="1398"/>
                </a:cubicBezTo>
                <a:cubicBezTo>
                  <a:pt x="906" y="1393"/>
                  <a:pt x="901" y="1403"/>
                  <a:pt x="909" y="1401"/>
                </a:cubicBezTo>
                <a:close/>
                <a:moveTo>
                  <a:pt x="486" y="1401"/>
                </a:moveTo>
                <a:cubicBezTo>
                  <a:pt x="486" y="1405"/>
                  <a:pt x="481" y="1404"/>
                  <a:pt x="477" y="1404"/>
                </a:cubicBezTo>
                <a:cubicBezTo>
                  <a:pt x="477" y="1400"/>
                  <a:pt x="482" y="1401"/>
                  <a:pt x="486" y="1401"/>
                </a:cubicBezTo>
                <a:close/>
                <a:moveTo>
                  <a:pt x="476" y="1414"/>
                </a:moveTo>
                <a:cubicBezTo>
                  <a:pt x="473" y="1412"/>
                  <a:pt x="472" y="1407"/>
                  <a:pt x="468" y="1406"/>
                </a:cubicBezTo>
                <a:cubicBezTo>
                  <a:pt x="466" y="1413"/>
                  <a:pt x="473" y="1418"/>
                  <a:pt x="476" y="1414"/>
                </a:cubicBezTo>
                <a:close/>
                <a:moveTo>
                  <a:pt x="262" y="1412"/>
                </a:moveTo>
                <a:cubicBezTo>
                  <a:pt x="265" y="1414"/>
                  <a:pt x="266" y="1420"/>
                  <a:pt x="260" y="1420"/>
                </a:cubicBezTo>
                <a:cubicBezTo>
                  <a:pt x="260" y="1417"/>
                  <a:pt x="260" y="1414"/>
                  <a:pt x="262" y="1412"/>
                </a:cubicBezTo>
                <a:close/>
                <a:moveTo>
                  <a:pt x="1955" y="1416"/>
                </a:moveTo>
                <a:cubicBezTo>
                  <a:pt x="1960" y="1418"/>
                  <a:pt x="1953" y="1420"/>
                  <a:pt x="1952" y="1419"/>
                </a:cubicBezTo>
                <a:cubicBezTo>
                  <a:pt x="1951" y="1418"/>
                  <a:pt x="1956" y="1417"/>
                  <a:pt x="1955" y="1416"/>
                </a:cubicBezTo>
                <a:close/>
                <a:moveTo>
                  <a:pt x="1706" y="1425"/>
                </a:moveTo>
                <a:cubicBezTo>
                  <a:pt x="1713" y="1423"/>
                  <a:pt x="1715" y="1426"/>
                  <a:pt x="1717" y="1424"/>
                </a:cubicBezTo>
                <a:cubicBezTo>
                  <a:pt x="1714" y="1422"/>
                  <a:pt x="1707" y="1418"/>
                  <a:pt x="1706" y="1425"/>
                </a:cubicBezTo>
                <a:close/>
                <a:moveTo>
                  <a:pt x="1727" y="1425"/>
                </a:moveTo>
                <a:cubicBezTo>
                  <a:pt x="1728" y="1425"/>
                  <a:pt x="1729" y="1425"/>
                  <a:pt x="1730" y="1425"/>
                </a:cubicBezTo>
                <a:cubicBezTo>
                  <a:pt x="1730" y="1424"/>
                  <a:pt x="1730" y="1423"/>
                  <a:pt x="1730" y="1422"/>
                </a:cubicBezTo>
                <a:cubicBezTo>
                  <a:pt x="1729" y="1422"/>
                  <a:pt x="1728" y="1422"/>
                  <a:pt x="1727" y="1422"/>
                </a:cubicBezTo>
                <a:cubicBezTo>
                  <a:pt x="1727" y="1423"/>
                  <a:pt x="1727" y="1424"/>
                  <a:pt x="1727" y="1425"/>
                </a:cubicBezTo>
                <a:close/>
                <a:moveTo>
                  <a:pt x="1644" y="1424"/>
                </a:moveTo>
                <a:cubicBezTo>
                  <a:pt x="1648" y="1423"/>
                  <a:pt x="1649" y="1425"/>
                  <a:pt x="1649" y="1428"/>
                </a:cubicBezTo>
                <a:cubicBezTo>
                  <a:pt x="1646" y="1429"/>
                  <a:pt x="1644" y="1427"/>
                  <a:pt x="1644" y="1424"/>
                </a:cubicBezTo>
                <a:close/>
                <a:moveTo>
                  <a:pt x="1694" y="1425"/>
                </a:moveTo>
                <a:cubicBezTo>
                  <a:pt x="1696" y="1425"/>
                  <a:pt x="1700" y="1425"/>
                  <a:pt x="1697" y="1424"/>
                </a:cubicBezTo>
                <a:cubicBezTo>
                  <a:pt x="1690" y="1425"/>
                  <a:pt x="1678" y="1420"/>
                  <a:pt x="1675" y="1427"/>
                </a:cubicBezTo>
                <a:cubicBezTo>
                  <a:pt x="1683" y="1425"/>
                  <a:pt x="1685" y="1427"/>
                  <a:pt x="1694" y="1425"/>
                </a:cubicBezTo>
                <a:close/>
                <a:moveTo>
                  <a:pt x="542" y="1436"/>
                </a:moveTo>
                <a:cubicBezTo>
                  <a:pt x="540" y="1436"/>
                  <a:pt x="532" y="1436"/>
                  <a:pt x="537" y="1438"/>
                </a:cubicBezTo>
                <a:cubicBezTo>
                  <a:pt x="543" y="1437"/>
                  <a:pt x="546" y="1441"/>
                  <a:pt x="553" y="1439"/>
                </a:cubicBezTo>
                <a:cubicBezTo>
                  <a:pt x="555" y="1433"/>
                  <a:pt x="546" y="1439"/>
                  <a:pt x="546" y="1435"/>
                </a:cubicBezTo>
                <a:cubicBezTo>
                  <a:pt x="544" y="1432"/>
                  <a:pt x="548" y="1429"/>
                  <a:pt x="543" y="1427"/>
                </a:cubicBezTo>
                <a:cubicBezTo>
                  <a:pt x="541" y="1429"/>
                  <a:pt x="541" y="1432"/>
                  <a:pt x="542" y="1436"/>
                </a:cubicBezTo>
                <a:close/>
                <a:moveTo>
                  <a:pt x="1444" y="1449"/>
                </a:moveTo>
                <a:cubicBezTo>
                  <a:pt x="1441" y="1449"/>
                  <a:pt x="1439" y="1448"/>
                  <a:pt x="1438" y="1446"/>
                </a:cubicBezTo>
                <a:cubicBezTo>
                  <a:pt x="1442" y="1442"/>
                  <a:pt x="1437" y="1437"/>
                  <a:pt x="1435" y="1435"/>
                </a:cubicBezTo>
                <a:cubicBezTo>
                  <a:pt x="1438" y="1442"/>
                  <a:pt x="1430" y="1445"/>
                  <a:pt x="1436" y="1450"/>
                </a:cubicBezTo>
                <a:cubicBezTo>
                  <a:pt x="1433" y="1450"/>
                  <a:pt x="1432" y="1452"/>
                  <a:pt x="1431" y="1454"/>
                </a:cubicBezTo>
                <a:cubicBezTo>
                  <a:pt x="1430" y="1454"/>
                  <a:pt x="1428" y="1455"/>
                  <a:pt x="1427" y="1457"/>
                </a:cubicBezTo>
                <a:cubicBezTo>
                  <a:pt x="1429" y="1457"/>
                  <a:pt x="1428" y="1459"/>
                  <a:pt x="1428" y="1462"/>
                </a:cubicBezTo>
                <a:cubicBezTo>
                  <a:pt x="1426" y="1461"/>
                  <a:pt x="1421" y="1463"/>
                  <a:pt x="1419" y="1462"/>
                </a:cubicBezTo>
                <a:cubicBezTo>
                  <a:pt x="1418" y="1461"/>
                  <a:pt x="1419" y="1458"/>
                  <a:pt x="1417" y="1458"/>
                </a:cubicBezTo>
                <a:cubicBezTo>
                  <a:pt x="1416" y="1461"/>
                  <a:pt x="1413" y="1462"/>
                  <a:pt x="1413" y="1465"/>
                </a:cubicBezTo>
                <a:cubicBezTo>
                  <a:pt x="1424" y="1463"/>
                  <a:pt x="1412" y="1477"/>
                  <a:pt x="1417" y="1479"/>
                </a:cubicBezTo>
                <a:cubicBezTo>
                  <a:pt x="1418" y="1478"/>
                  <a:pt x="1418" y="1476"/>
                  <a:pt x="1419" y="1474"/>
                </a:cubicBezTo>
                <a:cubicBezTo>
                  <a:pt x="1419" y="1474"/>
                  <a:pt x="1420" y="1474"/>
                  <a:pt x="1420" y="1474"/>
                </a:cubicBezTo>
                <a:cubicBezTo>
                  <a:pt x="1421" y="1472"/>
                  <a:pt x="1419" y="1466"/>
                  <a:pt x="1422" y="1465"/>
                </a:cubicBezTo>
                <a:cubicBezTo>
                  <a:pt x="1425" y="1465"/>
                  <a:pt x="1426" y="1466"/>
                  <a:pt x="1427" y="1468"/>
                </a:cubicBezTo>
                <a:cubicBezTo>
                  <a:pt x="1427" y="1472"/>
                  <a:pt x="1424" y="1473"/>
                  <a:pt x="1423" y="1476"/>
                </a:cubicBezTo>
                <a:cubicBezTo>
                  <a:pt x="1427" y="1477"/>
                  <a:pt x="1427" y="1481"/>
                  <a:pt x="1429" y="1484"/>
                </a:cubicBezTo>
                <a:cubicBezTo>
                  <a:pt x="1426" y="1484"/>
                  <a:pt x="1428" y="1491"/>
                  <a:pt x="1431" y="1490"/>
                </a:cubicBezTo>
                <a:cubicBezTo>
                  <a:pt x="1432" y="1485"/>
                  <a:pt x="1429" y="1475"/>
                  <a:pt x="1436" y="1476"/>
                </a:cubicBezTo>
                <a:cubicBezTo>
                  <a:pt x="1436" y="1472"/>
                  <a:pt x="1433" y="1472"/>
                  <a:pt x="1434" y="1468"/>
                </a:cubicBezTo>
                <a:cubicBezTo>
                  <a:pt x="1438" y="1467"/>
                  <a:pt x="1439" y="1463"/>
                  <a:pt x="1444" y="1463"/>
                </a:cubicBezTo>
                <a:cubicBezTo>
                  <a:pt x="1448" y="1465"/>
                  <a:pt x="1451" y="1469"/>
                  <a:pt x="1450" y="1477"/>
                </a:cubicBezTo>
                <a:cubicBezTo>
                  <a:pt x="1458" y="1475"/>
                  <a:pt x="1463" y="1474"/>
                  <a:pt x="1471" y="1476"/>
                </a:cubicBezTo>
                <a:cubicBezTo>
                  <a:pt x="1473" y="1473"/>
                  <a:pt x="1473" y="1469"/>
                  <a:pt x="1478" y="1470"/>
                </a:cubicBezTo>
                <a:cubicBezTo>
                  <a:pt x="1480" y="1471"/>
                  <a:pt x="1484" y="1471"/>
                  <a:pt x="1485" y="1474"/>
                </a:cubicBezTo>
                <a:cubicBezTo>
                  <a:pt x="1488" y="1477"/>
                  <a:pt x="1486" y="1484"/>
                  <a:pt x="1490" y="1485"/>
                </a:cubicBezTo>
                <a:cubicBezTo>
                  <a:pt x="1491" y="1483"/>
                  <a:pt x="1491" y="1482"/>
                  <a:pt x="1493" y="1481"/>
                </a:cubicBezTo>
                <a:cubicBezTo>
                  <a:pt x="1492" y="1489"/>
                  <a:pt x="1498" y="1481"/>
                  <a:pt x="1499" y="1487"/>
                </a:cubicBezTo>
                <a:cubicBezTo>
                  <a:pt x="1497" y="1487"/>
                  <a:pt x="1495" y="1487"/>
                  <a:pt x="1494" y="1489"/>
                </a:cubicBezTo>
                <a:cubicBezTo>
                  <a:pt x="1499" y="1489"/>
                  <a:pt x="1492" y="1491"/>
                  <a:pt x="1493" y="1493"/>
                </a:cubicBezTo>
                <a:cubicBezTo>
                  <a:pt x="1499" y="1493"/>
                  <a:pt x="1494" y="1497"/>
                  <a:pt x="1494" y="1498"/>
                </a:cubicBezTo>
                <a:cubicBezTo>
                  <a:pt x="1494" y="1497"/>
                  <a:pt x="1496" y="1501"/>
                  <a:pt x="1496" y="1501"/>
                </a:cubicBezTo>
                <a:cubicBezTo>
                  <a:pt x="1496" y="1503"/>
                  <a:pt x="1497" y="1504"/>
                  <a:pt x="1499" y="1504"/>
                </a:cubicBezTo>
                <a:cubicBezTo>
                  <a:pt x="1499" y="1499"/>
                  <a:pt x="1499" y="1494"/>
                  <a:pt x="1497" y="1490"/>
                </a:cubicBezTo>
                <a:cubicBezTo>
                  <a:pt x="1499" y="1490"/>
                  <a:pt x="1501" y="1489"/>
                  <a:pt x="1502" y="1489"/>
                </a:cubicBezTo>
                <a:cubicBezTo>
                  <a:pt x="1502" y="1495"/>
                  <a:pt x="1507" y="1498"/>
                  <a:pt x="1513" y="1495"/>
                </a:cubicBezTo>
                <a:cubicBezTo>
                  <a:pt x="1512" y="1499"/>
                  <a:pt x="1506" y="1498"/>
                  <a:pt x="1506" y="1503"/>
                </a:cubicBezTo>
                <a:cubicBezTo>
                  <a:pt x="1510" y="1503"/>
                  <a:pt x="1511" y="1506"/>
                  <a:pt x="1516" y="1504"/>
                </a:cubicBezTo>
                <a:cubicBezTo>
                  <a:pt x="1517" y="1500"/>
                  <a:pt x="1514" y="1499"/>
                  <a:pt x="1514" y="1495"/>
                </a:cubicBezTo>
                <a:cubicBezTo>
                  <a:pt x="1518" y="1495"/>
                  <a:pt x="1519" y="1494"/>
                  <a:pt x="1519" y="1490"/>
                </a:cubicBezTo>
                <a:cubicBezTo>
                  <a:pt x="1515" y="1489"/>
                  <a:pt x="1516" y="1490"/>
                  <a:pt x="1510" y="1489"/>
                </a:cubicBezTo>
                <a:cubicBezTo>
                  <a:pt x="1509" y="1490"/>
                  <a:pt x="1510" y="1493"/>
                  <a:pt x="1508" y="1493"/>
                </a:cubicBezTo>
                <a:cubicBezTo>
                  <a:pt x="1504" y="1491"/>
                  <a:pt x="1503" y="1487"/>
                  <a:pt x="1502" y="1482"/>
                </a:cubicBezTo>
                <a:cubicBezTo>
                  <a:pt x="1500" y="1482"/>
                  <a:pt x="1498" y="1481"/>
                  <a:pt x="1498" y="1479"/>
                </a:cubicBezTo>
                <a:cubicBezTo>
                  <a:pt x="1499" y="1479"/>
                  <a:pt x="1499" y="1478"/>
                  <a:pt x="1499" y="1476"/>
                </a:cubicBezTo>
                <a:cubicBezTo>
                  <a:pt x="1497" y="1476"/>
                  <a:pt x="1495" y="1476"/>
                  <a:pt x="1495" y="1474"/>
                </a:cubicBezTo>
                <a:cubicBezTo>
                  <a:pt x="1498" y="1475"/>
                  <a:pt x="1495" y="1469"/>
                  <a:pt x="1496" y="1466"/>
                </a:cubicBezTo>
                <a:cubicBezTo>
                  <a:pt x="1499" y="1466"/>
                  <a:pt x="1501" y="1465"/>
                  <a:pt x="1503" y="1463"/>
                </a:cubicBezTo>
                <a:cubicBezTo>
                  <a:pt x="1493" y="1463"/>
                  <a:pt x="1497" y="1449"/>
                  <a:pt x="1495" y="1446"/>
                </a:cubicBezTo>
                <a:cubicBezTo>
                  <a:pt x="1489" y="1445"/>
                  <a:pt x="1490" y="1451"/>
                  <a:pt x="1483" y="1449"/>
                </a:cubicBezTo>
                <a:cubicBezTo>
                  <a:pt x="1482" y="1442"/>
                  <a:pt x="1475" y="1441"/>
                  <a:pt x="1478" y="1435"/>
                </a:cubicBezTo>
                <a:cubicBezTo>
                  <a:pt x="1476" y="1435"/>
                  <a:pt x="1473" y="1435"/>
                  <a:pt x="1471" y="1435"/>
                </a:cubicBezTo>
                <a:cubicBezTo>
                  <a:pt x="1469" y="1439"/>
                  <a:pt x="1473" y="1439"/>
                  <a:pt x="1472" y="1444"/>
                </a:cubicBezTo>
                <a:cubicBezTo>
                  <a:pt x="1474" y="1444"/>
                  <a:pt x="1476" y="1444"/>
                  <a:pt x="1477" y="1446"/>
                </a:cubicBezTo>
                <a:cubicBezTo>
                  <a:pt x="1477" y="1449"/>
                  <a:pt x="1475" y="1451"/>
                  <a:pt x="1475" y="1454"/>
                </a:cubicBezTo>
                <a:cubicBezTo>
                  <a:pt x="1474" y="1458"/>
                  <a:pt x="1477" y="1463"/>
                  <a:pt x="1473" y="1466"/>
                </a:cubicBezTo>
                <a:cubicBezTo>
                  <a:pt x="1468" y="1465"/>
                  <a:pt x="1467" y="1469"/>
                  <a:pt x="1462" y="1468"/>
                </a:cubicBezTo>
                <a:cubicBezTo>
                  <a:pt x="1462" y="1466"/>
                  <a:pt x="1464" y="1466"/>
                  <a:pt x="1464" y="1463"/>
                </a:cubicBezTo>
                <a:cubicBezTo>
                  <a:pt x="1459" y="1460"/>
                  <a:pt x="1456" y="1456"/>
                  <a:pt x="1453" y="1450"/>
                </a:cubicBezTo>
                <a:cubicBezTo>
                  <a:pt x="1452" y="1449"/>
                  <a:pt x="1454" y="1446"/>
                  <a:pt x="1453" y="1444"/>
                </a:cubicBezTo>
                <a:cubicBezTo>
                  <a:pt x="1453" y="1444"/>
                  <a:pt x="1452" y="1444"/>
                  <a:pt x="1452" y="1443"/>
                </a:cubicBezTo>
                <a:cubicBezTo>
                  <a:pt x="1452" y="1442"/>
                  <a:pt x="1452" y="1440"/>
                  <a:pt x="1452" y="1439"/>
                </a:cubicBezTo>
                <a:cubicBezTo>
                  <a:pt x="1451" y="1439"/>
                  <a:pt x="1448" y="1440"/>
                  <a:pt x="1449" y="1438"/>
                </a:cubicBezTo>
                <a:cubicBezTo>
                  <a:pt x="1451" y="1438"/>
                  <a:pt x="1454" y="1432"/>
                  <a:pt x="1449" y="1433"/>
                </a:cubicBezTo>
                <a:cubicBezTo>
                  <a:pt x="1446" y="1437"/>
                  <a:pt x="1450" y="1448"/>
                  <a:pt x="1444" y="1449"/>
                </a:cubicBezTo>
                <a:close/>
                <a:moveTo>
                  <a:pt x="1481" y="1455"/>
                </a:moveTo>
                <a:cubicBezTo>
                  <a:pt x="1482" y="1456"/>
                  <a:pt x="1483" y="1457"/>
                  <a:pt x="1484" y="1457"/>
                </a:cubicBezTo>
                <a:cubicBezTo>
                  <a:pt x="1484" y="1458"/>
                  <a:pt x="1482" y="1458"/>
                  <a:pt x="1482" y="1460"/>
                </a:cubicBezTo>
                <a:cubicBezTo>
                  <a:pt x="1481" y="1460"/>
                  <a:pt x="1481" y="1458"/>
                  <a:pt x="1479" y="1458"/>
                </a:cubicBezTo>
                <a:cubicBezTo>
                  <a:pt x="1480" y="1457"/>
                  <a:pt x="1481" y="1457"/>
                  <a:pt x="1481" y="1455"/>
                </a:cubicBezTo>
                <a:close/>
                <a:moveTo>
                  <a:pt x="1482" y="1462"/>
                </a:moveTo>
                <a:cubicBezTo>
                  <a:pt x="1484" y="1462"/>
                  <a:pt x="1487" y="1462"/>
                  <a:pt x="1489" y="1462"/>
                </a:cubicBezTo>
                <a:cubicBezTo>
                  <a:pt x="1489" y="1463"/>
                  <a:pt x="1489" y="1464"/>
                  <a:pt x="1489" y="1465"/>
                </a:cubicBezTo>
                <a:cubicBezTo>
                  <a:pt x="1487" y="1465"/>
                  <a:pt x="1484" y="1465"/>
                  <a:pt x="1482" y="1465"/>
                </a:cubicBezTo>
                <a:cubicBezTo>
                  <a:pt x="1482" y="1464"/>
                  <a:pt x="1482" y="1463"/>
                  <a:pt x="1482" y="1462"/>
                </a:cubicBezTo>
                <a:close/>
                <a:moveTo>
                  <a:pt x="1612" y="1435"/>
                </a:moveTo>
                <a:cubicBezTo>
                  <a:pt x="1610" y="1435"/>
                  <a:pt x="1609" y="1435"/>
                  <a:pt x="1607" y="1435"/>
                </a:cubicBezTo>
                <a:cubicBezTo>
                  <a:pt x="1606" y="1435"/>
                  <a:pt x="1604" y="1435"/>
                  <a:pt x="1604" y="1436"/>
                </a:cubicBezTo>
                <a:cubicBezTo>
                  <a:pt x="1606" y="1435"/>
                  <a:pt x="1612" y="1438"/>
                  <a:pt x="1612" y="1435"/>
                </a:cubicBezTo>
                <a:close/>
                <a:moveTo>
                  <a:pt x="567" y="1439"/>
                </a:moveTo>
                <a:cubicBezTo>
                  <a:pt x="568" y="1439"/>
                  <a:pt x="570" y="1439"/>
                  <a:pt x="571" y="1439"/>
                </a:cubicBezTo>
                <a:cubicBezTo>
                  <a:pt x="574" y="1438"/>
                  <a:pt x="579" y="1439"/>
                  <a:pt x="581" y="1436"/>
                </a:cubicBezTo>
                <a:cubicBezTo>
                  <a:pt x="576" y="1438"/>
                  <a:pt x="566" y="1433"/>
                  <a:pt x="567" y="1439"/>
                </a:cubicBezTo>
                <a:close/>
                <a:moveTo>
                  <a:pt x="288" y="1441"/>
                </a:moveTo>
                <a:cubicBezTo>
                  <a:pt x="289" y="1441"/>
                  <a:pt x="290" y="1441"/>
                  <a:pt x="291" y="1441"/>
                </a:cubicBezTo>
                <a:cubicBezTo>
                  <a:pt x="291" y="1440"/>
                  <a:pt x="291" y="1439"/>
                  <a:pt x="291" y="1438"/>
                </a:cubicBezTo>
                <a:cubicBezTo>
                  <a:pt x="290" y="1438"/>
                  <a:pt x="289" y="1438"/>
                  <a:pt x="288" y="1438"/>
                </a:cubicBezTo>
                <a:cubicBezTo>
                  <a:pt x="288" y="1439"/>
                  <a:pt x="288" y="1440"/>
                  <a:pt x="288" y="1441"/>
                </a:cubicBezTo>
                <a:close/>
                <a:moveTo>
                  <a:pt x="697" y="1449"/>
                </a:moveTo>
                <a:cubicBezTo>
                  <a:pt x="701" y="1450"/>
                  <a:pt x="709" y="1447"/>
                  <a:pt x="705" y="1444"/>
                </a:cubicBezTo>
                <a:cubicBezTo>
                  <a:pt x="705" y="1446"/>
                  <a:pt x="702" y="1446"/>
                  <a:pt x="700" y="1446"/>
                </a:cubicBezTo>
                <a:cubicBezTo>
                  <a:pt x="700" y="1445"/>
                  <a:pt x="700" y="1444"/>
                  <a:pt x="699" y="1444"/>
                </a:cubicBezTo>
                <a:cubicBezTo>
                  <a:pt x="699" y="1446"/>
                  <a:pt x="698" y="1448"/>
                  <a:pt x="697" y="1449"/>
                </a:cubicBezTo>
                <a:close/>
                <a:moveTo>
                  <a:pt x="988" y="1446"/>
                </a:moveTo>
                <a:cubicBezTo>
                  <a:pt x="990" y="1445"/>
                  <a:pt x="991" y="1451"/>
                  <a:pt x="990" y="1452"/>
                </a:cubicBezTo>
                <a:cubicBezTo>
                  <a:pt x="989" y="1453"/>
                  <a:pt x="985" y="1448"/>
                  <a:pt x="988" y="1446"/>
                </a:cubicBezTo>
                <a:close/>
                <a:moveTo>
                  <a:pt x="1170" y="1446"/>
                </a:moveTo>
                <a:cubicBezTo>
                  <a:pt x="1177" y="1447"/>
                  <a:pt x="1168" y="1455"/>
                  <a:pt x="1170" y="1446"/>
                </a:cubicBezTo>
                <a:close/>
                <a:moveTo>
                  <a:pt x="1261" y="1446"/>
                </a:moveTo>
                <a:cubicBezTo>
                  <a:pt x="1264" y="1448"/>
                  <a:pt x="1264" y="1452"/>
                  <a:pt x="1264" y="1457"/>
                </a:cubicBezTo>
                <a:cubicBezTo>
                  <a:pt x="1262" y="1454"/>
                  <a:pt x="1257" y="1450"/>
                  <a:pt x="1261" y="1446"/>
                </a:cubicBezTo>
                <a:close/>
                <a:moveTo>
                  <a:pt x="568" y="1447"/>
                </a:moveTo>
                <a:cubicBezTo>
                  <a:pt x="571" y="1447"/>
                  <a:pt x="572" y="1456"/>
                  <a:pt x="567" y="1454"/>
                </a:cubicBezTo>
                <a:cubicBezTo>
                  <a:pt x="568" y="1452"/>
                  <a:pt x="569" y="1450"/>
                  <a:pt x="568" y="1447"/>
                </a:cubicBezTo>
                <a:close/>
                <a:moveTo>
                  <a:pt x="287" y="1449"/>
                </a:moveTo>
                <a:cubicBezTo>
                  <a:pt x="296" y="1451"/>
                  <a:pt x="281" y="1456"/>
                  <a:pt x="287" y="1449"/>
                </a:cubicBezTo>
                <a:close/>
                <a:moveTo>
                  <a:pt x="598" y="1452"/>
                </a:moveTo>
                <a:cubicBezTo>
                  <a:pt x="599" y="1452"/>
                  <a:pt x="600" y="1452"/>
                  <a:pt x="601" y="1452"/>
                </a:cubicBezTo>
                <a:cubicBezTo>
                  <a:pt x="601" y="1451"/>
                  <a:pt x="601" y="1450"/>
                  <a:pt x="601" y="1449"/>
                </a:cubicBezTo>
                <a:cubicBezTo>
                  <a:pt x="600" y="1449"/>
                  <a:pt x="599" y="1449"/>
                  <a:pt x="598" y="1449"/>
                </a:cubicBezTo>
                <a:cubicBezTo>
                  <a:pt x="598" y="1450"/>
                  <a:pt x="598" y="1451"/>
                  <a:pt x="598" y="1452"/>
                </a:cubicBezTo>
                <a:close/>
                <a:moveTo>
                  <a:pt x="1067" y="1452"/>
                </a:moveTo>
                <a:cubicBezTo>
                  <a:pt x="1068" y="1448"/>
                  <a:pt x="1074" y="1451"/>
                  <a:pt x="1075" y="1452"/>
                </a:cubicBezTo>
                <a:cubicBezTo>
                  <a:pt x="1075" y="1456"/>
                  <a:pt x="1068" y="1453"/>
                  <a:pt x="1067" y="1452"/>
                </a:cubicBezTo>
                <a:close/>
                <a:moveTo>
                  <a:pt x="1275" y="1463"/>
                </a:moveTo>
                <a:cubicBezTo>
                  <a:pt x="1274" y="1464"/>
                  <a:pt x="1265" y="1462"/>
                  <a:pt x="1270" y="1465"/>
                </a:cubicBezTo>
                <a:cubicBezTo>
                  <a:pt x="1277" y="1464"/>
                  <a:pt x="1274" y="1470"/>
                  <a:pt x="1280" y="1466"/>
                </a:cubicBezTo>
                <a:cubicBezTo>
                  <a:pt x="1280" y="1468"/>
                  <a:pt x="1281" y="1468"/>
                  <a:pt x="1281" y="1470"/>
                </a:cubicBezTo>
                <a:cubicBezTo>
                  <a:pt x="1281" y="1472"/>
                  <a:pt x="1279" y="1473"/>
                  <a:pt x="1279" y="1476"/>
                </a:cubicBezTo>
                <a:cubicBezTo>
                  <a:pt x="1281" y="1476"/>
                  <a:pt x="1284" y="1476"/>
                  <a:pt x="1284" y="1477"/>
                </a:cubicBezTo>
                <a:cubicBezTo>
                  <a:pt x="1287" y="1481"/>
                  <a:pt x="1284" y="1484"/>
                  <a:pt x="1284" y="1485"/>
                </a:cubicBezTo>
                <a:cubicBezTo>
                  <a:pt x="1284" y="1486"/>
                  <a:pt x="1287" y="1488"/>
                  <a:pt x="1287" y="1489"/>
                </a:cubicBezTo>
                <a:cubicBezTo>
                  <a:pt x="1288" y="1491"/>
                  <a:pt x="1287" y="1493"/>
                  <a:pt x="1290" y="1493"/>
                </a:cubicBezTo>
                <a:cubicBezTo>
                  <a:pt x="1287" y="1487"/>
                  <a:pt x="1292" y="1486"/>
                  <a:pt x="1293" y="1481"/>
                </a:cubicBezTo>
                <a:cubicBezTo>
                  <a:pt x="1291" y="1481"/>
                  <a:pt x="1289" y="1479"/>
                  <a:pt x="1289" y="1477"/>
                </a:cubicBezTo>
                <a:cubicBezTo>
                  <a:pt x="1293" y="1473"/>
                  <a:pt x="1293" y="1473"/>
                  <a:pt x="1292" y="1465"/>
                </a:cubicBezTo>
                <a:cubicBezTo>
                  <a:pt x="1288" y="1462"/>
                  <a:pt x="1280" y="1458"/>
                  <a:pt x="1277" y="1455"/>
                </a:cubicBezTo>
                <a:cubicBezTo>
                  <a:pt x="1276" y="1454"/>
                  <a:pt x="1277" y="1450"/>
                  <a:pt x="1275" y="1454"/>
                </a:cubicBezTo>
                <a:cubicBezTo>
                  <a:pt x="1274" y="1458"/>
                  <a:pt x="1277" y="1460"/>
                  <a:pt x="1275" y="1463"/>
                </a:cubicBezTo>
                <a:close/>
                <a:moveTo>
                  <a:pt x="288" y="1457"/>
                </a:moveTo>
                <a:cubicBezTo>
                  <a:pt x="288" y="1456"/>
                  <a:pt x="294" y="1454"/>
                  <a:pt x="295" y="1455"/>
                </a:cubicBezTo>
                <a:cubicBezTo>
                  <a:pt x="295" y="1456"/>
                  <a:pt x="291" y="1460"/>
                  <a:pt x="288" y="1457"/>
                </a:cubicBezTo>
                <a:close/>
                <a:moveTo>
                  <a:pt x="1215" y="1468"/>
                </a:moveTo>
                <a:cubicBezTo>
                  <a:pt x="1213" y="1469"/>
                  <a:pt x="1211" y="1470"/>
                  <a:pt x="1210" y="1471"/>
                </a:cubicBezTo>
                <a:cubicBezTo>
                  <a:pt x="1216" y="1470"/>
                  <a:pt x="1215" y="1478"/>
                  <a:pt x="1219" y="1479"/>
                </a:cubicBezTo>
                <a:cubicBezTo>
                  <a:pt x="1220" y="1475"/>
                  <a:pt x="1219" y="1473"/>
                  <a:pt x="1218" y="1471"/>
                </a:cubicBezTo>
                <a:cubicBezTo>
                  <a:pt x="1219" y="1468"/>
                  <a:pt x="1225" y="1471"/>
                  <a:pt x="1225" y="1468"/>
                </a:cubicBezTo>
                <a:cubicBezTo>
                  <a:pt x="1215" y="1471"/>
                  <a:pt x="1223" y="1455"/>
                  <a:pt x="1216" y="1455"/>
                </a:cubicBezTo>
                <a:cubicBezTo>
                  <a:pt x="1216" y="1460"/>
                  <a:pt x="1213" y="1462"/>
                  <a:pt x="1215" y="1468"/>
                </a:cubicBezTo>
                <a:close/>
                <a:moveTo>
                  <a:pt x="1074" y="1489"/>
                </a:moveTo>
                <a:cubicBezTo>
                  <a:pt x="1071" y="1489"/>
                  <a:pt x="1073" y="1493"/>
                  <a:pt x="1071" y="1493"/>
                </a:cubicBezTo>
                <a:cubicBezTo>
                  <a:pt x="1067" y="1493"/>
                  <a:pt x="1066" y="1491"/>
                  <a:pt x="1061" y="1492"/>
                </a:cubicBezTo>
                <a:cubicBezTo>
                  <a:pt x="1061" y="1490"/>
                  <a:pt x="1059" y="1489"/>
                  <a:pt x="1058" y="1487"/>
                </a:cubicBezTo>
                <a:cubicBezTo>
                  <a:pt x="1057" y="1486"/>
                  <a:pt x="1058" y="1483"/>
                  <a:pt x="1057" y="1482"/>
                </a:cubicBezTo>
                <a:cubicBezTo>
                  <a:pt x="1056" y="1482"/>
                  <a:pt x="1054" y="1483"/>
                  <a:pt x="1054" y="1482"/>
                </a:cubicBezTo>
                <a:cubicBezTo>
                  <a:pt x="1051" y="1479"/>
                  <a:pt x="1050" y="1474"/>
                  <a:pt x="1046" y="1471"/>
                </a:cubicBezTo>
                <a:cubicBezTo>
                  <a:pt x="1047" y="1474"/>
                  <a:pt x="1044" y="1476"/>
                  <a:pt x="1044" y="1477"/>
                </a:cubicBezTo>
                <a:cubicBezTo>
                  <a:pt x="1044" y="1479"/>
                  <a:pt x="1046" y="1479"/>
                  <a:pt x="1046" y="1479"/>
                </a:cubicBezTo>
                <a:cubicBezTo>
                  <a:pt x="1046" y="1482"/>
                  <a:pt x="1047" y="1488"/>
                  <a:pt x="1047" y="1490"/>
                </a:cubicBezTo>
                <a:cubicBezTo>
                  <a:pt x="1049" y="1493"/>
                  <a:pt x="1054" y="1493"/>
                  <a:pt x="1052" y="1496"/>
                </a:cubicBezTo>
                <a:cubicBezTo>
                  <a:pt x="1057" y="1496"/>
                  <a:pt x="1065" y="1498"/>
                  <a:pt x="1068" y="1495"/>
                </a:cubicBezTo>
                <a:cubicBezTo>
                  <a:pt x="1071" y="1499"/>
                  <a:pt x="1081" y="1496"/>
                  <a:pt x="1083" y="1493"/>
                </a:cubicBezTo>
                <a:cubicBezTo>
                  <a:pt x="1083" y="1486"/>
                  <a:pt x="1079" y="1476"/>
                  <a:pt x="1083" y="1470"/>
                </a:cubicBezTo>
                <a:cubicBezTo>
                  <a:pt x="1081" y="1468"/>
                  <a:pt x="1078" y="1467"/>
                  <a:pt x="1077" y="1465"/>
                </a:cubicBezTo>
                <a:cubicBezTo>
                  <a:pt x="1078" y="1460"/>
                  <a:pt x="1073" y="1462"/>
                  <a:pt x="1074" y="1457"/>
                </a:cubicBezTo>
                <a:cubicBezTo>
                  <a:pt x="1072" y="1457"/>
                  <a:pt x="1071" y="1457"/>
                  <a:pt x="1069" y="1457"/>
                </a:cubicBezTo>
                <a:cubicBezTo>
                  <a:pt x="1070" y="1468"/>
                  <a:pt x="1074" y="1476"/>
                  <a:pt x="1074" y="1489"/>
                </a:cubicBezTo>
                <a:close/>
                <a:moveTo>
                  <a:pt x="1170" y="1463"/>
                </a:moveTo>
                <a:cubicBezTo>
                  <a:pt x="1170" y="1465"/>
                  <a:pt x="1171" y="1464"/>
                  <a:pt x="1171" y="1465"/>
                </a:cubicBezTo>
                <a:cubicBezTo>
                  <a:pt x="1173" y="1467"/>
                  <a:pt x="1172" y="1468"/>
                  <a:pt x="1173" y="1471"/>
                </a:cubicBezTo>
                <a:cubicBezTo>
                  <a:pt x="1173" y="1474"/>
                  <a:pt x="1176" y="1475"/>
                  <a:pt x="1176" y="1477"/>
                </a:cubicBezTo>
                <a:cubicBezTo>
                  <a:pt x="1176" y="1478"/>
                  <a:pt x="1174" y="1478"/>
                  <a:pt x="1174" y="1481"/>
                </a:cubicBezTo>
                <a:cubicBezTo>
                  <a:pt x="1174" y="1481"/>
                  <a:pt x="1177" y="1483"/>
                  <a:pt x="1177" y="1484"/>
                </a:cubicBezTo>
                <a:cubicBezTo>
                  <a:pt x="1178" y="1486"/>
                  <a:pt x="1177" y="1491"/>
                  <a:pt x="1180" y="1492"/>
                </a:cubicBezTo>
                <a:cubicBezTo>
                  <a:pt x="1183" y="1487"/>
                  <a:pt x="1191" y="1488"/>
                  <a:pt x="1197" y="1487"/>
                </a:cubicBezTo>
                <a:cubicBezTo>
                  <a:pt x="1196" y="1476"/>
                  <a:pt x="1206" y="1478"/>
                  <a:pt x="1207" y="1470"/>
                </a:cubicBezTo>
                <a:cubicBezTo>
                  <a:pt x="1207" y="1466"/>
                  <a:pt x="1204" y="1466"/>
                  <a:pt x="1205" y="1462"/>
                </a:cubicBezTo>
                <a:cubicBezTo>
                  <a:pt x="1203" y="1461"/>
                  <a:pt x="1201" y="1462"/>
                  <a:pt x="1199" y="1463"/>
                </a:cubicBezTo>
                <a:cubicBezTo>
                  <a:pt x="1198" y="1464"/>
                  <a:pt x="1199" y="1467"/>
                  <a:pt x="1198" y="1468"/>
                </a:cubicBezTo>
                <a:cubicBezTo>
                  <a:pt x="1197" y="1468"/>
                  <a:pt x="1195" y="1467"/>
                  <a:pt x="1194" y="1468"/>
                </a:cubicBezTo>
                <a:cubicBezTo>
                  <a:pt x="1193" y="1470"/>
                  <a:pt x="1195" y="1475"/>
                  <a:pt x="1191" y="1474"/>
                </a:cubicBezTo>
                <a:cubicBezTo>
                  <a:pt x="1189" y="1470"/>
                  <a:pt x="1186" y="1468"/>
                  <a:pt x="1180" y="1468"/>
                </a:cubicBezTo>
                <a:cubicBezTo>
                  <a:pt x="1182" y="1462"/>
                  <a:pt x="1176" y="1465"/>
                  <a:pt x="1174" y="1463"/>
                </a:cubicBezTo>
                <a:cubicBezTo>
                  <a:pt x="1173" y="1462"/>
                  <a:pt x="1174" y="1459"/>
                  <a:pt x="1173" y="1458"/>
                </a:cubicBezTo>
                <a:cubicBezTo>
                  <a:pt x="1172" y="1458"/>
                  <a:pt x="1170" y="1459"/>
                  <a:pt x="1170" y="1458"/>
                </a:cubicBezTo>
                <a:cubicBezTo>
                  <a:pt x="1169" y="1458"/>
                  <a:pt x="1167" y="1455"/>
                  <a:pt x="1167" y="1458"/>
                </a:cubicBezTo>
                <a:cubicBezTo>
                  <a:pt x="1169" y="1459"/>
                  <a:pt x="1170" y="1460"/>
                  <a:pt x="1170" y="1463"/>
                </a:cubicBezTo>
                <a:close/>
                <a:moveTo>
                  <a:pt x="1092" y="1474"/>
                </a:moveTo>
                <a:cubicBezTo>
                  <a:pt x="1092" y="1474"/>
                  <a:pt x="1090" y="1470"/>
                  <a:pt x="1088" y="1471"/>
                </a:cubicBezTo>
                <a:cubicBezTo>
                  <a:pt x="1088" y="1472"/>
                  <a:pt x="1088" y="1473"/>
                  <a:pt x="1088" y="1474"/>
                </a:cubicBezTo>
                <a:cubicBezTo>
                  <a:pt x="1087" y="1474"/>
                  <a:pt x="1086" y="1474"/>
                  <a:pt x="1086" y="1476"/>
                </a:cubicBezTo>
                <a:cubicBezTo>
                  <a:pt x="1091" y="1481"/>
                  <a:pt x="1096" y="1473"/>
                  <a:pt x="1102" y="1473"/>
                </a:cubicBezTo>
                <a:cubicBezTo>
                  <a:pt x="1107" y="1473"/>
                  <a:pt x="1110" y="1473"/>
                  <a:pt x="1114" y="1477"/>
                </a:cubicBezTo>
                <a:cubicBezTo>
                  <a:pt x="1114" y="1480"/>
                  <a:pt x="1111" y="1479"/>
                  <a:pt x="1111" y="1481"/>
                </a:cubicBezTo>
                <a:cubicBezTo>
                  <a:pt x="1114" y="1483"/>
                  <a:pt x="1114" y="1488"/>
                  <a:pt x="1115" y="1492"/>
                </a:cubicBezTo>
                <a:cubicBezTo>
                  <a:pt x="1123" y="1490"/>
                  <a:pt x="1122" y="1481"/>
                  <a:pt x="1120" y="1474"/>
                </a:cubicBezTo>
                <a:cubicBezTo>
                  <a:pt x="1120" y="1474"/>
                  <a:pt x="1117" y="1471"/>
                  <a:pt x="1117" y="1471"/>
                </a:cubicBezTo>
                <a:cubicBezTo>
                  <a:pt x="1115" y="1468"/>
                  <a:pt x="1113" y="1466"/>
                  <a:pt x="1114" y="1462"/>
                </a:cubicBezTo>
                <a:cubicBezTo>
                  <a:pt x="1108" y="1462"/>
                  <a:pt x="1110" y="1470"/>
                  <a:pt x="1103" y="1470"/>
                </a:cubicBezTo>
                <a:cubicBezTo>
                  <a:pt x="1099" y="1470"/>
                  <a:pt x="1100" y="1457"/>
                  <a:pt x="1095" y="1463"/>
                </a:cubicBezTo>
                <a:cubicBezTo>
                  <a:pt x="1100" y="1467"/>
                  <a:pt x="1096" y="1474"/>
                  <a:pt x="1092" y="1474"/>
                </a:cubicBezTo>
                <a:close/>
                <a:moveTo>
                  <a:pt x="1137" y="1476"/>
                </a:moveTo>
                <a:cubicBezTo>
                  <a:pt x="1137" y="1478"/>
                  <a:pt x="1134" y="1482"/>
                  <a:pt x="1139" y="1481"/>
                </a:cubicBezTo>
                <a:cubicBezTo>
                  <a:pt x="1142" y="1481"/>
                  <a:pt x="1139" y="1476"/>
                  <a:pt x="1140" y="1474"/>
                </a:cubicBezTo>
                <a:cubicBezTo>
                  <a:pt x="1141" y="1473"/>
                  <a:pt x="1144" y="1475"/>
                  <a:pt x="1143" y="1473"/>
                </a:cubicBezTo>
                <a:cubicBezTo>
                  <a:pt x="1142" y="1472"/>
                  <a:pt x="1141" y="1471"/>
                  <a:pt x="1140" y="1470"/>
                </a:cubicBezTo>
                <a:cubicBezTo>
                  <a:pt x="1137" y="1466"/>
                  <a:pt x="1143" y="1462"/>
                  <a:pt x="1137" y="1462"/>
                </a:cubicBezTo>
                <a:cubicBezTo>
                  <a:pt x="1137" y="1465"/>
                  <a:pt x="1137" y="1471"/>
                  <a:pt x="1137" y="1476"/>
                </a:cubicBezTo>
                <a:close/>
                <a:moveTo>
                  <a:pt x="1241" y="1476"/>
                </a:moveTo>
                <a:cubicBezTo>
                  <a:pt x="1243" y="1476"/>
                  <a:pt x="1245" y="1477"/>
                  <a:pt x="1245" y="1479"/>
                </a:cubicBezTo>
                <a:cubicBezTo>
                  <a:pt x="1244" y="1482"/>
                  <a:pt x="1236" y="1478"/>
                  <a:pt x="1235" y="1482"/>
                </a:cubicBezTo>
                <a:cubicBezTo>
                  <a:pt x="1237" y="1482"/>
                  <a:pt x="1236" y="1486"/>
                  <a:pt x="1236" y="1489"/>
                </a:cubicBezTo>
                <a:cubicBezTo>
                  <a:pt x="1246" y="1490"/>
                  <a:pt x="1250" y="1486"/>
                  <a:pt x="1252" y="1479"/>
                </a:cubicBezTo>
                <a:cubicBezTo>
                  <a:pt x="1243" y="1478"/>
                  <a:pt x="1249" y="1472"/>
                  <a:pt x="1249" y="1468"/>
                </a:cubicBezTo>
                <a:cubicBezTo>
                  <a:pt x="1248" y="1466"/>
                  <a:pt x="1246" y="1464"/>
                  <a:pt x="1246" y="1463"/>
                </a:cubicBezTo>
                <a:cubicBezTo>
                  <a:pt x="1245" y="1462"/>
                  <a:pt x="1245" y="1461"/>
                  <a:pt x="1242" y="1462"/>
                </a:cubicBezTo>
                <a:cubicBezTo>
                  <a:pt x="1242" y="1470"/>
                  <a:pt x="1242" y="1470"/>
                  <a:pt x="1241" y="1476"/>
                </a:cubicBezTo>
                <a:close/>
                <a:moveTo>
                  <a:pt x="1252" y="1471"/>
                </a:moveTo>
                <a:cubicBezTo>
                  <a:pt x="1253" y="1477"/>
                  <a:pt x="1257" y="1483"/>
                  <a:pt x="1252" y="1487"/>
                </a:cubicBezTo>
                <a:cubicBezTo>
                  <a:pt x="1256" y="1488"/>
                  <a:pt x="1256" y="1493"/>
                  <a:pt x="1262" y="1492"/>
                </a:cubicBezTo>
                <a:cubicBezTo>
                  <a:pt x="1263" y="1487"/>
                  <a:pt x="1262" y="1481"/>
                  <a:pt x="1269" y="1482"/>
                </a:cubicBezTo>
                <a:cubicBezTo>
                  <a:pt x="1269" y="1476"/>
                  <a:pt x="1261" y="1479"/>
                  <a:pt x="1261" y="1474"/>
                </a:cubicBezTo>
                <a:cubicBezTo>
                  <a:pt x="1260" y="1471"/>
                  <a:pt x="1261" y="1468"/>
                  <a:pt x="1263" y="1466"/>
                </a:cubicBezTo>
                <a:cubicBezTo>
                  <a:pt x="1265" y="1467"/>
                  <a:pt x="1263" y="1460"/>
                  <a:pt x="1259" y="1462"/>
                </a:cubicBezTo>
                <a:cubicBezTo>
                  <a:pt x="1257" y="1465"/>
                  <a:pt x="1253" y="1469"/>
                  <a:pt x="1252" y="1471"/>
                </a:cubicBezTo>
                <a:close/>
                <a:moveTo>
                  <a:pt x="865" y="1465"/>
                </a:moveTo>
                <a:cubicBezTo>
                  <a:pt x="870" y="1466"/>
                  <a:pt x="866" y="1471"/>
                  <a:pt x="862" y="1471"/>
                </a:cubicBezTo>
                <a:cubicBezTo>
                  <a:pt x="862" y="1469"/>
                  <a:pt x="864" y="1467"/>
                  <a:pt x="865" y="1465"/>
                </a:cubicBezTo>
                <a:close/>
                <a:moveTo>
                  <a:pt x="979" y="1476"/>
                </a:moveTo>
                <a:cubicBezTo>
                  <a:pt x="978" y="1476"/>
                  <a:pt x="975" y="1476"/>
                  <a:pt x="975" y="1477"/>
                </a:cubicBezTo>
                <a:cubicBezTo>
                  <a:pt x="978" y="1478"/>
                  <a:pt x="975" y="1483"/>
                  <a:pt x="973" y="1482"/>
                </a:cubicBezTo>
                <a:cubicBezTo>
                  <a:pt x="971" y="1482"/>
                  <a:pt x="967" y="1483"/>
                  <a:pt x="967" y="1481"/>
                </a:cubicBezTo>
                <a:cubicBezTo>
                  <a:pt x="968" y="1478"/>
                  <a:pt x="972" y="1476"/>
                  <a:pt x="967" y="1474"/>
                </a:cubicBezTo>
                <a:cubicBezTo>
                  <a:pt x="965" y="1478"/>
                  <a:pt x="962" y="1479"/>
                  <a:pt x="962" y="1485"/>
                </a:cubicBezTo>
                <a:cubicBezTo>
                  <a:pt x="960" y="1488"/>
                  <a:pt x="955" y="1489"/>
                  <a:pt x="953" y="1492"/>
                </a:cubicBezTo>
                <a:cubicBezTo>
                  <a:pt x="956" y="1493"/>
                  <a:pt x="959" y="1495"/>
                  <a:pt x="958" y="1500"/>
                </a:cubicBezTo>
                <a:cubicBezTo>
                  <a:pt x="961" y="1500"/>
                  <a:pt x="962" y="1496"/>
                  <a:pt x="964" y="1495"/>
                </a:cubicBezTo>
                <a:cubicBezTo>
                  <a:pt x="966" y="1494"/>
                  <a:pt x="968" y="1494"/>
                  <a:pt x="970" y="1493"/>
                </a:cubicBezTo>
                <a:cubicBezTo>
                  <a:pt x="970" y="1493"/>
                  <a:pt x="970" y="1492"/>
                  <a:pt x="970" y="1492"/>
                </a:cubicBezTo>
                <a:cubicBezTo>
                  <a:pt x="971" y="1490"/>
                  <a:pt x="975" y="1491"/>
                  <a:pt x="976" y="1490"/>
                </a:cubicBezTo>
                <a:cubicBezTo>
                  <a:pt x="979" y="1490"/>
                  <a:pt x="978" y="1494"/>
                  <a:pt x="979" y="1495"/>
                </a:cubicBezTo>
                <a:cubicBezTo>
                  <a:pt x="980" y="1495"/>
                  <a:pt x="982" y="1495"/>
                  <a:pt x="983" y="1495"/>
                </a:cubicBezTo>
                <a:cubicBezTo>
                  <a:pt x="983" y="1495"/>
                  <a:pt x="983" y="1498"/>
                  <a:pt x="984" y="1498"/>
                </a:cubicBezTo>
                <a:cubicBezTo>
                  <a:pt x="986" y="1499"/>
                  <a:pt x="988" y="1499"/>
                  <a:pt x="990" y="1500"/>
                </a:cubicBezTo>
                <a:cubicBezTo>
                  <a:pt x="992" y="1496"/>
                  <a:pt x="993" y="1493"/>
                  <a:pt x="995" y="1490"/>
                </a:cubicBezTo>
                <a:cubicBezTo>
                  <a:pt x="989" y="1491"/>
                  <a:pt x="994" y="1487"/>
                  <a:pt x="993" y="1484"/>
                </a:cubicBezTo>
                <a:cubicBezTo>
                  <a:pt x="991" y="1482"/>
                  <a:pt x="989" y="1482"/>
                  <a:pt x="987" y="1479"/>
                </a:cubicBezTo>
                <a:cubicBezTo>
                  <a:pt x="988" y="1480"/>
                  <a:pt x="989" y="1477"/>
                  <a:pt x="989" y="1476"/>
                </a:cubicBezTo>
                <a:cubicBezTo>
                  <a:pt x="989" y="1476"/>
                  <a:pt x="986" y="1474"/>
                  <a:pt x="986" y="1474"/>
                </a:cubicBezTo>
                <a:cubicBezTo>
                  <a:pt x="985" y="1474"/>
                  <a:pt x="984" y="1472"/>
                  <a:pt x="982" y="1471"/>
                </a:cubicBezTo>
                <a:cubicBezTo>
                  <a:pt x="986" y="1471"/>
                  <a:pt x="983" y="1464"/>
                  <a:pt x="981" y="1465"/>
                </a:cubicBezTo>
                <a:cubicBezTo>
                  <a:pt x="982" y="1470"/>
                  <a:pt x="979" y="1471"/>
                  <a:pt x="979" y="1476"/>
                </a:cubicBezTo>
                <a:close/>
                <a:moveTo>
                  <a:pt x="1030" y="1466"/>
                </a:moveTo>
                <a:cubicBezTo>
                  <a:pt x="1030" y="1469"/>
                  <a:pt x="1032" y="1470"/>
                  <a:pt x="1032" y="1473"/>
                </a:cubicBezTo>
                <a:cubicBezTo>
                  <a:pt x="1029" y="1475"/>
                  <a:pt x="1030" y="1473"/>
                  <a:pt x="1026" y="1473"/>
                </a:cubicBezTo>
                <a:cubicBezTo>
                  <a:pt x="1024" y="1475"/>
                  <a:pt x="1023" y="1479"/>
                  <a:pt x="1021" y="1482"/>
                </a:cubicBezTo>
                <a:cubicBezTo>
                  <a:pt x="1027" y="1481"/>
                  <a:pt x="1031" y="1477"/>
                  <a:pt x="1035" y="1482"/>
                </a:cubicBezTo>
                <a:cubicBezTo>
                  <a:pt x="1031" y="1474"/>
                  <a:pt x="1038" y="1474"/>
                  <a:pt x="1038" y="1466"/>
                </a:cubicBezTo>
                <a:cubicBezTo>
                  <a:pt x="1036" y="1464"/>
                  <a:pt x="1032" y="1464"/>
                  <a:pt x="1030" y="1466"/>
                </a:cubicBezTo>
                <a:close/>
                <a:moveTo>
                  <a:pt x="739" y="1473"/>
                </a:moveTo>
                <a:cubicBezTo>
                  <a:pt x="739" y="1471"/>
                  <a:pt x="746" y="1468"/>
                  <a:pt x="741" y="1466"/>
                </a:cubicBezTo>
                <a:cubicBezTo>
                  <a:pt x="742" y="1472"/>
                  <a:pt x="732" y="1467"/>
                  <a:pt x="732" y="1471"/>
                </a:cubicBezTo>
                <a:cubicBezTo>
                  <a:pt x="736" y="1470"/>
                  <a:pt x="736" y="1473"/>
                  <a:pt x="739" y="1473"/>
                </a:cubicBezTo>
                <a:close/>
                <a:moveTo>
                  <a:pt x="1154" y="1485"/>
                </a:moveTo>
                <a:cubicBezTo>
                  <a:pt x="1153" y="1485"/>
                  <a:pt x="1152" y="1485"/>
                  <a:pt x="1151" y="1485"/>
                </a:cubicBezTo>
                <a:cubicBezTo>
                  <a:pt x="1152" y="1489"/>
                  <a:pt x="1152" y="1494"/>
                  <a:pt x="1157" y="1493"/>
                </a:cubicBezTo>
                <a:cubicBezTo>
                  <a:pt x="1156" y="1489"/>
                  <a:pt x="1160" y="1490"/>
                  <a:pt x="1162" y="1489"/>
                </a:cubicBezTo>
                <a:cubicBezTo>
                  <a:pt x="1162" y="1479"/>
                  <a:pt x="1155" y="1478"/>
                  <a:pt x="1159" y="1470"/>
                </a:cubicBezTo>
                <a:cubicBezTo>
                  <a:pt x="1156" y="1470"/>
                  <a:pt x="1156" y="1467"/>
                  <a:pt x="1154" y="1466"/>
                </a:cubicBezTo>
                <a:cubicBezTo>
                  <a:pt x="1153" y="1473"/>
                  <a:pt x="1152" y="1478"/>
                  <a:pt x="1154" y="1485"/>
                </a:cubicBezTo>
                <a:close/>
                <a:moveTo>
                  <a:pt x="509" y="1470"/>
                </a:moveTo>
                <a:cubicBezTo>
                  <a:pt x="509" y="1473"/>
                  <a:pt x="503" y="1468"/>
                  <a:pt x="501" y="1468"/>
                </a:cubicBezTo>
                <a:cubicBezTo>
                  <a:pt x="500" y="1475"/>
                  <a:pt x="515" y="1475"/>
                  <a:pt x="509" y="1470"/>
                </a:cubicBezTo>
                <a:close/>
                <a:moveTo>
                  <a:pt x="893" y="1468"/>
                </a:moveTo>
                <a:cubicBezTo>
                  <a:pt x="895" y="1469"/>
                  <a:pt x="896" y="1470"/>
                  <a:pt x="896" y="1473"/>
                </a:cubicBezTo>
                <a:cubicBezTo>
                  <a:pt x="894" y="1472"/>
                  <a:pt x="893" y="1471"/>
                  <a:pt x="893" y="1468"/>
                </a:cubicBezTo>
                <a:close/>
                <a:moveTo>
                  <a:pt x="569" y="1471"/>
                </a:moveTo>
                <a:cubicBezTo>
                  <a:pt x="573" y="1471"/>
                  <a:pt x="573" y="1477"/>
                  <a:pt x="571" y="1479"/>
                </a:cubicBezTo>
                <a:cubicBezTo>
                  <a:pt x="569" y="1477"/>
                  <a:pt x="567" y="1473"/>
                  <a:pt x="569" y="1471"/>
                </a:cubicBezTo>
                <a:close/>
                <a:moveTo>
                  <a:pt x="295" y="1473"/>
                </a:moveTo>
                <a:cubicBezTo>
                  <a:pt x="298" y="1473"/>
                  <a:pt x="300" y="1473"/>
                  <a:pt x="303" y="1473"/>
                </a:cubicBezTo>
                <a:cubicBezTo>
                  <a:pt x="306" y="1478"/>
                  <a:pt x="293" y="1478"/>
                  <a:pt x="295" y="1473"/>
                </a:cubicBezTo>
                <a:close/>
                <a:moveTo>
                  <a:pt x="453" y="1474"/>
                </a:moveTo>
                <a:cubicBezTo>
                  <a:pt x="455" y="1469"/>
                  <a:pt x="458" y="1475"/>
                  <a:pt x="459" y="1476"/>
                </a:cubicBezTo>
                <a:cubicBezTo>
                  <a:pt x="458" y="1481"/>
                  <a:pt x="454" y="1475"/>
                  <a:pt x="453" y="1474"/>
                </a:cubicBezTo>
                <a:close/>
                <a:moveTo>
                  <a:pt x="938" y="1482"/>
                </a:moveTo>
                <a:cubicBezTo>
                  <a:pt x="939" y="1483"/>
                  <a:pt x="936" y="1489"/>
                  <a:pt x="939" y="1489"/>
                </a:cubicBezTo>
                <a:cubicBezTo>
                  <a:pt x="943" y="1486"/>
                  <a:pt x="943" y="1481"/>
                  <a:pt x="944" y="1476"/>
                </a:cubicBezTo>
                <a:cubicBezTo>
                  <a:pt x="941" y="1476"/>
                  <a:pt x="940" y="1474"/>
                  <a:pt x="938" y="1474"/>
                </a:cubicBezTo>
                <a:cubicBezTo>
                  <a:pt x="936" y="1479"/>
                  <a:pt x="936" y="1481"/>
                  <a:pt x="938" y="1482"/>
                </a:cubicBezTo>
                <a:close/>
                <a:moveTo>
                  <a:pt x="393" y="1482"/>
                </a:moveTo>
                <a:cubicBezTo>
                  <a:pt x="393" y="1480"/>
                  <a:pt x="393" y="1478"/>
                  <a:pt x="390" y="1479"/>
                </a:cubicBezTo>
                <a:cubicBezTo>
                  <a:pt x="389" y="1483"/>
                  <a:pt x="393" y="1482"/>
                  <a:pt x="393" y="1485"/>
                </a:cubicBezTo>
                <a:cubicBezTo>
                  <a:pt x="393" y="1487"/>
                  <a:pt x="389" y="1486"/>
                  <a:pt x="387" y="1487"/>
                </a:cubicBezTo>
                <a:cubicBezTo>
                  <a:pt x="386" y="1488"/>
                  <a:pt x="388" y="1492"/>
                  <a:pt x="387" y="1493"/>
                </a:cubicBezTo>
                <a:cubicBezTo>
                  <a:pt x="387" y="1495"/>
                  <a:pt x="381" y="1492"/>
                  <a:pt x="383" y="1496"/>
                </a:cubicBezTo>
                <a:cubicBezTo>
                  <a:pt x="390" y="1499"/>
                  <a:pt x="390" y="1496"/>
                  <a:pt x="397" y="1495"/>
                </a:cubicBezTo>
                <a:cubicBezTo>
                  <a:pt x="397" y="1491"/>
                  <a:pt x="394" y="1491"/>
                  <a:pt x="395" y="1487"/>
                </a:cubicBezTo>
                <a:cubicBezTo>
                  <a:pt x="396" y="1487"/>
                  <a:pt x="397" y="1486"/>
                  <a:pt x="398" y="1485"/>
                </a:cubicBezTo>
                <a:cubicBezTo>
                  <a:pt x="403" y="1484"/>
                  <a:pt x="401" y="1490"/>
                  <a:pt x="406" y="1489"/>
                </a:cubicBezTo>
                <a:cubicBezTo>
                  <a:pt x="406" y="1483"/>
                  <a:pt x="398" y="1486"/>
                  <a:pt x="398" y="1481"/>
                </a:cubicBezTo>
                <a:cubicBezTo>
                  <a:pt x="398" y="1478"/>
                  <a:pt x="398" y="1475"/>
                  <a:pt x="395" y="1476"/>
                </a:cubicBezTo>
                <a:cubicBezTo>
                  <a:pt x="389" y="1476"/>
                  <a:pt x="399" y="1482"/>
                  <a:pt x="393" y="1482"/>
                </a:cubicBezTo>
                <a:close/>
                <a:moveTo>
                  <a:pt x="1528" y="1484"/>
                </a:moveTo>
                <a:cubicBezTo>
                  <a:pt x="1534" y="1482"/>
                  <a:pt x="1531" y="1488"/>
                  <a:pt x="1531" y="1490"/>
                </a:cubicBezTo>
                <a:cubicBezTo>
                  <a:pt x="1532" y="1491"/>
                  <a:pt x="1534" y="1491"/>
                  <a:pt x="1534" y="1492"/>
                </a:cubicBezTo>
                <a:cubicBezTo>
                  <a:pt x="1535" y="1493"/>
                  <a:pt x="1534" y="1495"/>
                  <a:pt x="1534" y="1496"/>
                </a:cubicBezTo>
                <a:cubicBezTo>
                  <a:pt x="1535" y="1498"/>
                  <a:pt x="1538" y="1497"/>
                  <a:pt x="1539" y="1498"/>
                </a:cubicBezTo>
                <a:cubicBezTo>
                  <a:pt x="1540" y="1499"/>
                  <a:pt x="1539" y="1503"/>
                  <a:pt x="1542" y="1501"/>
                </a:cubicBezTo>
                <a:cubicBezTo>
                  <a:pt x="1545" y="1498"/>
                  <a:pt x="1543" y="1495"/>
                  <a:pt x="1542" y="1492"/>
                </a:cubicBezTo>
                <a:cubicBezTo>
                  <a:pt x="1540" y="1491"/>
                  <a:pt x="1539" y="1490"/>
                  <a:pt x="1538" y="1489"/>
                </a:cubicBezTo>
                <a:cubicBezTo>
                  <a:pt x="1539" y="1483"/>
                  <a:pt x="1535" y="1482"/>
                  <a:pt x="1536" y="1477"/>
                </a:cubicBezTo>
                <a:cubicBezTo>
                  <a:pt x="1536" y="1476"/>
                  <a:pt x="1536" y="1476"/>
                  <a:pt x="1535" y="1476"/>
                </a:cubicBezTo>
                <a:cubicBezTo>
                  <a:pt x="1534" y="1479"/>
                  <a:pt x="1529" y="1479"/>
                  <a:pt x="1528" y="1484"/>
                </a:cubicBezTo>
                <a:close/>
                <a:moveTo>
                  <a:pt x="342" y="1485"/>
                </a:moveTo>
                <a:cubicBezTo>
                  <a:pt x="351" y="1486"/>
                  <a:pt x="342" y="1496"/>
                  <a:pt x="350" y="1496"/>
                </a:cubicBezTo>
                <a:cubicBezTo>
                  <a:pt x="349" y="1491"/>
                  <a:pt x="353" y="1492"/>
                  <a:pt x="353" y="1489"/>
                </a:cubicBezTo>
                <a:cubicBezTo>
                  <a:pt x="346" y="1487"/>
                  <a:pt x="350" y="1484"/>
                  <a:pt x="350" y="1477"/>
                </a:cubicBezTo>
                <a:cubicBezTo>
                  <a:pt x="348" y="1477"/>
                  <a:pt x="347" y="1477"/>
                  <a:pt x="345" y="1477"/>
                </a:cubicBezTo>
                <a:cubicBezTo>
                  <a:pt x="347" y="1482"/>
                  <a:pt x="344" y="1483"/>
                  <a:pt x="342" y="1485"/>
                </a:cubicBezTo>
                <a:close/>
                <a:moveTo>
                  <a:pt x="1010" y="1479"/>
                </a:moveTo>
                <a:cubicBezTo>
                  <a:pt x="1009" y="1488"/>
                  <a:pt x="1017" y="1480"/>
                  <a:pt x="1010" y="1479"/>
                </a:cubicBezTo>
                <a:close/>
                <a:moveTo>
                  <a:pt x="1224" y="1489"/>
                </a:moveTo>
                <a:cubicBezTo>
                  <a:pt x="1225" y="1486"/>
                  <a:pt x="1227" y="1484"/>
                  <a:pt x="1228" y="1481"/>
                </a:cubicBezTo>
                <a:cubicBezTo>
                  <a:pt x="1225" y="1481"/>
                  <a:pt x="1225" y="1479"/>
                  <a:pt x="1222" y="1479"/>
                </a:cubicBezTo>
                <a:cubicBezTo>
                  <a:pt x="1220" y="1481"/>
                  <a:pt x="1219" y="1489"/>
                  <a:pt x="1224" y="1489"/>
                </a:cubicBezTo>
                <a:close/>
                <a:moveTo>
                  <a:pt x="1366" y="1492"/>
                </a:moveTo>
                <a:cubicBezTo>
                  <a:pt x="1366" y="1495"/>
                  <a:pt x="1362" y="1494"/>
                  <a:pt x="1363" y="1498"/>
                </a:cubicBezTo>
                <a:cubicBezTo>
                  <a:pt x="1366" y="1499"/>
                  <a:pt x="1366" y="1503"/>
                  <a:pt x="1370" y="1501"/>
                </a:cubicBezTo>
                <a:cubicBezTo>
                  <a:pt x="1369" y="1496"/>
                  <a:pt x="1373" y="1497"/>
                  <a:pt x="1372" y="1492"/>
                </a:cubicBezTo>
                <a:cubicBezTo>
                  <a:pt x="1370" y="1489"/>
                  <a:pt x="1368" y="1487"/>
                  <a:pt x="1366" y="1485"/>
                </a:cubicBezTo>
                <a:cubicBezTo>
                  <a:pt x="1366" y="1482"/>
                  <a:pt x="1366" y="1479"/>
                  <a:pt x="1363" y="1479"/>
                </a:cubicBezTo>
                <a:cubicBezTo>
                  <a:pt x="1365" y="1485"/>
                  <a:pt x="1361" y="1488"/>
                  <a:pt x="1366" y="1492"/>
                </a:cubicBezTo>
                <a:close/>
                <a:moveTo>
                  <a:pt x="1450" y="1479"/>
                </a:moveTo>
                <a:cubicBezTo>
                  <a:pt x="1454" y="1477"/>
                  <a:pt x="1454" y="1486"/>
                  <a:pt x="1450" y="1484"/>
                </a:cubicBezTo>
                <a:cubicBezTo>
                  <a:pt x="1450" y="1482"/>
                  <a:pt x="1450" y="1481"/>
                  <a:pt x="1450" y="1479"/>
                </a:cubicBezTo>
                <a:close/>
                <a:moveTo>
                  <a:pt x="1460" y="1485"/>
                </a:moveTo>
                <a:cubicBezTo>
                  <a:pt x="1465" y="1484"/>
                  <a:pt x="1465" y="1484"/>
                  <a:pt x="1470" y="1485"/>
                </a:cubicBezTo>
                <a:cubicBezTo>
                  <a:pt x="1472" y="1474"/>
                  <a:pt x="1462" y="1484"/>
                  <a:pt x="1457" y="1479"/>
                </a:cubicBezTo>
                <a:cubicBezTo>
                  <a:pt x="1455" y="1484"/>
                  <a:pt x="1462" y="1480"/>
                  <a:pt x="1460" y="1485"/>
                </a:cubicBezTo>
                <a:close/>
                <a:moveTo>
                  <a:pt x="1737" y="1484"/>
                </a:moveTo>
                <a:cubicBezTo>
                  <a:pt x="1737" y="1483"/>
                  <a:pt x="1737" y="1482"/>
                  <a:pt x="1739" y="1482"/>
                </a:cubicBezTo>
                <a:cubicBezTo>
                  <a:pt x="1739" y="1480"/>
                  <a:pt x="1738" y="1478"/>
                  <a:pt x="1736" y="1479"/>
                </a:cubicBezTo>
                <a:cubicBezTo>
                  <a:pt x="1736" y="1481"/>
                  <a:pt x="1735" y="1484"/>
                  <a:pt x="1737" y="1484"/>
                </a:cubicBezTo>
                <a:close/>
                <a:moveTo>
                  <a:pt x="561" y="1492"/>
                </a:moveTo>
                <a:cubicBezTo>
                  <a:pt x="560" y="1494"/>
                  <a:pt x="557" y="1495"/>
                  <a:pt x="558" y="1496"/>
                </a:cubicBezTo>
                <a:cubicBezTo>
                  <a:pt x="558" y="1497"/>
                  <a:pt x="561" y="1498"/>
                  <a:pt x="561" y="1498"/>
                </a:cubicBezTo>
                <a:cubicBezTo>
                  <a:pt x="561" y="1499"/>
                  <a:pt x="562" y="1503"/>
                  <a:pt x="562" y="1503"/>
                </a:cubicBezTo>
                <a:cubicBezTo>
                  <a:pt x="563" y="1504"/>
                  <a:pt x="562" y="1506"/>
                  <a:pt x="563" y="1508"/>
                </a:cubicBezTo>
                <a:cubicBezTo>
                  <a:pt x="565" y="1507"/>
                  <a:pt x="571" y="1509"/>
                  <a:pt x="570" y="1506"/>
                </a:cubicBezTo>
                <a:cubicBezTo>
                  <a:pt x="562" y="1508"/>
                  <a:pt x="567" y="1500"/>
                  <a:pt x="568" y="1498"/>
                </a:cubicBezTo>
                <a:cubicBezTo>
                  <a:pt x="565" y="1498"/>
                  <a:pt x="563" y="1497"/>
                  <a:pt x="564" y="1493"/>
                </a:cubicBezTo>
                <a:cubicBezTo>
                  <a:pt x="563" y="1489"/>
                  <a:pt x="571" y="1485"/>
                  <a:pt x="566" y="1482"/>
                </a:cubicBezTo>
                <a:cubicBezTo>
                  <a:pt x="565" y="1487"/>
                  <a:pt x="562" y="1480"/>
                  <a:pt x="560" y="1481"/>
                </a:cubicBezTo>
                <a:cubicBezTo>
                  <a:pt x="556" y="1484"/>
                  <a:pt x="561" y="1488"/>
                  <a:pt x="561" y="1492"/>
                </a:cubicBezTo>
                <a:close/>
                <a:moveTo>
                  <a:pt x="1088" y="1495"/>
                </a:moveTo>
                <a:cubicBezTo>
                  <a:pt x="1093" y="1497"/>
                  <a:pt x="1089" y="1489"/>
                  <a:pt x="1092" y="1490"/>
                </a:cubicBezTo>
                <a:cubicBezTo>
                  <a:pt x="1095" y="1493"/>
                  <a:pt x="1099" y="1492"/>
                  <a:pt x="1098" y="1487"/>
                </a:cubicBezTo>
                <a:cubicBezTo>
                  <a:pt x="1091" y="1489"/>
                  <a:pt x="1092" y="1483"/>
                  <a:pt x="1089" y="1481"/>
                </a:cubicBezTo>
                <a:cubicBezTo>
                  <a:pt x="1090" y="1487"/>
                  <a:pt x="1084" y="1491"/>
                  <a:pt x="1088" y="1495"/>
                </a:cubicBezTo>
                <a:close/>
                <a:moveTo>
                  <a:pt x="1170" y="1484"/>
                </a:moveTo>
                <a:cubicBezTo>
                  <a:pt x="1170" y="1484"/>
                  <a:pt x="1170" y="1482"/>
                  <a:pt x="1170" y="1482"/>
                </a:cubicBezTo>
                <a:cubicBezTo>
                  <a:pt x="1175" y="1483"/>
                  <a:pt x="1167" y="1487"/>
                  <a:pt x="1165" y="1485"/>
                </a:cubicBezTo>
                <a:cubicBezTo>
                  <a:pt x="1164" y="1484"/>
                  <a:pt x="1169" y="1484"/>
                  <a:pt x="1170" y="1484"/>
                </a:cubicBezTo>
                <a:close/>
                <a:moveTo>
                  <a:pt x="1618" y="1492"/>
                </a:moveTo>
                <a:cubicBezTo>
                  <a:pt x="1615" y="1491"/>
                  <a:pt x="1613" y="1492"/>
                  <a:pt x="1612" y="1493"/>
                </a:cubicBezTo>
                <a:cubicBezTo>
                  <a:pt x="1611" y="1495"/>
                  <a:pt x="1605" y="1492"/>
                  <a:pt x="1605" y="1495"/>
                </a:cubicBezTo>
                <a:cubicBezTo>
                  <a:pt x="1608" y="1497"/>
                  <a:pt x="1615" y="1494"/>
                  <a:pt x="1621" y="1495"/>
                </a:cubicBezTo>
                <a:cubicBezTo>
                  <a:pt x="1621" y="1494"/>
                  <a:pt x="1621" y="1492"/>
                  <a:pt x="1623" y="1492"/>
                </a:cubicBezTo>
                <a:cubicBezTo>
                  <a:pt x="1622" y="1488"/>
                  <a:pt x="1619" y="1487"/>
                  <a:pt x="1618" y="1485"/>
                </a:cubicBezTo>
                <a:cubicBezTo>
                  <a:pt x="1617" y="1484"/>
                  <a:pt x="1621" y="1482"/>
                  <a:pt x="1617" y="1482"/>
                </a:cubicBezTo>
                <a:cubicBezTo>
                  <a:pt x="1612" y="1486"/>
                  <a:pt x="1618" y="1487"/>
                  <a:pt x="1618" y="1492"/>
                </a:cubicBezTo>
                <a:close/>
                <a:moveTo>
                  <a:pt x="381" y="1490"/>
                </a:moveTo>
                <a:cubicBezTo>
                  <a:pt x="379" y="1490"/>
                  <a:pt x="380" y="1487"/>
                  <a:pt x="381" y="1485"/>
                </a:cubicBezTo>
                <a:cubicBezTo>
                  <a:pt x="374" y="1483"/>
                  <a:pt x="379" y="1497"/>
                  <a:pt x="381" y="1490"/>
                </a:cubicBezTo>
                <a:close/>
                <a:moveTo>
                  <a:pt x="1137" y="1490"/>
                </a:moveTo>
                <a:cubicBezTo>
                  <a:pt x="1139" y="1491"/>
                  <a:pt x="1143" y="1490"/>
                  <a:pt x="1142" y="1487"/>
                </a:cubicBezTo>
                <a:cubicBezTo>
                  <a:pt x="1142" y="1484"/>
                  <a:pt x="1132" y="1484"/>
                  <a:pt x="1133" y="1487"/>
                </a:cubicBezTo>
                <a:cubicBezTo>
                  <a:pt x="1136" y="1486"/>
                  <a:pt x="1135" y="1490"/>
                  <a:pt x="1137" y="1490"/>
                </a:cubicBezTo>
                <a:close/>
                <a:moveTo>
                  <a:pt x="1456" y="1485"/>
                </a:moveTo>
                <a:cubicBezTo>
                  <a:pt x="1459" y="1486"/>
                  <a:pt x="1457" y="1491"/>
                  <a:pt x="1460" y="1490"/>
                </a:cubicBezTo>
                <a:cubicBezTo>
                  <a:pt x="1458" y="1495"/>
                  <a:pt x="1454" y="1490"/>
                  <a:pt x="1456" y="1485"/>
                </a:cubicBezTo>
                <a:close/>
                <a:moveTo>
                  <a:pt x="1021" y="1489"/>
                </a:moveTo>
                <a:cubicBezTo>
                  <a:pt x="1023" y="1493"/>
                  <a:pt x="1018" y="1491"/>
                  <a:pt x="1015" y="1492"/>
                </a:cubicBezTo>
                <a:cubicBezTo>
                  <a:pt x="1016" y="1490"/>
                  <a:pt x="1018" y="1489"/>
                  <a:pt x="1021" y="1489"/>
                </a:cubicBezTo>
                <a:close/>
                <a:moveTo>
                  <a:pt x="370" y="1490"/>
                </a:moveTo>
                <a:cubicBezTo>
                  <a:pt x="370" y="1494"/>
                  <a:pt x="365" y="1493"/>
                  <a:pt x="361" y="1493"/>
                </a:cubicBezTo>
                <a:cubicBezTo>
                  <a:pt x="361" y="1489"/>
                  <a:pt x="366" y="1490"/>
                  <a:pt x="370" y="1490"/>
                </a:cubicBezTo>
                <a:close/>
                <a:moveTo>
                  <a:pt x="950" y="1490"/>
                </a:moveTo>
                <a:cubicBezTo>
                  <a:pt x="948" y="1492"/>
                  <a:pt x="944" y="1497"/>
                  <a:pt x="941" y="1493"/>
                </a:cubicBezTo>
                <a:cubicBezTo>
                  <a:pt x="943" y="1491"/>
                  <a:pt x="946" y="1490"/>
                  <a:pt x="950" y="1490"/>
                </a:cubicBezTo>
                <a:close/>
                <a:moveTo>
                  <a:pt x="1301" y="1492"/>
                </a:moveTo>
                <a:cubicBezTo>
                  <a:pt x="1302" y="1489"/>
                  <a:pt x="1303" y="1493"/>
                  <a:pt x="1303" y="1495"/>
                </a:cubicBezTo>
                <a:cubicBezTo>
                  <a:pt x="1302" y="1498"/>
                  <a:pt x="1301" y="1494"/>
                  <a:pt x="1301" y="1492"/>
                </a:cubicBezTo>
                <a:close/>
                <a:moveTo>
                  <a:pt x="326" y="1495"/>
                </a:moveTo>
                <a:cubicBezTo>
                  <a:pt x="327" y="1495"/>
                  <a:pt x="328" y="1495"/>
                  <a:pt x="329" y="1495"/>
                </a:cubicBezTo>
                <a:cubicBezTo>
                  <a:pt x="329" y="1494"/>
                  <a:pt x="329" y="1493"/>
                  <a:pt x="329" y="1492"/>
                </a:cubicBezTo>
                <a:cubicBezTo>
                  <a:pt x="328" y="1492"/>
                  <a:pt x="327" y="1492"/>
                  <a:pt x="326" y="1492"/>
                </a:cubicBezTo>
                <a:cubicBezTo>
                  <a:pt x="326" y="1493"/>
                  <a:pt x="326" y="1494"/>
                  <a:pt x="326" y="1495"/>
                </a:cubicBezTo>
                <a:close/>
                <a:moveTo>
                  <a:pt x="1262" y="1496"/>
                </a:moveTo>
                <a:cubicBezTo>
                  <a:pt x="1263" y="1496"/>
                  <a:pt x="1264" y="1496"/>
                  <a:pt x="1265" y="1496"/>
                </a:cubicBezTo>
                <a:cubicBezTo>
                  <a:pt x="1265" y="1495"/>
                  <a:pt x="1265" y="1494"/>
                  <a:pt x="1265" y="1493"/>
                </a:cubicBezTo>
                <a:cubicBezTo>
                  <a:pt x="1264" y="1493"/>
                  <a:pt x="1263" y="1493"/>
                  <a:pt x="1262" y="1493"/>
                </a:cubicBezTo>
                <a:cubicBezTo>
                  <a:pt x="1262" y="1494"/>
                  <a:pt x="1262" y="1495"/>
                  <a:pt x="1262" y="1496"/>
                </a:cubicBezTo>
                <a:close/>
                <a:moveTo>
                  <a:pt x="1432" y="1500"/>
                </a:moveTo>
                <a:cubicBezTo>
                  <a:pt x="1433" y="1500"/>
                  <a:pt x="1434" y="1500"/>
                  <a:pt x="1435" y="1500"/>
                </a:cubicBezTo>
                <a:cubicBezTo>
                  <a:pt x="1435" y="1498"/>
                  <a:pt x="1437" y="1498"/>
                  <a:pt x="1437" y="1496"/>
                </a:cubicBezTo>
                <a:cubicBezTo>
                  <a:pt x="1435" y="1496"/>
                  <a:pt x="1435" y="1494"/>
                  <a:pt x="1432" y="1495"/>
                </a:cubicBezTo>
                <a:cubicBezTo>
                  <a:pt x="1432" y="1496"/>
                  <a:pt x="1432" y="1498"/>
                  <a:pt x="1432" y="1500"/>
                </a:cubicBezTo>
                <a:close/>
                <a:moveTo>
                  <a:pt x="316" y="1496"/>
                </a:moveTo>
                <a:cubicBezTo>
                  <a:pt x="315" y="1496"/>
                  <a:pt x="313" y="1496"/>
                  <a:pt x="312" y="1496"/>
                </a:cubicBezTo>
                <a:cubicBezTo>
                  <a:pt x="310" y="1497"/>
                  <a:pt x="307" y="1496"/>
                  <a:pt x="307" y="1498"/>
                </a:cubicBezTo>
                <a:cubicBezTo>
                  <a:pt x="310" y="1497"/>
                  <a:pt x="316" y="1500"/>
                  <a:pt x="316" y="1496"/>
                </a:cubicBezTo>
                <a:close/>
                <a:moveTo>
                  <a:pt x="1456" y="1496"/>
                </a:moveTo>
                <a:cubicBezTo>
                  <a:pt x="1455" y="1500"/>
                  <a:pt x="1452" y="1500"/>
                  <a:pt x="1448" y="1500"/>
                </a:cubicBezTo>
                <a:cubicBezTo>
                  <a:pt x="1446" y="1494"/>
                  <a:pt x="1453" y="1497"/>
                  <a:pt x="1456" y="1496"/>
                </a:cubicBezTo>
                <a:close/>
                <a:moveTo>
                  <a:pt x="2004" y="1496"/>
                </a:moveTo>
                <a:cubicBezTo>
                  <a:pt x="2011" y="1496"/>
                  <a:pt x="2010" y="1499"/>
                  <a:pt x="2015" y="1496"/>
                </a:cubicBezTo>
                <a:cubicBezTo>
                  <a:pt x="2017" y="1501"/>
                  <a:pt x="2002" y="1501"/>
                  <a:pt x="2004" y="1496"/>
                </a:cubicBezTo>
                <a:close/>
                <a:moveTo>
                  <a:pt x="2027" y="1496"/>
                </a:moveTo>
                <a:cubicBezTo>
                  <a:pt x="2026" y="1496"/>
                  <a:pt x="2024" y="1496"/>
                  <a:pt x="2023" y="1496"/>
                </a:cubicBezTo>
                <a:cubicBezTo>
                  <a:pt x="2021" y="1497"/>
                  <a:pt x="2018" y="1496"/>
                  <a:pt x="2018" y="1498"/>
                </a:cubicBezTo>
                <a:cubicBezTo>
                  <a:pt x="2021" y="1497"/>
                  <a:pt x="2027" y="1500"/>
                  <a:pt x="2027" y="1496"/>
                </a:cubicBezTo>
                <a:close/>
                <a:moveTo>
                  <a:pt x="1967" y="1498"/>
                </a:moveTo>
                <a:cubicBezTo>
                  <a:pt x="1960" y="1499"/>
                  <a:pt x="1960" y="1499"/>
                  <a:pt x="1956" y="1498"/>
                </a:cubicBezTo>
                <a:cubicBezTo>
                  <a:pt x="1951" y="1497"/>
                  <a:pt x="1948" y="1499"/>
                  <a:pt x="1945" y="1500"/>
                </a:cubicBezTo>
                <a:cubicBezTo>
                  <a:pt x="1943" y="1500"/>
                  <a:pt x="1939" y="1499"/>
                  <a:pt x="1939" y="1503"/>
                </a:cubicBezTo>
                <a:cubicBezTo>
                  <a:pt x="1946" y="1506"/>
                  <a:pt x="1953" y="1502"/>
                  <a:pt x="1959" y="1503"/>
                </a:cubicBezTo>
                <a:cubicBezTo>
                  <a:pt x="1964" y="1503"/>
                  <a:pt x="1962" y="1504"/>
                  <a:pt x="1965" y="1503"/>
                </a:cubicBezTo>
                <a:cubicBezTo>
                  <a:pt x="1966" y="1503"/>
                  <a:pt x="1967" y="1503"/>
                  <a:pt x="1968" y="1503"/>
                </a:cubicBezTo>
                <a:cubicBezTo>
                  <a:pt x="1974" y="1502"/>
                  <a:pt x="1976" y="1502"/>
                  <a:pt x="1979" y="1501"/>
                </a:cubicBezTo>
                <a:cubicBezTo>
                  <a:pt x="1981" y="1501"/>
                  <a:pt x="1980" y="1503"/>
                  <a:pt x="1981" y="1503"/>
                </a:cubicBezTo>
                <a:cubicBezTo>
                  <a:pt x="1982" y="1503"/>
                  <a:pt x="1983" y="1501"/>
                  <a:pt x="1984" y="1501"/>
                </a:cubicBezTo>
                <a:cubicBezTo>
                  <a:pt x="1988" y="1501"/>
                  <a:pt x="1992" y="1501"/>
                  <a:pt x="1995" y="1498"/>
                </a:cubicBezTo>
                <a:cubicBezTo>
                  <a:pt x="1985" y="1498"/>
                  <a:pt x="1974" y="1498"/>
                  <a:pt x="1967" y="1498"/>
                </a:cubicBezTo>
                <a:close/>
                <a:moveTo>
                  <a:pt x="2003" y="1498"/>
                </a:moveTo>
                <a:cubicBezTo>
                  <a:pt x="2002" y="1498"/>
                  <a:pt x="2000" y="1498"/>
                  <a:pt x="1999" y="1498"/>
                </a:cubicBezTo>
                <a:cubicBezTo>
                  <a:pt x="1991" y="1498"/>
                  <a:pt x="2003" y="1503"/>
                  <a:pt x="2003" y="1498"/>
                </a:cubicBezTo>
                <a:close/>
                <a:moveTo>
                  <a:pt x="1457" y="1501"/>
                </a:moveTo>
                <a:cubicBezTo>
                  <a:pt x="1455" y="1505"/>
                  <a:pt x="1449" y="1509"/>
                  <a:pt x="1446" y="1506"/>
                </a:cubicBezTo>
                <a:cubicBezTo>
                  <a:pt x="1449" y="1500"/>
                  <a:pt x="1452" y="1503"/>
                  <a:pt x="1457" y="1501"/>
                </a:cubicBezTo>
                <a:close/>
                <a:moveTo>
                  <a:pt x="1411" y="1508"/>
                </a:moveTo>
                <a:cubicBezTo>
                  <a:pt x="1410" y="1510"/>
                  <a:pt x="1407" y="1509"/>
                  <a:pt x="1404" y="1509"/>
                </a:cubicBezTo>
                <a:cubicBezTo>
                  <a:pt x="1405" y="1505"/>
                  <a:pt x="1409" y="1505"/>
                  <a:pt x="1411" y="1508"/>
                </a:cubicBezTo>
                <a:close/>
                <a:moveTo>
                  <a:pt x="1889" y="1506"/>
                </a:moveTo>
                <a:cubicBezTo>
                  <a:pt x="1888" y="1506"/>
                  <a:pt x="1887" y="1506"/>
                  <a:pt x="1886" y="1506"/>
                </a:cubicBezTo>
                <a:cubicBezTo>
                  <a:pt x="1878" y="1506"/>
                  <a:pt x="1890" y="1510"/>
                  <a:pt x="1889" y="1506"/>
                </a:cubicBezTo>
                <a:close/>
                <a:moveTo>
                  <a:pt x="1381" y="1509"/>
                </a:moveTo>
                <a:cubicBezTo>
                  <a:pt x="1381" y="1516"/>
                  <a:pt x="1386" y="1512"/>
                  <a:pt x="1389" y="1511"/>
                </a:cubicBezTo>
                <a:cubicBezTo>
                  <a:pt x="1391" y="1510"/>
                  <a:pt x="1393" y="1510"/>
                  <a:pt x="1394" y="1508"/>
                </a:cubicBezTo>
                <a:cubicBezTo>
                  <a:pt x="1386" y="1508"/>
                  <a:pt x="1388" y="1509"/>
                  <a:pt x="1381" y="1509"/>
                </a:cubicBezTo>
                <a:close/>
                <a:moveTo>
                  <a:pt x="327" y="1515"/>
                </a:moveTo>
                <a:cubicBezTo>
                  <a:pt x="328" y="1515"/>
                  <a:pt x="329" y="1515"/>
                  <a:pt x="330" y="1515"/>
                </a:cubicBezTo>
                <a:cubicBezTo>
                  <a:pt x="331" y="1515"/>
                  <a:pt x="331" y="1515"/>
                  <a:pt x="331" y="1514"/>
                </a:cubicBezTo>
                <a:cubicBezTo>
                  <a:pt x="329" y="1514"/>
                  <a:pt x="330" y="1511"/>
                  <a:pt x="328" y="1511"/>
                </a:cubicBezTo>
                <a:cubicBezTo>
                  <a:pt x="328" y="1513"/>
                  <a:pt x="326" y="1513"/>
                  <a:pt x="327" y="1515"/>
                </a:cubicBezTo>
                <a:close/>
                <a:moveTo>
                  <a:pt x="356" y="1514"/>
                </a:moveTo>
                <a:cubicBezTo>
                  <a:pt x="358" y="1514"/>
                  <a:pt x="360" y="1514"/>
                  <a:pt x="361" y="1515"/>
                </a:cubicBezTo>
                <a:cubicBezTo>
                  <a:pt x="363" y="1514"/>
                  <a:pt x="368" y="1515"/>
                  <a:pt x="370" y="1512"/>
                </a:cubicBezTo>
                <a:cubicBezTo>
                  <a:pt x="364" y="1511"/>
                  <a:pt x="359" y="1510"/>
                  <a:pt x="356" y="1514"/>
                </a:cubicBezTo>
                <a:close/>
                <a:moveTo>
                  <a:pt x="399" y="1512"/>
                </a:moveTo>
                <a:cubicBezTo>
                  <a:pt x="399" y="1516"/>
                  <a:pt x="392" y="1513"/>
                  <a:pt x="390" y="1514"/>
                </a:cubicBezTo>
                <a:cubicBezTo>
                  <a:pt x="390" y="1510"/>
                  <a:pt x="397" y="1510"/>
                  <a:pt x="399" y="1512"/>
                </a:cubicBezTo>
                <a:close/>
                <a:moveTo>
                  <a:pt x="1336" y="1512"/>
                </a:moveTo>
                <a:cubicBezTo>
                  <a:pt x="1334" y="1513"/>
                  <a:pt x="1327" y="1511"/>
                  <a:pt x="1329" y="1515"/>
                </a:cubicBezTo>
                <a:cubicBezTo>
                  <a:pt x="1336" y="1516"/>
                  <a:pt x="1338" y="1513"/>
                  <a:pt x="1342" y="1515"/>
                </a:cubicBezTo>
                <a:cubicBezTo>
                  <a:pt x="1343" y="1508"/>
                  <a:pt x="1338" y="1512"/>
                  <a:pt x="1336" y="1512"/>
                </a:cubicBezTo>
                <a:close/>
                <a:moveTo>
                  <a:pt x="303" y="1515"/>
                </a:moveTo>
                <a:cubicBezTo>
                  <a:pt x="306" y="1515"/>
                  <a:pt x="311" y="1517"/>
                  <a:pt x="309" y="1512"/>
                </a:cubicBezTo>
                <a:cubicBezTo>
                  <a:pt x="306" y="1512"/>
                  <a:pt x="303" y="1512"/>
                  <a:pt x="300" y="1512"/>
                </a:cubicBezTo>
                <a:cubicBezTo>
                  <a:pt x="299" y="1515"/>
                  <a:pt x="304" y="1519"/>
                  <a:pt x="303" y="1515"/>
                </a:cubicBezTo>
                <a:close/>
                <a:moveTo>
                  <a:pt x="1278" y="1515"/>
                </a:moveTo>
                <a:cubicBezTo>
                  <a:pt x="1277" y="1521"/>
                  <a:pt x="1271" y="1520"/>
                  <a:pt x="1265" y="1520"/>
                </a:cubicBezTo>
                <a:cubicBezTo>
                  <a:pt x="1267" y="1517"/>
                  <a:pt x="1274" y="1517"/>
                  <a:pt x="1278" y="1515"/>
                </a:cubicBezTo>
                <a:close/>
                <a:moveTo>
                  <a:pt x="1757" y="1527"/>
                </a:moveTo>
                <a:cubicBezTo>
                  <a:pt x="1757" y="1527"/>
                  <a:pt x="1755" y="1526"/>
                  <a:pt x="1754" y="1527"/>
                </a:cubicBezTo>
                <a:cubicBezTo>
                  <a:pt x="1751" y="1530"/>
                  <a:pt x="1758" y="1534"/>
                  <a:pt x="1756" y="1538"/>
                </a:cubicBezTo>
                <a:cubicBezTo>
                  <a:pt x="1761" y="1541"/>
                  <a:pt x="1759" y="1531"/>
                  <a:pt x="1760" y="1528"/>
                </a:cubicBezTo>
                <a:cubicBezTo>
                  <a:pt x="1761" y="1528"/>
                  <a:pt x="1763" y="1529"/>
                  <a:pt x="1764" y="1528"/>
                </a:cubicBezTo>
                <a:cubicBezTo>
                  <a:pt x="1767" y="1525"/>
                  <a:pt x="1761" y="1516"/>
                  <a:pt x="1759" y="1517"/>
                </a:cubicBezTo>
                <a:cubicBezTo>
                  <a:pt x="1758" y="1520"/>
                  <a:pt x="1759" y="1524"/>
                  <a:pt x="1757" y="1527"/>
                </a:cubicBezTo>
                <a:close/>
                <a:moveTo>
                  <a:pt x="1864" y="1517"/>
                </a:moveTo>
                <a:cubicBezTo>
                  <a:pt x="1870" y="1520"/>
                  <a:pt x="1861" y="1520"/>
                  <a:pt x="1861" y="1522"/>
                </a:cubicBezTo>
                <a:cubicBezTo>
                  <a:pt x="1855" y="1519"/>
                  <a:pt x="1864" y="1519"/>
                  <a:pt x="1864" y="1517"/>
                </a:cubicBezTo>
                <a:close/>
                <a:moveTo>
                  <a:pt x="1840" y="1519"/>
                </a:moveTo>
                <a:cubicBezTo>
                  <a:pt x="1841" y="1524"/>
                  <a:pt x="1835" y="1521"/>
                  <a:pt x="1832" y="1522"/>
                </a:cubicBezTo>
                <a:cubicBezTo>
                  <a:pt x="1833" y="1519"/>
                  <a:pt x="1837" y="1520"/>
                  <a:pt x="1840" y="1519"/>
                </a:cubicBezTo>
                <a:close/>
                <a:moveTo>
                  <a:pt x="1245" y="1520"/>
                </a:moveTo>
                <a:cubicBezTo>
                  <a:pt x="1245" y="1523"/>
                  <a:pt x="1243" y="1524"/>
                  <a:pt x="1239" y="1523"/>
                </a:cubicBezTo>
                <a:cubicBezTo>
                  <a:pt x="1237" y="1519"/>
                  <a:pt x="1242" y="1521"/>
                  <a:pt x="1245" y="1520"/>
                </a:cubicBezTo>
                <a:close/>
                <a:moveTo>
                  <a:pt x="1795" y="1523"/>
                </a:moveTo>
                <a:cubicBezTo>
                  <a:pt x="1792" y="1524"/>
                  <a:pt x="1787" y="1522"/>
                  <a:pt x="1787" y="1525"/>
                </a:cubicBezTo>
                <a:cubicBezTo>
                  <a:pt x="1791" y="1527"/>
                  <a:pt x="1793" y="1527"/>
                  <a:pt x="1798" y="1525"/>
                </a:cubicBezTo>
                <a:cubicBezTo>
                  <a:pt x="1798" y="1527"/>
                  <a:pt x="1798" y="1529"/>
                  <a:pt x="1801" y="1528"/>
                </a:cubicBezTo>
                <a:cubicBezTo>
                  <a:pt x="1800" y="1524"/>
                  <a:pt x="1799" y="1521"/>
                  <a:pt x="1796" y="1520"/>
                </a:cubicBezTo>
                <a:cubicBezTo>
                  <a:pt x="1796" y="1521"/>
                  <a:pt x="1796" y="1523"/>
                  <a:pt x="1795" y="1523"/>
                </a:cubicBezTo>
                <a:close/>
                <a:moveTo>
                  <a:pt x="612" y="1525"/>
                </a:moveTo>
                <a:cubicBezTo>
                  <a:pt x="613" y="1525"/>
                  <a:pt x="614" y="1525"/>
                  <a:pt x="616" y="1525"/>
                </a:cubicBezTo>
                <a:cubicBezTo>
                  <a:pt x="615" y="1524"/>
                  <a:pt x="615" y="1523"/>
                  <a:pt x="615" y="1522"/>
                </a:cubicBezTo>
                <a:cubicBezTo>
                  <a:pt x="614" y="1522"/>
                  <a:pt x="613" y="1522"/>
                  <a:pt x="612" y="1522"/>
                </a:cubicBezTo>
                <a:cubicBezTo>
                  <a:pt x="612" y="1523"/>
                  <a:pt x="612" y="1524"/>
                  <a:pt x="612" y="1525"/>
                </a:cubicBezTo>
                <a:close/>
                <a:moveTo>
                  <a:pt x="1179" y="1523"/>
                </a:moveTo>
                <a:cubicBezTo>
                  <a:pt x="1178" y="1529"/>
                  <a:pt x="1171" y="1526"/>
                  <a:pt x="1168" y="1525"/>
                </a:cubicBezTo>
                <a:cubicBezTo>
                  <a:pt x="1169" y="1523"/>
                  <a:pt x="1176" y="1521"/>
                  <a:pt x="1179" y="1523"/>
                </a:cubicBezTo>
                <a:close/>
                <a:moveTo>
                  <a:pt x="1706" y="1528"/>
                </a:moveTo>
                <a:cubicBezTo>
                  <a:pt x="1703" y="1532"/>
                  <a:pt x="1702" y="1526"/>
                  <a:pt x="1700" y="1525"/>
                </a:cubicBezTo>
                <a:cubicBezTo>
                  <a:pt x="1696" y="1524"/>
                  <a:pt x="1695" y="1524"/>
                  <a:pt x="1691" y="1525"/>
                </a:cubicBezTo>
                <a:cubicBezTo>
                  <a:pt x="1690" y="1533"/>
                  <a:pt x="1693" y="1537"/>
                  <a:pt x="1694" y="1542"/>
                </a:cubicBezTo>
                <a:cubicBezTo>
                  <a:pt x="1699" y="1543"/>
                  <a:pt x="1697" y="1535"/>
                  <a:pt x="1702" y="1535"/>
                </a:cubicBezTo>
                <a:cubicBezTo>
                  <a:pt x="1707" y="1536"/>
                  <a:pt x="1708" y="1532"/>
                  <a:pt x="1713" y="1533"/>
                </a:cubicBezTo>
                <a:cubicBezTo>
                  <a:pt x="1713" y="1532"/>
                  <a:pt x="1714" y="1531"/>
                  <a:pt x="1716" y="1531"/>
                </a:cubicBezTo>
                <a:cubicBezTo>
                  <a:pt x="1716" y="1529"/>
                  <a:pt x="1717" y="1528"/>
                  <a:pt x="1719" y="1527"/>
                </a:cubicBezTo>
                <a:cubicBezTo>
                  <a:pt x="1722" y="1527"/>
                  <a:pt x="1722" y="1525"/>
                  <a:pt x="1725" y="1525"/>
                </a:cubicBezTo>
                <a:cubicBezTo>
                  <a:pt x="1730" y="1528"/>
                  <a:pt x="1726" y="1540"/>
                  <a:pt x="1734" y="1539"/>
                </a:cubicBezTo>
                <a:cubicBezTo>
                  <a:pt x="1736" y="1536"/>
                  <a:pt x="1736" y="1530"/>
                  <a:pt x="1739" y="1528"/>
                </a:cubicBezTo>
                <a:cubicBezTo>
                  <a:pt x="1736" y="1528"/>
                  <a:pt x="1734" y="1528"/>
                  <a:pt x="1731" y="1528"/>
                </a:cubicBezTo>
                <a:cubicBezTo>
                  <a:pt x="1732" y="1524"/>
                  <a:pt x="1728" y="1525"/>
                  <a:pt x="1725" y="1523"/>
                </a:cubicBezTo>
                <a:cubicBezTo>
                  <a:pt x="1722" y="1521"/>
                  <a:pt x="1714" y="1522"/>
                  <a:pt x="1708" y="1522"/>
                </a:cubicBezTo>
                <a:cubicBezTo>
                  <a:pt x="1708" y="1524"/>
                  <a:pt x="1709" y="1528"/>
                  <a:pt x="1706" y="1528"/>
                </a:cubicBezTo>
                <a:close/>
                <a:moveTo>
                  <a:pt x="290" y="1528"/>
                </a:moveTo>
                <a:cubicBezTo>
                  <a:pt x="291" y="1528"/>
                  <a:pt x="292" y="1528"/>
                  <a:pt x="293" y="1528"/>
                </a:cubicBezTo>
                <a:cubicBezTo>
                  <a:pt x="295" y="1524"/>
                  <a:pt x="288" y="1524"/>
                  <a:pt x="288" y="1527"/>
                </a:cubicBezTo>
                <a:cubicBezTo>
                  <a:pt x="289" y="1527"/>
                  <a:pt x="290" y="1527"/>
                  <a:pt x="290" y="1528"/>
                </a:cubicBezTo>
                <a:close/>
                <a:moveTo>
                  <a:pt x="329" y="1530"/>
                </a:moveTo>
                <a:cubicBezTo>
                  <a:pt x="331" y="1532"/>
                  <a:pt x="336" y="1532"/>
                  <a:pt x="336" y="1528"/>
                </a:cubicBezTo>
                <a:cubicBezTo>
                  <a:pt x="335" y="1528"/>
                  <a:pt x="332" y="1528"/>
                  <a:pt x="332" y="1527"/>
                </a:cubicBezTo>
                <a:cubicBezTo>
                  <a:pt x="333" y="1527"/>
                  <a:pt x="333" y="1525"/>
                  <a:pt x="330" y="1525"/>
                </a:cubicBezTo>
                <a:cubicBezTo>
                  <a:pt x="330" y="1527"/>
                  <a:pt x="329" y="1528"/>
                  <a:pt x="329" y="1530"/>
                </a:cubicBezTo>
                <a:close/>
                <a:moveTo>
                  <a:pt x="1116" y="1528"/>
                </a:moveTo>
                <a:cubicBezTo>
                  <a:pt x="1110" y="1527"/>
                  <a:pt x="1107" y="1531"/>
                  <a:pt x="1105" y="1528"/>
                </a:cubicBezTo>
                <a:cubicBezTo>
                  <a:pt x="1106" y="1527"/>
                  <a:pt x="1116" y="1521"/>
                  <a:pt x="1116" y="1528"/>
                </a:cubicBezTo>
                <a:close/>
                <a:moveTo>
                  <a:pt x="1773" y="1525"/>
                </a:moveTo>
                <a:cubicBezTo>
                  <a:pt x="1773" y="1529"/>
                  <a:pt x="1770" y="1530"/>
                  <a:pt x="1771" y="1535"/>
                </a:cubicBezTo>
                <a:cubicBezTo>
                  <a:pt x="1768" y="1533"/>
                  <a:pt x="1767" y="1525"/>
                  <a:pt x="1773" y="1525"/>
                </a:cubicBezTo>
                <a:close/>
                <a:moveTo>
                  <a:pt x="1898" y="1531"/>
                </a:moveTo>
                <a:cubicBezTo>
                  <a:pt x="1902" y="1532"/>
                  <a:pt x="1905" y="1532"/>
                  <a:pt x="1906" y="1528"/>
                </a:cubicBezTo>
                <a:cubicBezTo>
                  <a:pt x="1900" y="1530"/>
                  <a:pt x="1905" y="1523"/>
                  <a:pt x="1899" y="1525"/>
                </a:cubicBezTo>
                <a:cubicBezTo>
                  <a:pt x="1900" y="1528"/>
                  <a:pt x="1898" y="1529"/>
                  <a:pt x="1898" y="1531"/>
                </a:cubicBezTo>
                <a:close/>
                <a:moveTo>
                  <a:pt x="350" y="1533"/>
                </a:moveTo>
                <a:cubicBezTo>
                  <a:pt x="354" y="1533"/>
                  <a:pt x="355" y="1530"/>
                  <a:pt x="358" y="1533"/>
                </a:cubicBezTo>
                <a:cubicBezTo>
                  <a:pt x="358" y="1530"/>
                  <a:pt x="360" y="1529"/>
                  <a:pt x="359" y="1527"/>
                </a:cubicBezTo>
                <a:cubicBezTo>
                  <a:pt x="358" y="1527"/>
                  <a:pt x="355" y="1526"/>
                  <a:pt x="355" y="1528"/>
                </a:cubicBezTo>
                <a:cubicBezTo>
                  <a:pt x="359" y="1530"/>
                  <a:pt x="350" y="1527"/>
                  <a:pt x="350" y="1533"/>
                </a:cubicBezTo>
                <a:close/>
                <a:moveTo>
                  <a:pt x="1097" y="1527"/>
                </a:moveTo>
                <a:cubicBezTo>
                  <a:pt x="1100" y="1526"/>
                  <a:pt x="1100" y="1528"/>
                  <a:pt x="1102" y="1528"/>
                </a:cubicBezTo>
                <a:cubicBezTo>
                  <a:pt x="1102" y="1531"/>
                  <a:pt x="1095" y="1530"/>
                  <a:pt x="1097" y="1527"/>
                </a:cubicBezTo>
                <a:close/>
                <a:moveTo>
                  <a:pt x="1649" y="1530"/>
                </a:moveTo>
                <a:cubicBezTo>
                  <a:pt x="1650" y="1530"/>
                  <a:pt x="1651" y="1530"/>
                  <a:pt x="1652" y="1530"/>
                </a:cubicBezTo>
                <a:cubicBezTo>
                  <a:pt x="1655" y="1526"/>
                  <a:pt x="1647" y="1525"/>
                  <a:pt x="1648" y="1528"/>
                </a:cubicBezTo>
                <a:cubicBezTo>
                  <a:pt x="1649" y="1528"/>
                  <a:pt x="1650" y="1528"/>
                  <a:pt x="1649" y="1530"/>
                </a:cubicBezTo>
                <a:close/>
                <a:moveTo>
                  <a:pt x="1660" y="1536"/>
                </a:moveTo>
                <a:cubicBezTo>
                  <a:pt x="1660" y="1535"/>
                  <a:pt x="1663" y="1539"/>
                  <a:pt x="1663" y="1539"/>
                </a:cubicBezTo>
                <a:cubicBezTo>
                  <a:pt x="1665" y="1542"/>
                  <a:pt x="1666" y="1545"/>
                  <a:pt x="1669" y="1546"/>
                </a:cubicBezTo>
                <a:cubicBezTo>
                  <a:pt x="1671" y="1546"/>
                  <a:pt x="1673" y="1545"/>
                  <a:pt x="1674" y="1544"/>
                </a:cubicBezTo>
                <a:cubicBezTo>
                  <a:pt x="1672" y="1543"/>
                  <a:pt x="1670" y="1542"/>
                  <a:pt x="1669" y="1541"/>
                </a:cubicBezTo>
                <a:cubicBezTo>
                  <a:pt x="1670" y="1535"/>
                  <a:pt x="1670" y="1536"/>
                  <a:pt x="1669" y="1533"/>
                </a:cubicBezTo>
                <a:cubicBezTo>
                  <a:pt x="1669" y="1529"/>
                  <a:pt x="1671" y="1525"/>
                  <a:pt x="1666" y="1527"/>
                </a:cubicBezTo>
                <a:cubicBezTo>
                  <a:pt x="1666" y="1531"/>
                  <a:pt x="1660" y="1533"/>
                  <a:pt x="1660" y="1536"/>
                </a:cubicBezTo>
                <a:close/>
                <a:moveTo>
                  <a:pt x="1913" y="1530"/>
                </a:moveTo>
                <a:cubicBezTo>
                  <a:pt x="1916" y="1530"/>
                  <a:pt x="1919" y="1530"/>
                  <a:pt x="1918" y="1527"/>
                </a:cubicBezTo>
                <a:cubicBezTo>
                  <a:pt x="1917" y="1527"/>
                  <a:pt x="1916" y="1527"/>
                  <a:pt x="1915" y="1527"/>
                </a:cubicBezTo>
                <a:cubicBezTo>
                  <a:pt x="1915" y="1528"/>
                  <a:pt x="1914" y="1528"/>
                  <a:pt x="1913" y="1530"/>
                </a:cubicBezTo>
                <a:close/>
                <a:moveTo>
                  <a:pt x="1034" y="1533"/>
                </a:moveTo>
                <a:cubicBezTo>
                  <a:pt x="1035" y="1533"/>
                  <a:pt x="1037" y="1533"/>
                  <a:pt x="1038" y="1533"/>
                </a:cubicBezTo>
                <a:cubicBezTo>
                  <a:pt x="1038" y="1531"/>
                  <a:pt x="1038" y="1530"/>
                  <a:pt x="1038" y="1528"/>
                </a:cubicBezTo>
                <a:cubicBezTo>
                  <a:pt x="1037" y="1528"/>
                  <a:pt x="1035" y="1528"/>
                  <a:pt x="1034" y="1528"/>
                </a:cubicBezTo>
                <a:cubicBezTo>
                  <a:pt x="1034" y="1530"/>
                  <a:pt x="1034" y="1531"/>
                  <a:pt x="1034" y="1533"/>
                </a:cubicBezTo>
                <a:close/>
                <a:moveTo>
                  <a:pt x="1635" y="1530"/>
                </a:moveTo>
                <a:cubicBezTo>
                  <a:pt x="1634" y="1533"/>
                  <a:pt x="1638" y="1534"/>
                  <a:pt x="1638" y="1536"/>
                </a:cubicBezTo>
                <a:cubicBezTo>
                  <a:pt x="1638" y="1536"/>
                  <a:pt x="1635" y="1538"/>
                  <a:pt x="1635" y="1539"/>
                </a:cubicBezTo>
                <a:cubicBezTo>
                  <a:pt x="1635" y="1540"/>
                  <a:pt x="1638" y="1541"/>
                  <a:pt x="1638" y="1542"/>
                </a:cubicBezTo>
                <a:cubicBezTo>
                  <a:pt x="1638" y="1544"/>
                  <a:pt x="1634" y="1548"/>
                  <a:pt x="1638" y="1550"/>
                </a:cubicBezTo>
                <a:cubicBezTo>
                  <a:pt x="1640" y="1544"/>
                  <a:pt x="1645" y="1535"/>
                  <a:pt x="1642" y="1528"/>
                </a:cubicBezTo>
                <a:cubicBezTo>
                  <a:pt x="1639" y="1528"/>
                  <a:pt x="1637" y="1529"/>
                  <a:pt x="1635" y="1530"/>
                </a:cubicBezTo>
                <a:close/>
                <a:moveTo>
                  <a:pt x="482" y="1536"/>
                </a:moveTo>
                <a:cubicBezTo>
                  <a:pt x="482" y="1537"/>
                  <a:pt x="481" y="1540"/>
                  <a:pt x="483" y="1539"/>
                </a:cubicBezTo>
                <a:cubicBezTo>
                  <a:pt x="483" y="1537"/>
                  <a:pt x="487" y="1538"/>
                  <a:pt x="486" y="1535"/>
                </a:cubicBezTo>
                <a:cubicBezTo>
                  <a:pt x="480" y="1537"/>
                  <a:pt x="481" y="1531"/>
                  <a:pt x="477" y="1531"/>
                </a:cubicBezTo>
                <a:cubicBezTo>
                  <a:pt x="476" y="1536"/>
                  <a:pt x="480" y="1535"/>
                  <a:pt x="482" y="1536"/>
                </a:cubicBezTo>
                <a:close/>
                <a:moveTo>
                  <a:pt x="758" y="1533"/>
                </a:moveTo>
                <a:cubicBezTo>
                  <a:pt x="756" y="1538"/>
                  <a:pt x="761" y="1536"/>
                  <a:pt x="764" y="1536"/>
                </a:cubicBezTo>
                <a:cubicBezTo>
                  <a:pt x="764" y="1535"/>
                  <a:pt x="764" y="1533"/>
                  <a:pt x="764" y="1531"/>
                </a:cubicBezTo>
                <a:cubicBezTo>
                  <a:pt x="761" y="1531"/>
                  <a:pt x="760" y="1533"/>
                  <a:pt x="758" y="1533"/>
                </a:cubicBezTo>
                <a:close/>
                <a:moveTo>
                  <a:pt x="824" y="1533"/>
                </a:moveTo>
                <a:cubicBezTo>
                  <a:pt x="823" y="1534"/>
                  <a:pt x="818" y="1532"/>
                  <a:pt x="819" y="1536"/>
                </a:cubicBezTo>
                <a:cubicBezTo>
                  <a:pt x="826" y="1535"/>
                  <a:pt x="829" y="1540"/>
                  <a:pt x="832" y="1535"/>
                </a:cubicBezTo>
                <a:cubicBezTo>
                  <a:pt x="828" y="1533"/>
                  <a:pt x="825" y="1531"/>
                  <a:pt x="824" y="1533"/>
                </a:cubicBezTo>
                <a:close/>
                <a:moveTo>
                  <a:pt x="859" y="1531"/>
                </a:moveTo>
                <a:cubicBezTo>
                  <a:pt x="859" y="1534"/>
                  <a:pt x="854" y="1532"/>
                  <a:pt x="855" y="1536"/>
                </a:cubicBezTo>
                <a:cubicBezTo>
                  <a:pt x="851" y="1535"/>
                  <a:pt x="856" y="1530"/>
                  <a:pt x="859" y="1531"/>
                </a:cubicBezTo>
                <a:close/>
                <a:moveTo>
                  <a:pt x="869" y="1533"/>
                </a:moveTo>
                <a:cubicBezTo>
                  <a:pt x="868" y="1530"/>
                  <a:pt x="877" y="1530"/>
                  <a:pt x="875" y="1535"/>
                </a:cubicBezTo>
                <a:cubicBezTo>
                  <a:pt x="872" y="1535"/>
                  <a:pt x="871" y="1533"/>
                  <a:pt x="869" y="1533"/>
                </a:cubicBezTo>
                <a:close/>
                <a:moveTo>
                  <a:pt x="900" y="1531"/>
                </a:moveTo>
                <a:cubicBezTo>
                  <a:pt x="899" y="1534"/>
                  <a:pt x="897" y="1535"/>
                  <a:pt x="893" y="1535"/>
                </a:cubicBezTo>
                <a:cubicBezTo>
                  <a:pt x="892" y="1530"/>
                  <a:pt x="897" y="1532"/>
                  <a:pt x="900" y="1531"/>
                </a:cubicBezTo>
                <a:close/>
                <a:moveTo>
                  <a:pt x="934" y="1535"/>
                </a:moveTo>
                <a:cubicBezTo>
                  <a:pt x="935" y="1535"/>
                  <a:pt x="936" y="1535"/>
                  <a:pt x="937" y="1535"/>
                </a:cubicBezTo>
                <a:cubicBezTo>
                  <a:pt x="939" y="1531"/>
                  <a:pt x="931" y="1530"/>
                  <a:pt x="932" y="1533"/>
                </a:cubicBezTo>
                <a:cubicBezTo>
                  <a:pt x="933" y="1533"/>
                  <a:pt x="934" y="1533"/>
                  <a:pt x="934" y="1535"/>
                </a:cubicBezTo>
                <a:close/>
                <a:moveTo>
                  <a:pt x="1578" y="1539"/>
                </a:moveTo>
                <a:cubicBezTo>
                  <a:pt x="1583" y="1543"/>
                  <a:pt x="1573" y="1544"/>
                  <a:pt x="1575" y="1549"/>
                </a:cubicBezTo>
                <a:cubicBezTo>
                  <a:pt x="1579" y="1549"/>
                  <a:pt x="1580" y="1546"/>
                  <a:pt x="1581" y="1544"/>
                </a:cubicBezTo>
                <a:cubicBezTo>
                  <a:pt x="1582" y="1544"/>
                  <a:pt x="1584" y="1545"/>
                  <a:pt x="1584" y="1544"/>
                </a:cubicBezTo>
                <a:cubicBezTo>
                  <a:pt x="1585" y="1542"/>
                  <a:pt x="1583" y="1538"/>
                  <a:pt x="1586" y="1538"/>
                </a:cubicBezTo>
                <a:cubicBezTo>
                  <a:pt x="1591" y="1536"/>
                  <a:pt x="1588" y="1543"/>
                  <a:pt x="1592" y="1542"/>
                </a:cubicBezTo>
                <a:cubicBezTo>
                  <a:pt x="1591" y="1537"/>
                  <a:pt x="1594" y="1535"/>
                  <a:pt x="1595" y="1531"/>
                </a:cubicBezTo>
                <a:cubicBezTo>
                  <a:pt x="1589" y="1534"/>
                  <a:pt x="1582" y="1535"/>
                  <a:pt x="1578" y="1539"/>
                </a:cubicBezTo>
                <a:close/>
                <a:moveTo>
                  <a:pt x="789" y="1536"/>
                </a:moveTo>
                <a:cubicBezTo>
                  <a:pt x="790" y="1536"/>
                  <a:pt x="790" y="1537"/>
                  <a:pt x="792" y="1538"/>
                </a:cubicBezTo>
                <a:cubicBezTo>
                  <a:pt x="791" y="1535"/>
                  <a:pt x="792" y="1532"/>
                  <a:pt x="789" y="1533"/>
                </a:cubicBezTo>
                <a:cubicBezTo>
                  <a:pt x="789" y="1534"/>
                  <a:pt x="789" y="1535"/>
                  <a:pt x="789" y="1536"/>
                </a:cubicBezTo>
                <a:close/>
                <a:moveTo>
                  <a:pt x="1629" y="1536"/>
                </a:moveTo>
                <a:cubicBezTo>
                  <a:pt x="1630" y="1536"/>
                  <a:pt x="1631" y="1536"/>
                  <a:pt x="1632" y="1536"/>
                </a:cubicBezTo>
                <a:cubicBezTo>
                  <a:pt x="1632" y="1535"/>
                  <a:pt x="1632" y="1534"/>
                  <a:pt x="1632" y="1533"/>
                </a:cubicBezTo>
                <a:cubicBezTo>
                  <a:pt x="1631" y="1533"/>
                  <a:pt x="1630" y="1533"/>
                  <a:pt x="1629" y="1533"/>
                </a:cubicBezTo>
                <a:cubicBezTo>
                  <a:pt x="1629" y="1534"/>
                  <a:pt x="1629" y="1535"/>
                  <a:pt x="1629" y="1536"/>
                </a:cubicBezTo>
                <a:close/>
                <a:moveTo>
                  <a:pt x="468" y="1535"/>
                </a:moveTo>
                <a:cubicBezTo>
                  <a:pt x="470" y="1535"/>
                  <a:pt x="471" y="1537"/>
                  <a:pt x="471" y="1539"/>
                </a:cubicBezTo>
                <a:cubicBezTo>
                  <a:pt x="469" y="1539"/>
                  <a:pt x="468" y="1537"/>
                  <a:pt x="468" y="1535"/>
                </a:cubicBezTo>
                <a:close/>
                <a:moveTo>
                  <a:pt x="504" y="1544"/>
                </a:moveTo>
                <a:cubicBezTo>
                  <a:pt x="511" y="1544"/>
                  <a:pt x="506" y="1537"/>
                  <a:pt x="503" y="1535"/>
                </a:cubicBezTo>
                <a:cubicBezTo>
                  <a:pt x="503" y="1538"/>
                  <a:pt x="503" y="1541"/>
                  <a:pt x="504" y="1544"/>
                </a:cubicBezTo>
                <a:close/>
                <a:moveTo>
                  <a:pt x="610" y="1536"/>
                </a:moveTo>
                <a:cubicBezTo>
                  <a:pt x="609" y="1540"/>
                  <a:pt x="613" y="1540"/>
                  <a:pt x="616" y="1541"/>
                </a:cubicBezTo>
                <a:cubicBezTo>
                  <a:pt x="616" y="1538"/>
                  <a:pt x="616" y="1535"/>
                  <a:pt x="614" y="1535"/>
                </a:cubicBezTo>
                <a:cubicBezTo>
                  <a:pt x="614" y="1536"/>
                  <a:pt x="612" y="1536"/>
                  <a:pt x="610" y="1536"/>
                </a:cubicBezTo>
                <a:close/>
                <a:moveTo>
                  <a:pt x="690" y="1536"/>
                </a:moveTo>
                <a:cubicBezTo>
                  <a:pt x="689" y="1540"/>
                  <a:pt x="682" y="1537"/>
                  <a:pt x="679" y="1538"/>
                </a:cubicBezTo>
                <a:cubicBezTo>
                  <a:pt x="680" y="1532"/>
                  <a:pt x="685" y="1537"/>
                  <a:pt x="690" y="1536"/>
                </a:cubicBezTo>
                <a:close/>
                <a:moveTo>
                  <a:pt x="1831" y="1538"/>
                </a:moveTo>
                <a:cubicBezTo>
                  <a:pt x="1833" y="1538"/>
                  <a:pt x="1832" y="1540"/>
                  <a:pt x="1834" y="1541"/>
                </a:cubicBezTo>
                <a:cubicBezTo>
                  <a:pt x="1835" y="1539"/>
                  <a:pt x="1837" y="1538"/>
                  <a:pt x="1837" y="1536"/>
                </a:cubicBezTo>
                <a:cubicBezTo>
                  <a:pt x="1835" y="1536"/>
                  <a:pt x="1834" y="1535"/>
                  <a:pt x="1833" y="1535"/>
                </a:cubicBezTo>
                <a:cubicBezTo>
                  <a:pt x="1833" y="1536"/>
                  <a:pt x="1831" y="1536"/>
                  <a:pt x="1831" y="1538"/>
                </a:cubicBezTo>
                <a:close/>
                <a:moveTo>
                  <a:pt x="567" y="1539"/>
                </a:moveTo>
                <a:cubicBezTo>
                  <a:pt x="568" y="1539"/>
                  <a:pt x="569" y="1539"/>
                  <a:pt x="570" y="1539"/>
                </a:cubicBezTo>
                <a:cubicBezTo>
                  <a:pt x="570" y="1538"/>
                  <a:pt x="570" y="1537"/>
                  <a:pt x="570" y="1536"/>
                </a:cubicBezTo>
                <a:cubicBezTo>
                  <a:pt x="569" y="1536"/>
                  <a:pt x="568" y="1536"/>
                  <a:pt x="566" y="1536"/>
                </a:cubicBezTo>
                <a:cubicBezTo>
                  <a:pt x="567" y="1537"/>
                  <a:pt x="567" y="1538"/>
                  <a:pt x="567" y="1539"/>
                </a:cubicBezTo>
                <a:close/>
                <a:moveTo>
                  <a:pt x="583" y="1536"/>
                </a:moveTo>
                <a:cubicBezTo>
                  <a:pt x="587" y="1540"/>
                  <a:pt x="590" y="1535"/>
                  <a:pt x="593" y="1538"/>
                </a:cubicBezTo>
                <a:cubicBezTo>
                  <a:pt x="593" y="1543"/>
                  <a:pt x="583" y="1541"/>
                  <a:pt x="583" y="1536"/>
                </a:cubicBezTo>
                <a:close/>
                <a:moveTo>
                  <a:pt x="1559" y="1547"/>
                </a:moveTo>
                <a:cubicBezTo>
                  <a:pt x="1560" y="1549"/>
                  <a:pt x="1559" y="1551"/>
                  <a:pt x="1562" y="1550"/>
                </a:cubicBezTo>
                <a:cubicBezTo>
                  <a:pt x="1565" y="1551"/>
                  <a:pt x="1563" y="1547"/>
                  <a:pt x="1564" y="1546"/>
                </a:cubicBezTo>
                <a:cubicBezTo>
                  <a:pt x="1565" y="1544"/>
                  <a:pt x="1568" y="1544"/>
                  <a:pt x="1569" y="1542"/>
                </a:cubicBezTo>
                <a:cubicBezTo>
                  <a:pt x="1563" y="1543"/>
                  <a:pt x="1564" y="1537"/>
                  <a:pt x="1560" y="1536"/>
                </a:cubicBezTo>
                <a:cubicBezTo>
                  <a:pt x="1558" y="1541"/>
                  <a:pt x="1558" y="1544"/>
                  <a:pt x="1559" y="1547"/>
                </a:cubicBezTo>
                <a:close/>
                <a:moveTo>
                  <a:pt x="1472" y="1541"/>
                </a:moveTo>
                <a:cubicBezTo>
                  <a:pt x="1471" y="1544"/>
                  <a:pt x="1468" y="1546"/>
                  <a:pt x="1467" y="1549"/>
                </a:cubicBezTo>
                <a:cubicBezTo>
                  <a:pt x="1473" y="1548"/>
                  <a:pt x="1474" y="1556"/>
                  <a:pt x="1478" y="1552"/>
                </a:cubicBezTo>
                <a:cubicBezTo>
                  <a:pt x="1478" y="1548"/>
                  <a:pt x="1477" y="1543"/>
                  <a:pt x="1481" y="1542"/>
                </a:cubicBezTo>
                <a:cubicBezTo>
                  <a:pt x="1492" y="1541"/>
                  <a:pt x="1494" y="1548"/>
                  <a:pt x="1499" y="1552"/>
                </a:cubicBezTo>
                <a:cubicBezTo>
                  <a:pt x="1502" y="1549"/>
                  <a:pt x="1498" y="1543"/>
                  <a:pt x="1496" y="1539"/>
                </a:cubicBezTo>
                <a:cubicBezTo>
                  <a:pt x="1485" y="1540"/>
                  <a:pt x="1483" y="1541"/>
                  <a:pt x="1472" y="1541"/>
                </a:cubicBezTo>
                <a:close/>
                <a:moveTo>
                  <a:pt x="1597" y="1546"/>
                </a:moveTo>
                <a:cubicBezTo>
                  <a:pt x="1598" y="1546"/>
                  <a:pt x="1600" y="1546"/>
                  <a:pt x="1601" y="1546"/>
                </a:cubicBezTo>
                <a:cubicBezTo>
                  <a:pt x="1601" y="1542"/>
                  <a:pt x="1599" y="1541"/>
                  <a:pt x="1597" y="1539"/>
                </a:cubicBezTo>
                <a:cubicBezTo>
                  <a:pt x="1597" y="1541"/>
                  <a:pt x="1597" y="1544"/>
                  <a:pt x="1597" y="1546"/>
                </a:cubicBezTo>
                <a:close/>
                <a:moveTo>
                  <a:pt x="1624" y="1550"/>
                </a:moveTo>
                <a:cubicBezTo>
                  <a:pt x="1628" y="1547"/>
                  <a:pt x="1622" y="1543"/>
                  <a:pt x="1626" y="1539"/>
                </a:cubicBezTo>
                <a:cubicBezTo>
                  <a:pt x="1624" y="1539"/>
                  <a:pt x="1622" y="1539"/>
                  <a:pt x="1620" y="1539"/>
                </a:cubicBezTo>
                <a:cubicBezTo>
                  <a:pt x="1621" y="1543"/>
                  <a:pt x="1620" y="1550"/>
                  <a:pt x="1624" y="1550"/>
                </a:cubicBezTo>
                <a:close/>
                <a:moveTo>
                  <a:pt x="1809" y="1542"/>
                </a:moveTo>
                <a:cubicBezTo>
                  <a:pt x="1801" y="1543"/>
                  <a:pt x="1808" y="1543"/>
                  <a:pt x="1808" y="1547"/>
                </a:cubicBezTo>
                <a:cubicBezTo>
                  <a:pt x="1806" y="1545"/>
                  <a:pt x="1800" y="1545"/>
                  <a:pt x="1800" y="1549"/>
                </a:cubicBezTo>
                <a:cubicBezTo>
                  <a:pt x="1805" y="1548"/>
                  <a:pt x="1805" y="1552"/>
                  <a:pt x="1811" y="1550"/>
                </a:cubicBezTo>
                <a:cubicBezTo>
                  <a:pt x="1811" y="1549"/>
                  <a:pt x="1811" y="1548"/>
                  <a:pt x="1812" y="1547"/>
                </a:cubicBezTo>
                <a:cubicBezTo>
                  <a:pt x="1816" y="1545"/>
                  <a:pt x="1820" y="1544"/>
                  <a:pt x="1822" y="1539"/>
                </a:cubicBezTo>
                <a:cubicBezTo>
                  <a:pt x="1816" y="1539"/>
                  <a:pt x="1812" y="1540"/>
                  <a:pt x="1809" y="1542"/>
                </a:cubicBezTo>
                <a:close/>
                <a:moveTo>
                  <a:pt x="1455" y="1555"/>
                </a:moveTo>
                <a:cubicBezTo>
                  <a:pt x="1456" y="1553"/>
                  <a:pt x="1456" y="1549"/>
                  <a:pt x="1461" y="1550"/>
                </a:cubicBezTo>
                <a:cubicBezTo>
                  <a:pt x="1462" y="1546"/>
                  <a:pt x="1459" y="1546"/>
                  <a:pt x="1459" y="1542"/>
                </a:cubicBezTo>
                <a:cubicBezTo>
                  <a:pt x="1454" y="1542"/>
                  <a:pt x="1455" y="1545"/>
                  <a:pt x="1452" y="1542"/>
                </a:cubicBezTo>
                <a:cubicBezTo>
                  <a:pt x="1452" y="1547"/>
                  <a:pt x="1452" y="1554"/>
                  <a:pt x="1455" y="1555"/>
                </a:cubicBezTo>
                <a:close/>
                <a:moveTo>
                  <a:pt x="281" y="1544"/>
                </a:moveTo>
                <a:cubicBezTo>
                  <a:pt x="287" y="1549"/>
                  <a:pt x="277" y="1549"/>
                  <a:pt x="281" y="1544"/>
                </a:cubicBezTo>
                <a:close/>
                <a:moveTo>
                  <a:pt x="1430" y="1554"/>
                </a:moveTo>
                <a:cubicBezTo>
                  <a:pt x="1431" y="1555"/>
                  <a:pt x="1430" y="1557"/>
                  <a:pt x="1431" y="1558"/>
                </a:cubicBezTo>
                <a:cubicBezTo>
                  <a:pt x="1433" y="1560"/>
                  <a:pt x="1435" y="1560"/>
                  <a:pt x="1438" y="1560"/>
                </a:cubicBezTo>
                <a:cubicBezTo>
                  <a:pt x="1443" y="1551"/>
                  <a:pt x="1429" y="1555"/>
                  <a:pt x="1432" y="1544"/>
                </a:cubicBezTo>
                <a:cubicBezTo>
                  <a:pt x="1430" y="1544"/>
                  <a:pt x="1427" y="1544"/>
                  <a:pt x="1425" y="1544"/>
                </a:cubicBezTo>
                <a:cubicBezTo>
                  <a:pt x="1424" y="1548"/>
                  <a:pt x="1428" y="1551"/>
                  <a:pt x="1430" y="1554"/>
                </a:cubicBezTo>
                <a:close/>
                <a:moveTo>
                  <a:pt x="1405" y="1547"/>
                </a:moveTo>
                <a:cubicBezTo>
                  <a:pt x="1404" y="1547"/>
                  <a:pt x="1402" y="1547"/>
                  <a:pt x="1401" y="1547"/>
                </a:cubicBezTo>
                <a:cubicBezTo>
                  <a:pt x="1389" y="1547"/>
                  <a:pt x="1404" y="1552"/>
                  <a:pt x="1405" y="1547"/>
                </a:cubicBezTo>
                <a:close/>
                <a:moveTo>
                  <a:pt x="1356" y="1558"/>
                </a:moveTo>
                <a:cubicBezTo>
                  <a:pt x="1356" y="1559"/>
                  <a:pt x="1353" y="1558"/>
                  <a:pt x="1353" y="1558"/>
                </a:cubicBezTo>
                <a:cubicBezTo>
                  <a:pt x="1352" y="1559"/>
                  <a:pt x="1353" y="1562"/>
                  <a:pt x="1354" y="1561"/>
                </a:cubicBezTo>
                <a:cubicBezTo>
                  <a:pt x="1355" y="1560"/>
                  <a:pt x="1357" y="1560"/>
                  <a:pt x="1359" y="1560"/>
                </a:cubicBezTo>
                <a:cubicBezTo>
                  <a:pt x="1359" y="1561"/>
                  <a:pt x="1359" y="1562"/>
                  <a:pt x="1359" y="1563"/>
                </a:cubicBezTo>
                <a:cubicBezTo>
                  <a:pt x="1362" y="1565"/>
                  <a:pt x="1364" y="1563"/>
                  <a:pt x="1365" y="1563"/>
                </a:cubicBezTo>
                <a:cubicBezTo>
                  <a:pt x="1367" y="1564"/>
                  <a:pt x="1367" y="1568"/>
                  <a:pt x="1370" y="1565"/>
                </a:cubicBezTo>
                <a:cubicBezTo>
                  <a:pt x="1370" y="1558"/>
                  <a:pt x="1367" y="1554"/>
                  <a:pt x="1365" y="1552"/>
                </a:cubicBezTo>
                <a:cubicBezTo>
                  <a:pt x="1364" y="1551"/>
                  <a:pt x="1365" y="1548"/>
                  <a:pt x="1362" y="1549"/>
                </a:cubicBezTo>
                <a:cubicBezTo>
                  <a:pt x="1360" y="1551"/>
                  <a:pt x="1358" y="1555"/>
                  <a:pt x="1356" y="1558"/>
                </a:cubicBezTo>
                <a:close/>
                <a:moveTo>
                  <a:pt x="1767" y="1557"/>
                </a:moveTo>
                <a:cubicBezTo>
                  <a:pt x="1773" y="1555"/>
                  <a:pt x="1773" y="1561"/>
                  <a:pt x="1776" y="1561"/>
                </a:cubicBezTo>
                <a:cubicBezTo>
                  <a:pt x="1777" y="1555"/>
                  <a:pt x="1774" y="1553"/>
                  <a:pt x="1778" y="1549"/>
                </a:cubicBezTo>
                <a:cubicBezTo>
                  <a:pt x="1773" y="1550"/>
                  <a:pt x="1770" y="1553"/>
                  <a:pt x="1767" y="1557"/>
                </a:cubicBezTo>
                <a:close/>
                <a:moveTo>
                  <a:pt x="1399" y="1558"/>
                </a:moveTo>
                <a:cubicBezTo>
                  <a:pt x="1401" y="1558"/>
                  <a:pt x="1403" y="1558"/>
                  <a:pt x="1405" y="1558"/>
                </a:cubicBezTo>
                <a:cubicBezTo>
                  <a:pt x="1403" y="1554"/>
                  <a:pt x="1410" y="1552"/>
                  <a:pt x="1405" y="1550"/>
                </a:cubicBezTo>
                <a:cubicBezTo>
                  <a:pt x="1403" y="1553"/>
                  <a:pt x="1400" y="1554"/>
                  <a:pt x="1399" y="1558"/>
                </a:cubicBezTo>
                <a:close/>
                <a:moveTo>
                  <a:pt x="1320" y="1563"/>
                </a:moveTo>
                <a:cubicBezTo>
                  <a:pt x="1325" y="1563"/>
                  <a:pt x="1325" y="1568"/>
                  <a:pt x="1331" y="1566"/>
                </a:cubicBezTo>
                <a:cubicBezTo>
                  <a:pt x="1333" y="1563"/>
                  <a:pt x="1330" y="1560"/>
                  <a:pt x="1334" y="1557"/>
                </a:cubicBezTo>
                <a:cubicBezTo>
                  <a:pt x="1329" y="1557"/>
                  <a:pt x="1325" y="1548"/>
                  <a:pt x="1319" y="1554"/>
                </a:cubicBezTo>
                <a:cubicBezTo>
                  <a:pt x="1322" y="1554"/>
                  <a:pt x="1320" y="1560"/>
                  <a:pt x="1320" y="1563"/>
                </a:cubicBezTo>
                <a:close/>
                <a:moveTo>
                  <a:pt x="1299" y="1555"/>
                </a:moveTo>
                <a:cubicBezTo>
                  <a:pt x="1299" y="1553"/>
                  <a:pt x="1307" y="1553"/>
                  <a:pt x="1304" y="1557"/>
                </a:cubicBezTo>
                <a:cubicBezTo>
                  <a:pt x="1304" y="1556"/>
                  <a:pt x="1299" y="1555"/>
                  <a:pt x="1299" y="1555"/>
                </a:cubicBezTo>
                <a:close/>
                <a:moveTo>
                  <a:pt x="1345" y="1557"/>
                </a:moveTo>
                <a:cubicBezTo>
                  <a:pt x="1346" y="1557"/>
                  <a:pt x="1347" y="1557"/>
                  <a:pt x="1348" y="1557"/>
                </a:cubicBezTo>
                <a:cubicBezTo>
                  <a:pt x="1348" y="1556"/>
                  <a:pt x="1348" y="1555"/>
                  <a:pt x="1348" y="1554"/>
                </a:cubicBezTo>
                <a:cubicBezTo>
                  <a:pt x="1347" y="1554"/>
                  <a:pt x="1346" y="1554"/>
                  <a:pt x="1345" y="1554"/>
                </a:cubicBezTo>
                <a:cubicBezTo>
                  <a:pt x="1345" y="1555"/>
                  <a:pt x="1345" y="1556"/>
                  <a:pt x="1345" y="1557"/>
                </a:cubicBezTo>
                <a:close/>
                <a:moveTo>
                  <a:pt x="1394" y="1554"/>
                </a:moveTo>
                <a:cubicBezTo>
                  <a:pt x="1393" y="1554"/>
                  <a:pt x="1391" y="1554"/>
                  <a:pt x="1390" y="1554"/>
                </a:cubicBezTo>
                <a:cubicBezTo>
                  <a:pt x="1378" y="1553"/>
                  <a:pt x="1394" y="1558"/>
                  <a:pt x="1394" y="1554"/>
                </a:cubicBezTo>
                <a:close/>
                <a:moveTo>
                  <a:pt x="1448" y="1558"/>
                </a:moveTo>
                <a:cubicBezTo>
                  <a:pt x="1448" y="1557"/>
                  <a:pt x="1448" y="1556"/>
                  <a:pt x="1448" y="1555"/>
                </a:cubicBezTo>
                <a:cubicBezTo>
                  <a:pt x="1446" y="1550"/>
                  <a:pt x="1441" y="1560"/>
                  <a:pt x="1448" y="1558"/>
                </a:cubicBezTo>
                <a:close/>
                <a:moveTo>
                  <a:pt x="1744" y="1557"/>
                </a:moveTo>
                <a:cubicBezTo>
                  <a:pt x="1749" y="1555"/>
                  <a:pt x="1746" y="1562"/>
                  <a:pt x="1750" y="1561"/>
                </a:cubicBezTo>
                <a:cubicBezTo>
                  <a:pt x="1749" y="1557"/>
                  <a:pt x="1752" y="1557"/>
                  <a:pt x="1752" y="1554"/>
                </a:cubicBezTo>
                <a:cubicBezTo>
                  <a:pt x="1748" y="1553"/>
                  <a:pt x="1744" y="1553"/>
                  <a:pt x="1744" y="1557"/>
                </a:cubicBezTo>
                <a:close/>
                <a:moveTo>
                  <a:pt x="1260" y="1573"/>
                </a:moveTo>
                <a:cubicBezTo>
                  <a:pt x="1263" y="1570"/>
                  <a:pt x="1265" y="1566"/>
                  <a:pt x="1265" y="1560"/>
                </a:cubicBezTo>
                <a:cubicBezTo>
                  <a:pt x="1262" y="1558"/>
                  <a:pt x="1261" y="1556"/>
                  <a:pt x="1257" y="1555"/>
                </a:cubicBezTo>
                <a:cubicBezTo>
                  <a:pt x="1255" y="1561"/>
                  <a:pt x="1255" y="1571"/>
                  <a:pt x="1260" y="1573"/>
                </a:cubicBezTo>
                <a:close/>
                <a:moveTo>
                  <a:pt x="1285" y="1560"/>
                </a:moveTo>
                <a:cubicBezTo>
                  <a:pt x="1289" y="1563"/>
                  <a:pt x="1294" y="1564"/>
                  <a:pt x="1297" y="1568"/>
                </a:cubicBezTo>
                <a:cubicBezTo>
                  <a:pt x="1297" y="1564"/>
                  <a:pt x="1298" y="1562"/>
                  <a:pt x="1299" y="1560"/>
                </a:cubicBezTo>
                <a:cubicBezTo>
                  <a:pt x="1293" y="1561"/>
                  <a:pt x="1294" y="1555"/>
                  <a:pt x="1290" y="1555"/>
                </a:cubicBezTo>
                <a:cubicBezTo>
                  <a:pt x="1291" y="1564"/>
                  <a:pt x="1286" y="1556"/>
                  <a:pt x="1285" y="1560"/>
                </a:cubicBezTo>
                <a:close/>
                <a:moveTo>
                  <a:pt x="1234" y="1569"/>
                </a:moveTo>
                <a:cubicBezTo>
                  <a:pt x="1236" y="1569"/>
                  <a:pt x="1237" y="1570"/>
                  <a:pt x="1239" y="1571"/>
                </a:cubicBezTo>
                <a:cubicBezTo>
                  <a:pt x="1240" y="1568"/>
                  <a:pt x="1242" y="1566"/>
                  <a:pt x="1243" y="1563"/>
                </a:cubicBezTo>
                <a:cubicBezTo>
                  <a:pt x="1238" y="1564"/>
                  <a:pt x="1239" y="1558"/>
                  <a:pt x="1236" y="1557"/>
                </a:cubicBezTo>
                <a:cubicBezTo>
                  <a:pt x="1236" y="1562"/>
                  <a:pt x="1233" y="1563"/>
                  <a:pt x="1234" y="1569"/>
                </a:cubicBezTo>
                <a:close/>
                <a:moveTo>
                  <a:pt x="1498" y="1558"/>
                </a:moveTo>
                <a:cubicBezTo>
                  <a:pt x="1499" y="1554"/>
                  <a:pt x="1499" y="1562"/>
                  <a:pt x="1499" y="1563"/>
                </a:cubicBezTo>
                <a:cubicBezTo>
                  <a:pt x="1498" y="1566"/>
                  <a:pt x="1496" y="1564"/>
                  <a:pt x="1498" y="1558"/>
                </a:cubicBezTo>
                <a:close/>
                <a:moveTo>
                  <a:pt x="1732" y="1558"/>
                </a:moveTo>
                <a:cubicBezTo>
                  <a:pt x="1732" y="1553"/>
                  <a:pt x="1737" y="1562"/>
                  <a:pt x="1736" y="1557"/>
                </a:cubicBezTo>
                <a:cubicBezTo>
                  <a:pt x="1742" y="1559"/>
                  <a:pt x="1733" y="1561"/>
                  <a:pt x="1732" y="1558"/>
                </a:cubicBezTo>
                <a:close/>
                <a:moveTo>
                  <a:pt x="1686" y="1558"/>
                </a:moveTo>
                <a:cubicBezTo>
                  <a:pt x="1690" y="1559"/>
                  <a:pt x="1688" y="1566"/>
                  <a:pt x="1682" y="1565"/>
                </a:cubicBezTo>
                <a:cubicBezTo>
                  <a:pt x="1683" y="1562"/>
                  <a:pt x="1685" y="1561"/>
                  <a:pt x="1686" y="1558"/>
                </a:cubicBezTo>
                <a:close/>
                <a:moveTo>
                  <a:pt x="293" y="1563"/>
                </a:moveTo>
                <a:cubicBezTo>
                  <a:pt x="294" y="1563"/>
                  <a:pt x="295" y="1563"/>
                  <a:pt x="296" y="1563"/>
                </a:cubicBezTo>
                <a:cubicBezTo>
                  <a:pt x="296" y="1562"/>
                  <a:pt x="296" y="1561"/>
                  <a:pt x="296" y="1560"/>
                </a:cubicBezTo>
                <a:cubicBezTo>
                  <a:pt x="295" y="1560"/>
                  <a:pt x="294" y="1560"/>
                  <a:pt x="293" y="1560"/>
                </a:cubicBezTo>
                <a:cubicBezTo>
                  <a:pt x="293" y="1561"/>
                  <a:pt x="293" y="1562"/>
                  <a:pt x="293" y="1563"/>
                </a:cubicBezTo>
                <a:close/>
                <a:moveTo>
                  <a:pt x="1183" y="1565"/>
                </a:moveTo>
                <a:cubicBezTo>
                  <a:pt x="1183" y="1570"/>
                  <a:pt x="1188" y="1571"/>
                  <a:pt x="1191" y="1573"/>
                </a:cubicBezTo>
                <a:cubicBezTo>
                  <a:pt x="1193" y="1575"/>
                  <a:pt x="1194" y="1577"/>
                  <a:pt x="1196" y="1579"/>
                </a:cubicBezTo>
                <a:cubicBezTo>
                  <a:pt x="1198" y="1575"/>
                  <a:pt x="1199" y="1576"/>
                  <a:pt x="1197" y="1571"/>
                </a:cubicBezTo>
                <a:cubicBezTo>
                  <a:pt x="1202" y="1570"/>
                  <a:pt x="1206" y="1568"/>
                  <a:pt x="1208" y="1565"/>
                </a:cubicBezTo>
                <a:cubicBezTo>
                  <a:pt x="1204" y="1563"/>
                  <a:pt x="1200" y="1563"/>
                  <a:pt x="1196" y="1565"/>
                </a:cubicBezTo>
                <a:cubicBezTo>
                  <a:pt x="1196" y="1562"/>
                  <a:pt x="1194" y="1561"/>
                  <a:pt x="1193" y="1560"/>
                </a:cubicBezTo>
                <a:cubicBezTo>
                  <a:pt x="1190" y="1562"/>
                  <a:pt x="1185" y="1562"/>
                  <a:pt x="1183" y="1565"/>
                </a:cubicBezTo>
                <a:close/>
                <a:moveTo>
                  <a:pt x="1350" y="1561"/>
                </a:moveTo>
                <a:cubicBezTo>
                  <a:pt x="1348" y="1564"/>
                  <a:pt x="1345" y="1564"/>
                  <a:pt x="1342" y="1565"/>
                </a:cubicBezTo>
                <a:cubicBezTo>
                  <a:pt x="1343" y="1559"/>
                  <a:pt x="1346" y="1561"/>
                  <a:pt x="1350" y="1561"/>
                </a:cubicBezTo>
                <a:close/>
                <a:moveTo>
                  <a:pt x="1713" y="1560"/>
                </a:moveTo>
                <a:cubicBezTo>
                  <a:pt x="1718" y="1562"/>
                  <a:pt x="1713" y="1567"/>
                  <a:pt x="1708" y="1565"/>
                </a:cubicBezTo>
                <a:cubicBezTo>
                  <a:pt x="1708" y="1561"/>
                  <a:pt x="1713" y="1563"/>
                  <a:pt x="1713" y="1560"/>
                </a:cubicBezTo>
                <a:close/>
                <a:moveTo>
                  <a:pt x="395" y="1568"/>
                </a:moveTo>
                <a:cubicBezTo>
                  <a:pt x="393" y="1569"/>
                  <a:pt x="392" y="1571"/>
                  <a:pt x="392" y="1574"/>
                </a:cubicBezTo>
                <a:cubicBezTo>
                  <a:pt x="397" y="1575"/>
                  <a:pt x="401" y="1574"/>
                  <a:pt x="404" y="1573"/>
                </a:cubicBezTo>
                <a:cubicBezTo>
                  <a:pt x="407" y="1573"/>
                  <a:pt x="410" y="1572"/>
                  <a:pt x="407" y="1571"/>
                </a:cubicBezTo>
                <a:cubicBezTo>
                  <a:pt x="404" y="1571"/>
                  <a:pt x="400" y="1571"/>
                  <a:pt x="397" y="1571"/>
                </a:cubicBezTo>
                <a:cubicBezTo>
                  <a:pt x="396" y="1568"/>
                  <a:pt x="399" y="1560"/>
                  <a:pt x="393" y="1561"/>
                </a:cubicBezTo>
                <a:cubicBezTo>
                  <a:pt x="390" y="1562"/>
                  <a:pt x="395" y="1566"/>
                  <a:pt x="395" y="1568"/>
                </a:cubicBezTo>
                <a:close/>
                <a:moveTo>
                  <a:pt x="1220" y="1563"/>
                </a:moveTo>
                <a:cubicBezTo>
                  <a:pt x="1221" y="1566"/>
                  <a:pt x="1221" y="1570"/>
                  <a:pt x="1223" y="1571"/>
                </a:cubicBezTo>
                <a:cubicBezTo>
                  <a:pt x="1226" y="1569"/>
                  <a:pt x="1230" y="1569"/>
                  <a:pt x="1230" y="1563"/>
                </a:cubicBezTo>
                <a:cubicBezTo>
                  <a:pt x="1226" y="1563"/>
                  <a:pt x="1223" y="1560"/>
                  <a:pt x="1220" y="1563"/>
                </a:cubicBezTo>
                <a:close/>
                <a:moveTo>
                  <a:pt x="1467" y="1561"/>
                </a:moveTo>
                <a:cubicBezTo>
                  <a:pt x="1471" y="1561"/>
                  <a:pt x="1474" y="1561"/>
                  <a:pt x="1473" y="1566"/>
                </a:cubicBezTo>
                <a:cubicBezTo>
                  <a:pt x="1470" y="1566"/>
                  <a:pt x="1466" y="1566"/>
                  <a:pt x="1467" y="1561"/>
                </a:cubicBezTo>
                <a:close/>
                <a:moveTo>
                  <a:pt x="344" y="1566"/>
                </a:moveTo>
                <a:cubicBezTo>
                  <a:pt x="344" y="1566"/>
                  <a:pt x="343" y="1563"/>
                  <a:pt x="342" y="1563"/>
                </a:cubicBezTo>
                <a:cubicBezTo>
                  <a:pt x="340" y="1562"/>
                  <a:pt x="339" y="1565"/>
                  <a:pt x="336" y="1565"/>
                </a:cubicBezTo>
                <a:cubicBezTo>
                  <a:pt x="335" y="1564"/>
                  <a:pt x="336" y="1563"/>
                  <a:pt x="333" y="1563"/>
                </a:cubicBezTo>
                <a:cubicBezTo>
                  <a:pt x="333" y="1563"/>
                  <a:pt x="332" y="1564"/>
                  <a:pt x="332" y="1565"/>
                </a:cubicBezTo>
                <a:cubicBezTo>
                  <a:pt x="331" y="1565"/>
                  <a:pt x="329" y="1565"/>
                  <a:pt x="329" y="1566"/>
                </a:cubicBezTo>
                <a:cubicBezTo>
                  <a:pt x="331" y="1569"/>
                  <a:pt x="335" y="1566"/>
                  <a:pt x="338" y="1566"/>
                </a:cubicBezTo>
                <a:cubicBezTo>
                  <a:pt x="339" y="1566"/>
                  <a:pt x="340" y="1568"/>
                  <a:pt x="341" y="1568"/>
                </a:cubicBezTo>
                <a:cubicBezTo>
                  <a:pt x="347" y="1569"/>
                  <a:pt x="349" y="1566"/>
                  <a:pt x="350" y="1563"/>
                </a:cubicBezTo>
                <a:cubicBezTo>
                  <a:pt x="347" y="1561"/>
                  <a:pt x="347" y="1566"/>
                  <a:pt x="344" y="1566"/>
                </a:cubicBezTo>
                <a:close/>
                <a:moveTo>
                  <a:pt x="701" y="1563"/>
                </a:moveTo>
                <a:cubicBezTo>
                  <a:pt x="704" y="1563"/>
                  <a:pt x="705" y="1565"/>
                  <a:pt x="707" y="1565"/>
                </a:cubicBezTo>
                <a:cubicBezTo>
                  <a:pt x="708" y="1567"/>
                  <a:pt x="699" y="1567"/>
                  <a:pt x="701" y="1563"/>
                </a:cubicBezTo>
                <a:close/>
                <a:moveTo>
                  <a:pt x="1154" y="1568"/>
                </a:moveTo>
                <a:cubicBezTo>
                  <a:pt x="1160" y="1570"/>
                  <a:pt x="1160" y="1568"/>
                  <a:pt x="1166" y="1569"/>
                </a:cubicBezTo>
                <a:cubicBezTo>
                  <a:pt x="1167" y="1567"/>
                  <a:pt x="1172" y="1569"/>
                  <a:pt x="1173" y="1566"/>
                </a:cubicBezTo>
                <a:cubicBezTo>
                  <a:pt x="1168" y="1567"/>
                  <a:pt x="1169" y="1561"/>
                  <a:pt x="1163" y="1563"/>
                </a:cubicBezTo>
                <a:cubicBezTo>
                  <a:pt x="1163" y="1565"/>
                  <a:pt x="1163" y="1567"/>
                  <a:pt x="1160" y="1566"/>
                </a:cubicBezTo>
                <a:cubicBezTo>
                  <a:pt x="1158" y="1566"/>
                  <a:pt x="1159" y="1562"/>
                  <a:pt x="1156" y="1563"/>
                </a:cubicBezTo>
                <a:cubicBezTo>
                  <a:pt x="1156" y="1565"/>
                  <a:pt x="1155" y="1567"/>
                  <a:pt x="1154" y="1568"/>
                </a:cubicBezTo>
                <a:close/>
                <a:moveTo>
                  <a:pt x="1450" y="1563"/>
                </a:moveTo>
                <a:cubicBezTo>
                  <a:pt x="1450" y="1566"/>
                  <a:pt x="1446" y="1565"/>
                  <a:pt x="1447" y="1569"/>
                </a:cubicBezTo>
                <a:cubicBezTo>
                  <a:pt x="1442" y="1569"/>
                  <a:pt x="1444" y="1562"/>
                  <a:pt x="1450" y="1563"/>
                </a:cubicBezTo>
                <a:close/>
                <a:moveTo>
                  <a:pt x="1675" y="1566"/>
                </a:moveTo>
                <a:cubicBezTo>
                  <a:pt x="1678" y="1564"/>
                  <a:pt x="1681" y="1571"/>
                  <a:pt x="1682" y="1566"/>
                </a:cubicBezTo>
                <a:cubicBezTo>
                  <a:pt x="1680" y="1566"/>
                  <a:pt x="1680" y="1564"/>
                  <a:pt x="1678" y="1563"/>
                </a:cubicBezTo>
                <a:cubicBezTo>
                  <a:pt x="1679" y="1566"/>
                  <a:pt x="1669" y="1564"/>
                  <a:pt x="1675" y="1566"/>
                </a:cubicBezTo>
                <a:close/>
                <a:moveTo>
                  <a:pt x="360" y="1571"/>
                </a:moveTo>
                <a:cubicBezTo>
                  <a:pt x="361" y="1571"/>
                  <a:pt x="365" y="1570"/>
                  <a:pt x="364" y="1566"/>
                </a:cubicBezTo>
                <a:cubicBezTo>
                  <a:pt x="360" y="1565"/>
                  <a:pt x="360" y="1568"/>
                  <a:pt x="356" y="1568"/>
                </a:cubicBezTo>
                <a:cubicBezTo>
                  <a:pt x="359" y="1564"/>
                  <a:pt x="351" y="1563"/>
                  <a:pt x="352" y="1566"/>
                </a:cubicBezTo>
                <a:cubicBezTo>
                  <a:pt x="354" y="1568"/>
                  <a:pt x="356" y="1571"/>
                  <a:pt x="360" y="1571"/>
                </a:cubicBezTo>
                <a:close/>
                <a:moveTo>
                  <a:pt x="424" y="1565"/>
                </a:moveTo>
                <a:cubicBezTo>
                  <a:pt x="419" y="1563"/>
                  <a:pt x="422" y="1570"/>
                  <a:pt x="421" y="1573"/>
                </a:cubicBezTo>
                <a:cubicBezTo>
                  <a:pt x="419" y="1573"/>
                  <a:pt x="413" y="1571"/>
                  <a:pt x="414" y="1574"/>
                </a:cubicBezTo>
                <a:cubicBezTo>
                  <a:pt x="415" y="1576"/>
                  <a:pt x="430" y="1581"/>
                  <a:pt x="429" y="1574"/>
                </a:cubicBezTo>
                <a:cubicBezTo>
                  <a:pt x="427" y="1568"/>
                  <a:pt x="424" y="1579"/>
                  <a:pt x="423" y="1574"/>
                </a:cubicBezTo>
                <a:cubicBezTo>
                  <a:pt x="426" y="1574"/>
                  <a:pt x="423" y="1567"/>
                  <a:pt x="424" y="1565"/>
                </a:cubicBezTo>
                <a:close/>
                <a:moveTo>
                  <a:pt x="1051" y="1573"/>
                </a:moveTo>
                <a:cubicBezTo>
                  <a:pt x="1053" y="1574"/>
                  <a:pt x="1057" y="1574"/>
                  <a:pt x="1056" y="1579"/>
                </a:cubicBezTo>
                <a:cubicBezTo>
                  <a:pt x="1055" y="1581"/>
                  <a:pt x="1054" y="1581"/>
                  <a:pt x="1052" y="1582"/>
                </a:cubicBezTo>
                <a:cubicBezTo>
                  <a:pt x="1045" y="1579"/>
                  <a:pt x="1039" y="1582"/>
                  <a:pt x="1036" y="1588"/>
                </a:cubicBezTo>
                <a:cubicBezTo>
                  <a:pt x="1038" y="1591"/>
                  <a:pt x="1043" y="1589"/>
                  <a:pt x="1043" y="1593"/>
                </a:cubicBezTo>
                <a:cubicBezTo>
                  <a:pt x="1045" y="1596"/>
                  <a:pt x="1043" y="1602"/>
                  <a:pt x="1048" y="1601"/>
                </a:cubicBezTo>
                <a:cubicBezTo>
                  <a:pt x="1053" y="1600"/>
                  <a:pt x="1046" y="1592"/>
                  <a:pt x="1049" y="1593"/>
                </a:cubicBezTo>
                <a:cubicBezTo>
                  <a:pt x="1056" y="1593"/>
                  <a:pt x="1059" y="1589"/>
                  <a:pt x="1060" y="1584"/>
                </a:cubicBezTo>
                <a:cubicBezTo>
                  <a:pt x="1055" y="1579"/>
                  <a:pt x="1061" y="1571"/>
                  <a:pt x="1056" y="1565"/>
                </a:cubicBezTo>
                <a:cubicBezTo>
                  <a:pt x="1054" y="1567"/>
                  <a:pt x="1052" y="1569"/>
                  <a:pt x="1051" y="1573"/>
                </a:cubicBezTo>
                <a:close/>
                <a:moveTo>
                  <a:pt x="1043" y="1585"/>
                </a:moveTo>
                <a:cubicBezTo>
                  <a:pt x="1048" y="1590"/>
                  <a:pt x="1048" y="1579"/>
                  <a:pt x="1043" y="1585"/>
                </a:cubicBezTo>
                <a:close/>
                <a:moveTo>
                  <a:pt x="1068" y="1568"/>
                </a:moveTo>
                <a:cubicBezTo>
                  <a:pt x="1066" y="1575"/>
                  <a:pt x="1067" y="1581"/>
                  <a:pt x="1068" y="1588"/>
                </a:cubicBezTo>
                <a:cubicBezTo>
                  <a:pt x="1074" y="1591"/>
                  <a:pt x="1071" y="1582"/>
                  <a:pt x="1072" y="1579"/>
                </a:cubicBezTo>
                <a:cubicBezTo>
                  <a:pt x="1073" y="1579"/>
                  <a:pt x="1074" y="1579"/>
                  <a:pt x="1074" y="1579"/>
                </a:cubicBezTo>
                <a:cubicBezTo>
                  <a:pt x="1075" y="1578"/>
                  <a:pt x="1076" y="1574"/>
                  <a:pt x="1076" y="1573"/>
                </a:cubicBezTo>
                <a:cubicBezTo>
                  <a:pt x="1076" y="1571"/>
                  <a:pt x="1074" y="1571"/>
                  <a:pt x="1074" y="1569"/>
                </a:cubicBezTo>
                <a:cubicBezTo>
                  <a:pt x="1073" y="1568"/>
                  <a:pt x="1074" y="1565"/>
                  <a:pt x="1072" y="1565"/>
                </a:cubicBezTo>
                <a:cubicBezTo>
                  <a:pt x="1072" y="1567"/>
                  <a:pt x="1070" y="1568"/>
                  <a:pt x="1068" y="1568"/>
                </a:cubicBezTo>
                <a:close/>
                <a:moveTo>
                  <a:pt x="1131" y="1573"/>
                </a:moveTo>
                <a:cubicBezTo>
                  <a:pt x="1134" y="1573"/>
                  <a:pt x="1134" y="1570"/>
                  <a:pt x="1136" y="1569"/>
                </a:cubicBezTo>
                <a:cubicBezTo>
                  <a:pt x="1138" y="1569"/>
                  <a:pt x="1143" y="1571"/>
                  <a:pt x="1142" y="1566"/>
                </a:cubicBezTo>
                <a:cubicBezTo>
                  <a:pt x="1138" y="1566"/>
                  <a:pt x="1133" y="1567"/>
                  <a:pt x="1131" y="1565"/>
                </a:cubicBezTo>
                <a:cubicBezTo>
                  <a:pt x="1130" y="1570"/>
                  <a:pt x="1130" y="1568"/>
                  <a:pt x="1131" y="1573"/>
                </a:cubicBezTo>
                <a:close/>
                <a:moveTo>
                  <a:pt x="438" y="1576"/>
                </a:moveTo>
                <a:cubicBezTo>
                  <a:pt x="440" y="1573"/>
                  <a:pt x="445" y="1574"/>
                  <a:pt x="443" y="1568"/>
                </a:cubicBezTo>
                <a:cubicBezTo>
                  <a:pt x="440" y="1568"/>
                  <a:pt x="437" y="1567"/>
                  <a:pt x="437" y="1569"/>
                </a:cubicBezTo>
                <a:cubicBezTo>
                  <a:pt x="442" y="1570"/>
                  <a:pt x="433" y="1575"/>
                  <a:pt x="438" y="1576"/>
                </a:cubicBezTo>
                <a:close/>
                <a:moveTo>
                  <a:pt x="1005" y="1579"/>
                </a:moveTo>
                <a:cubicBezTo>
                  <a:pt x="1011" y="1578"/>
                  <a:pt x="1015" y="1575"/>
                  <a:pt x="1020" y="1574"/>
                </a:cubicBezTo>
                <a:cubicBezTo>
                  <a:pt x="1022" y="1576"/>
                  <a:pt x="1024" y="1577"/>
                  <a:pt x="1026" y="1577"/>
                </a:cubicBezTo>
                <a:cubicBezTo>
                  <a:pt x="1028" y="1578"/>
                  <a:pt x="1031" y="1580"/>
                  <a:pt x="1034" y="1579"/>
                </a:cubicBezTo>
                <a:cubicBezTo>
                  <a:pt x="1032" y="1573"/>
                  <a:pt x="1038" y="1576"/>
                  <a:pt x="1039" y="1573"/>
                </a:cubicBezTo>
                <a:cubicBezTo>
                  <a:pt x="1033" y="1568"/>
                  <a:pt x="1022" y="1567"/>
                  <a:pt x="1012" y="1568"/>
                </a:cubicBezTo>
                <a:cubicBezTo>
                  <a:pt x="1007" y="1568"/>
                  <a:pt x="1002" y="1574"/>
                  <a:pt x="999" y="1569"/>
                </a:cubicBezTo>
                <a:cubicBezTo>
                  <a:pt x="999" y="1571"/>
                  <a:pt x="999" y="1573"/>
                  <a:pt x="999" y="1574"/>
                </a:cubicBezTo>
                <a:cubicBezTo>
                  <a:pt x="1003" y="1574"/>
                  <a:pt x="1006" y="1574"/>
                  <a:pt x="1005" y="1579"/>
                </a:cubicBezTo>
                <a:close/>
                <a:moveTo>
                  <a:pt x="1106" y="1568"/>
                </a:moveTo>
                <a:cubicBezTo>
                  <a:pt x="1103" y="1571"/>
                  <a:pt x="1100" y="1571"/>
                  <a:pt x="1096" y="1569"/>
                </a:cubicBezTo>
                <a:cubicBezTo>
                  <a:pt x="1093" y="1572"/>
                  <a:pt x="1097" y="1576"/>
                  <a:pt x="1097" y="1581"/>
                </a:cubicBezTo>
                <a:cubicBezTo>
                  <a:pt x="1104" y="1581"/>
                  <a:pt x="1101" y="1572"/>
                  <a:pt x="1106" y="1571"/>
                </a:cubicBezTo>
                <a:cubicBezTo>
                  <a:pt x="1108" y="1572"/>
                  <a:pt x="1106" y="1575"/>
                  <a:pt x="1106" y="1577"/>
                </a:cubicBezTo>
                <a:cubicBezTo>
                  <a:pt x="1107" y="1579"/>
                  <a:pt x="1108" y="1579"/>
                  <a:pt x="1108" y="1581"/>
                </a:cubicBezTo>
                <a:cubicBezTo>
                  <a:pt x="1108" y="1581"/>
                  <a:pt x="1106" y="1582"/>
                  <a:pt x="1106" y="1584"/>
                </a:cubicBezTo>
                <a:cubicBezTo>
                  <a:pt x="1107" y="1585"/>
                  <a:pt x="1108" y="1586"/>
                  <a:pt x="1109" y="1587"/>
                </a:cubicBezTo>
                <a:cubicBezTo>
                  <a:pt x="1112" y="1584"/>
                  <a:pt x="1112" y="1578"/>
                  <a:pt x="1114" y="1574"/>
                </a:cubicBezTo>
                <a:cubicBezTo>
                  <a:pt x="1110" y="1573"/>
                  <a:pt x="1110" y="1569"/>
                  <a:pt x="1106" y="1568"/>
                </a:cubicBezTo>
                <a:close/>
                <a:moveTo>
                  <a:pt x="1116" y="1571"/>
                </a:moveTo>
                <a:cubicBezTo>
                  <a:pt x="1117" y="1571"/>
                  <a:pt x="1118" y="1571"/>
                  <a:pt x="1119" y="1571"/>
                </a:cubicBezTo>
                <a:cubicBezTo>
                  <a:pt x="1119" y="1570"/>
                  <a:pt x="1119" y="1569"/>
                  <a:pt x="1119" y="1568"/>
                </a:cubicBezTo>
                <a:cubicBezTo>
                  <a:pt x="1118" y="1568"/>
                  <a:pt x="1117" y="1568"/>
                  <a:pt x="1116" y="1568"/>
                </a:cubicBezTo>
                <a:cubicBezTo>
                  <a:pt x="1116" y="1569"/>
                  <a:pt x="1116" y="1570"/>
                  <a:pt x="1116" y="1571"/>
                </a:cubicBezTo>
                <a:close/>
                <a:moveTo>
                  <a:pt x="1268" y="1571"/>
                </a:moveTo>
                <a:cubicBezTo>
                  <a:pt x="1269" y="1571"/>
                  <a:pt x="1270" y="1571"/>
                  <a:pt x="1271" y="1571"/>
                </a:cubicBezTo>
                <a:cubicBezTo>
                  <a:pt x="1271" y="1570"/>
                  <a:pt x="1271" y="1569"/>
                  <a:pt x="1271" y="1568"/>
                </a:cubicBezTo>
                <a:cubicBezTo>
                  <a:pt x="1270" y="1568"/>
                  <a:pt x="1269" y="1568"/>
                  <a:pt x="1268" y="1568"/>
                </a:cubicBezTo>
                <a:cubicBezTo>
                  <a:pt x="1268" y="1569"/>
                  <a:pt x="1268" y="1570"/>
                  <a:pt x="1268" y="1571"/>
                </a:cubicBezTo>
                <a:close/>
                <a:moveTo>
                  <a:pt x="296" y="1569"/>
                </a:moveTo>
                <a:cubicBezTo>
                  <a:pt x="298" y="1574"/>
                  <a:pt x="294" y="1573"/>
                  <a:pt x="294" y="1576"/>
                </a:cubicBezTo>
                <a:cubicBezTo>
                  <a:pt x="295" y="1576"/>
                  <a:pt x="296" y="1578"/>
                  <a:pt x="297" y="1579"/>
                </a:cubicBezTo>
                <a:cubicBezTo>
                  <a:pt x="298" y="1580"/>
                  <a:pt x="301" y="1580"/>
                  <a:pt x="300" y="1584"/>
                </a:cubicBezTo>
                <a:cubicBezTo>
                  <a:pt x="298" y="1584"/>
                  <a:pt x="295" y="1584"/>
                  <a:pt x="293" y="1584"/>
                </a:cubicBezTo>
                <a:cubicBezTo>
                  <a:pt x="292" y="1589"/>
                  <a:pt x="297" y="1589"/>
                  <a:pt x="302" y="1588"/>
                </a:cubicBezTo>
                <a:cubicBezTo>
                  <a:pt x="302" y="1583"/>
                  <a:pt x="310" y="1585"/>
                  <a:pt x="311" y="1581"/>
                </a:cubicBezTo>
                <a:cubicBezTo>
                  <a:pt x="309" y="1579"/>
                  <a:pt x="308" y="1576"/>
                  <a:pt x="306" y="1574"/>
                </a:cubicBezTo>
                <a:cubicBezTo>
                  <a:pt x="304" y="1574"/>
                  <a:pt x="302" y="1574"/>
                  <a:pt x="300" y="1574"/>
                </a:cubicBezTo>
                <a:cubicBezTo>
                  <a:pt x="298" y="1574"/>
                  <a:pt x="297" y="1576"/>
                  <a:pt x="297" y="1574"/>
                </a:cubicBezTo>
                <a:cubicBezTo>
                  <a:pt x="300" y="1574"/>
                  <a:pt x="300" y="1570"/>
                  <a:pt x="296" y="1569"/>
                </a:cubicBezTo>
                <a:close/>
                <a:moveTo>
                  <a:pt x="380" y="1573"/>
                </a:moveTo>
                <a:cubicBezTo>
                  <a:pt x="383" y="1573"/>
                  <a:pt x="387" y="1573"/>
                  <a:pt x="391" y="1573"/>
                </a:cubicBezTo>
                <a:cubicBezTo>
                  <a:pt x="390" y="1572"/>
                  <a:pt x="390" y="1570"/>
                  <a:pt x="390" y="1569"/>
                </a:cubicBezTo>
                <a:cubicBezTo>
                  <a:pt x="387" y="1569"/>
                  <a:pt x="383" y="1569"/>
                  <a:pt x="380" y="1569"/>
                </a:cubicBezTo>
                <a:cubicBezTo>
                  <a:pt x="380" y="1570"/>
                  <a:pt x="380" y="1572"/>
                  <a:pt x="380" y="1573"/>
                </a:cubicBezTo>
                <a:close/>
                <a:moveTo>
                  <a:pt x="712" y="1571"/>
                </a:moveTo>
                <a:cubicBezTo>
                  <a:pt x="712" y="1575"/>
                  <a:pt x="713" y="1573"/>
                  <a:pt x="715" y="1573"/>
                </a:cubicBezTo>
                <a:cubicBezTo>
                  <a:pt x="718" y="1573"/>
                  <a:pt x="723" y="1574"/>
                  <a:pt x="723" y="1571"/>
                </a:cubicBezTo>
                <a:cubicBezTo>
                  <a:pt x="720" y="1568"/>
                  <a:pt x="716" y="1570"/>
                  <a:pt x="712" y="1571"/>
                </a:cubicBezTo>
                <a:close/>
                <a:moveTo>
                  <a:pt x="831" y="1584"/>
                </a:moveTo>
                <a:cubicBezTo>
                  <a:pt x="836" y="1583"/>
                  <a:pt x="836" y="1578"/>
                  <a:pt x="839" y="1574"/>
                </a:cubicBezTo>
                <a:cubicBezTo>
                  <a:pt x="834" y="1575"/>
                  <a:pt x="837" y="1568"/>
                  <a:pt x="832" y="1569"/>
                </a:cubicBezTo>
                <a:cubicBezTo>
                  <a:pt x="829" y="1574"/>
                  <a:pt x="827" y="1579"/>
                  <a:pt x="831" y="1584"/>
                </a:cubicBezTo>
                <a:close/>
                <a:moveTo>
                  <a:pt x="846" y="1577"/>
                </a:moveTo>
                <a:cubicBezTo>
                  <a:pt x="847" y="1574"/>
                  <a:pt x="852" y="1576"/>
                  <a:pt x="851" y="1571"/>
                </a:cubicBezTo>
                <a:cubicBezTo>
                  <a:pt x="849" y="1571"/>
                  <a:pt x="849" y="1569"/>
                  <a:pt x="846" y="1569"/>
                </a:cubicBezTo>
                <a:cubicBezTo>
                  <a:pt x="848" y="1573"/>
                  <a:pt x="842" y="1576"/>
                  <a:pt x="846" y="1577"/>
                </a:cubicBezTo>
                <a:close/>
                <a:moveTo>
                  <a:pt x="940" y="1571"/>
                </a:moveTo>
                <a:cubicBezTo>
                  <a:pt x="943" y="1577"/>
                  <a:pt x="933" y="1572"/>
                  <a:pt x="934" y="1576"/>
                </a:cubicBezTo>
                <a:cubicBezTo>
                  <a:pt x="937" y="1577"/>
                  <a:pt x="932" y="1578"/>
                  <a:pt x="936" y="1581"/>
                </a:cubicBezTo>
                <a:cubicBezTo>
                  <a:pt x="934" y="1582"/>
                  <a:pt x="930" y="1582"/>
                  <a:pt x="928" y="1584"/>
                </a:cubicBezTo>
                <a:cubicBezTo>
                  <a:pt x="926" y="1580"/>
                  <a:pt x="928" y="1572"/>
                  <a:pt x="923" y="1571"/>
                </a:cubicBezTo>
                <a:cubicBezTo>
                  <a:pt x="923" y="1574"/>
                  <a:pt x="918" y="1572"/>
                  <a:pt x="919" y="1576"/>
                </a:cubicBezTo>
                <a:cubicBezTo>
                  <a:pt x="923" y="1574"/>
                  <a:pt x="920" y="1579"/>
                  <a:pt x="922" y="1581"/>
                </a:cubicBezTo>
                <a:cubicBezTo>
                  <a:pt x="924" y="1584"/>
                  <a:pt x="930" y="1586"/>
                  <a:pt x="931" y="1592"/>
                </a:cubicBezTo>
                <a:cubicBezTo>
                  <a:pt x="939" y="1596"/>
                  <a:pt x="944" y="1589"/>
                  <a:pt x="951" y="1587"/>
                </a:cubicBezTo>
                <a:cubicBezTo>
                  <a:pt x="954" y="1580"/>
                  <a:pt x="948" y="1579"/>
                  <a:pt x="951" y="1574"/>
                </a:cubicBezTo>
                <a:cubicBezTo>
                  <a:pt x="955" y="1575"/>
                  <a:pt x="954" y="1580"/>
                  <a:pt x="960" y="1579"/>
                </a:cubicBezTo>
                <a:cubicBezTo>
                  <a:pt x="961" y="1581"/>
                  <a:pt x="962" y="1583"/>
                  <a:pt x="963" y="1584"/>
                </a:cubicBezTo>
                <a:cubicBezTo>
                  <a:pt x="965" y="1579"/>
                  <a:pt x="966" y="1575"/>
                  <a:pt x="966" y="1569"/>
                </a:cubicBezTo>
                <a:cubicBezTo>
                  <a:pt x="960" y="1568"/>
                  <a:pt x="955" y="1571"/>
                  <a:pt x="954" y="1571"/>
                </a:cubicBezTo>
                <a:cubicBezTo>
                  <a:pt x="952" y="1572"/>
                  <a:pt x="952" y="1571"/>
                  <a:pt x="951" y="1573"/>
                </a:cubicBezTo>
                <a:cubicBezTo>
                  <a:pt x="947" y="1576"/>
                  <a:pt x="946" y="1569"/>
                  <a:pt x="945" y="1569"/>
                </a:cubicBezTo>
                <a:cubicBezTo>
                  <a:pt x="944" y="1571"/>
                  <a:pt x="942" y="1571"/>
                  <a:pt x="940" y="1571"/>
                </a:cubicBezTo>
                <a:close/>
                <a:moveTo>
                  <a:pt x="1333" y="1574"/>
                </a:moveTo>
                <a:cubicBezTo>
                  <a:pt x="1334" y="1574"/>
                  <a:pt x="1337" y="1574"/>
                  <a:pt x="1337" y="1576"/>
                </a:cubicBezTo>
                <a:cubicBezTo>
                  <a:pt x="1342" y="1574"/>
                  <a:pt x="1346" y="1572"/>
                  <a:pt x="1350" y="1569"/>
                </a:cubicBezTo>
                <a:cubicBezTo>
                  <a:pt x="1342" y="1569"/>
                  <a:pt x="1336" y="1570"/>
                  <a:pt x="1333" y="1574"/>
                </a:cubicBezTo>
                <a:close/>
                <a:moveTo>
                  <a:pt x="1176" y="1590"/>
                </a:moveTo>
                <a:cubicBezTo>
                  <a:pt x="1176" y="1583"/>
                  <a:pt x="1183" y="1584"/>
                  <a:pt x="1185" y="1579"/>
                </a:cubicBezTo>
                <a:cubicBezTo>
                  <a:pt x="1180" y="1580"/>
                  <a:pt x="1184" y="1572"/>
                  <a:pt x="1180" y="1571"/>
                </a:cubicBezTo>
                <a:cubicBezTo>
                  <a:pt x="1180" y="1575"/>
                  <a:pt x="1178" y="1569"/>
                  <a:pt x="1174" y="1571"/>
                </a:cubicBezTo>
                <a:cubicBezTo>
                  <a:pt x="1175" y="1577"/>
                  <a:pt x="1172" y="1587"/>
                  <a:pt x="1176" y="1590"/>
                </a:cubicBezTo>
                <a:close/>
                <a:moveTo>
                  <a:pt x="1604" y="1571"/>
                </a:moveTo>
                <a:cubicBezTo>
                  <a:pt x="1607" y="1571"/>
                  <a:pt x="1604" y="1578"/>
                  <a:pt x="1603" y="1579"/>
                </a:cubicBezTo>
                <a:cubicBezTo>
                  <a:pt x="1599" y="1578"/>
                  <a:pt x="1605" y="1575"/>
                  <a:pt x="1604" y="1571"/>
                </a:cubicBezTo>
                <a:close/>
                <a:moveTo>
                  <a:pt x="488" y="1573"/>
                </a:moveTo>
                <a:cubicBezTo>
                  <a:pt x="495" y="1574"/>
                  <a:pt x="487" y="1582"/>
                  <a:pt x="488" y="1573"/>
                </a:cubicBezTo>
                <a:close/>
                <a:moveTo>
                  <a:pt x="505" y="1582"/>
                </a:moveTo>
                <a:cubicBezTo>
                  <a:pt x="506" y="1578"/>
                  <a:pt x="516" y="1583"/>
                  <a:pt x="514" y="1576"/>
                </a:cubicBezTo>
                <a:cubicBezTo>
                  <a:pt x="507" y="1579"/>
                  <a:pt x="501" y="1571"/>
                  <a:pt x="498" y="1574"/>
                </a:cubicBezTo>
                <a:cubicBezTo>
                  <a:pt x="500" y="1574"/>
                  <a:pt x="500" y="1577"/>
                  <a:pt x="500" y="1579"/>
                </a:cubicBezTo>
                <a:cubicBezTo>
                  <a:pt x="508" y="1576"/>
                  <a:pt x="501" y="1579"/>
                  <a:pt x="505" y="1582"/>
                </a:cubicBezTo>
                <a:close/>
                <a:moveTo>
                  <a:pt x="534" y="1576"/>
                </a:moveTo>
                <a:cubicBezTo>
                  <a:pt x="530" y="1576"/>
                  <a:pt x="526" y="1575"/>
                  <a:pt x="526" y="1579"/>
                </a:cubicBezTo>
                <a:cubicBezTo>
                  <a:pt x="528" y="1580"/>
                  <a:pt x="529" y="1582"/>
                  <a:pt x="529" y="1585"/>
                </a:cubicBezTo>
                <a:cubicBezTo>
                  <a:pt x="535" y="1585"/>
                  <a:pt x="537" y="1588"/>
                  <a:pt x="543" y="1587"/>
                </a:cubicBezTo>
                <a:cubicBezTo>
                  <a:pt x="542" y="1582"/>
                  <a:pt x="545" y="1581"/>
                  <a:pt x="546" y="1579"/>
                </a:cubicBezTo>
                <a:cubicBezTo>
                  <a:pt x="544" y="1579"/>
                  <a:pt x="545" y="1575"/>
                  <a:pt x="544" y="1573"/>
                </a:cubicBezTo>
                <a:cubicBezTo>
                  <a:pt x="540" y="1572"/>
                  <a:pt x="537" y="1575"/>
                  <a:pt x="534" y="1576"/>
                </a:cubicBezTo>
                <a:close/>
                <a:moveTo>
                  <a:pt x="997" y="1579"/>
                </a:moveTo>
                <a:cubicBezTo>
                  <a:pt x="994" y="1578"/>
                  <a:pt x="996" y="1573"/>
                  <a:pt x="991" y="1574"/>
                </a:cubicBezTo>
                <a:cubicBezTo>
                  <a:pt x="993" y="1569"/>
                  <a:pt x="1002" y="1575"/>
                  <a:pt x="997" y="1579"/>
                </a:cubicBezTo>
                <a:close/>
                <a:moveTo>
                  <a:pt x="651" y="1579"/>
                </a:moveTo>
                <a:cubicBezTo>
                  <a:pt x="652" y="1582"/>
                  <a:pt x="652" y="1588"/>
                  <a:pt x="656" y="1588"/>
                </a:cubicBezTo>
                <a:cubicBezTo>
                  <a:pt x="659" y="1584"/>
                  <a:pt x="662" y="1577"/>
                  <a:pt x="655" y="1574"/>
                </a:cubicBezTo>
                <a:cubicBezTo>
                  <a:pt x="656" y="1578"/>
                  <a:pt x="654" y="1579"/>
                  <a:pt x="651" y="1579"/>
                </a:cubicBezTo>
                <a:close/>
                <a:moveTo>
                  <a:pt x="785" y="1576"/>
                </a:moveTo>
                <a:cubicBezTo>
                  <a:pt x="787" y="1581"/>
                  <a:pt x="784" y="1592"/>
                  <a:pt x="791" y="1593"/>
                </a:cubicBezTo>
                <a:cubicBezTo>
                  <a:pt x="796" y="1595"/>
                  <a:pt x="793" y="1588"/>
                  <a:pt x="797" y="1588"/>
                </a:cubicBezTo>
                <a:cubicBezTo>
                  <a:pt x="797" y="1582"/>
                  <a:pt x="794" y="1580"/>
                  <a:pt x="799" y="1576"/>
                </a:cubicBezTo>
                <a:cubicBezTo>
                  <a:pt x="793" y="1577"/>
                  <a:pt x="789" y="1572"/>
                  <a:pt x="785" y="1576"/>
                </a:cubicBezTo>
                <a:close/>
                <a:moveTo>
                  <a:pt x="817" y="1577"/>
                </a:moveTo>
                <a:cubicBezTo>
                  <a:pt x="817" y="1579"/>
                  <a:pt x="817" y="1582"/>
                  <a:pt x="817" y="1584"/>
                </a:cubicBezTo>
                <a:cubicBezTo>
                  <a:pt x="817" y="1586"/>
                  <a:pt x="813" y="1585"/>
                  <a:pt x="814" y="1588"/>
                </a:cubicBezTo>
                <a:cubicBezTo>
                  <a:pt x="816" y="1591"/>
                  <a:pt x="819" y="1592"/>
                  <a:pt x="823" y="1592"/>
                </a:cubicBezTo>
                <a:cubicBezTo>
                  <a:pt x="827" y="1585"/>
                  <a:pt x="823" y="1580"/>
                  <a:pt x="822" y="1574"/>
                </a:cubicBezTo>
                <a:cubicBezTo>
                  <a:pt x="819" y="1575"/>
                  <a:pt x="814" y="1572"/>
                  <a:pt x="814" y="1576"/>
                </a:cubicBezTo>
                <a:cubicBezTo>
                  <a:pt x="815" y="1576"/>
                  <a:pt x="817" y="1576"/>
                  <a:pt x="817" y="1577"/>
                </a:cubicBezTo>
                <a:close/>
                <a:moveTo>
                  <a:pt x="1136" y="1587"/>
                </a:moveTo>
                <a:cubicBezTo>
                  <a:pt x="1138" y="1587"/>
                  <a:pt x="1140" y="1587"/>
                  <a:pt x="1142" y="1587"/>
                </a:cubicBezTo>
                <a:cubicBezTo>
                  <a:pt x="1142" y="1585"/>
                  <a:pt x="1142" y="1584"/>
                  <a:pt x="1142" y="1582"/>
                </a:cubicBezTo>
                <a:cubicBezTo>
                  <a:pt x="1142" y="1581"/>
                  <a:pt x="1140" y="1581"/>
                  <a:pt x="1140" y="1581"/>
                </a:cubicBezTo>
                <a:cubicBezTo>
                  <a:pt x="1140" y="1578"/>
                  <a:pt x="1142" y="1573"/>
                  <a:pt x="1137" y="1574"/>
                </a:cubicBezTo>
                <a:cubicBezTo>
                  <a:pt x="1134" y="1579"/>
                  <a:pt x="1138" y="1581"/>
                  <a:pt x="1136" y="1587"/>
                </a:cubicBezTo>
                <a:close/>
                <a:moveTo>
                  <a:pt x="1157" y="1577"/>
                </a:moveTo>
                <a:cubicBezTo>
                  <a:pt x="1159" y="1580"/>
                  <a:pt x="1157" y="1587"/>
                  <a:pt x="1160" y="1588"/>
                </a:cubicBezTo>
                <a:cubicBezTo>
                  <a:pt x="1160" y="1584"/>
                  <a:pt x="1163" y="1583"/>
                  <a:pt x="1163" y="1581"/>
                </a:cubicBezTo>
                <a:cubicBezTo>
                  <a:pt x="1163" y="1581"/>
                  <a:pt x="1162" y="1579"/>
                  <a:pt x="1162" y="1577"/>
                </a:cubicBezTo>
                <a:cubicBezTo>
                  <a:pt x="1162" y="1576"/>
                  <a:pt x="1163" y="1575"/>
                  <a:pt x="1163" y="1574"/>
                </a:cubicBezTo>
                <a:cubicBezTo>
                  <a:pt x="1159" y="1573"/>
                  <a:pt x="1160" y="1577"/>
                  <a:pt x="1157" y="1577"/>
                </a:cubicBezTo>
                <a:close/>
                <a:moveTo>
                  <a:pt x="1223" y="1574"/>
                </a:moveTo>
                <a:cubicBezTo>
                  <a:pt x="1229" y="1575"/>
                  <a:pt x="1225" y="1584"/>
                  <a:pt x="1220" y="1584"/>
                </a:cubicBezTo>
                <a:cubicBezTo>
                  <a:pt x="1219" y="1579"/>
                  <a:pt x="1225" y="1580"/>
                  <a:pt x="1223" y="1574"/>
                </a:cubicBezTo>
                <a:close/>
                <a:moveTo>
                  <a:pt x="640" y="1584"/>
                </a:moveTo>
                <a:cubicBezTo>
                  <a:pt x="635" y="1582"/>
                  <a:pt x="632" y="1588"/>
                  <a:pt x="637" y="1588"/>
                </a:cubicBezTo>
                <a:cubicBezTo>
                  <a:pt x="636" y="1580"/>
                  <a:pt x="644" y="1589"/>
                  <a:pt x="645" y="1588"/>
                </a:cubicBezTo>
                <a:cubicBezTo>
                  <a:pt x="649" y="1586"/>
                  <a:pt x="643" y="1584"/>
                  <a:pt x="643" y="1582"/>
                </a:cubicBezTo>
                <a:cubicBezTo>
                  <a:pt x="645" y="1582"/>
                  <a:pt x="648" y="1582"/>
                  <a:pt x="648" y="1581"/>
                </a:cubicBezTo>
                <a:cubicBezTo>
                  <a:pt x="644" y="1581"/>
                  <a:pt x="646" y="1576"/>
                  <a:pt x="643" y="1576"/>
                </a:cubicBezTo>
                <a:cubicBezTo>
                  <a:pt x="642" y="1579"/>
                  <a:pt x="639" y="1579"/>
                  <a:pt x="640" y="1584"/>
                </a:cubicBezTo>
                <a:close/>
                <a:moveTo>
                  <a:pt x="700" y="1590"/>
                </a:moveTo>
                <a:cubicBezTo>
                  <a:pt x="702" y="1591"/>
                  <a:pt x="707" y="1589"/>
                  <a:pt x="708" y="1590"/>
                </a:cubicBezTo>
                <a:cubicBezTo>
                  <a:pt x="708" y="1590"/>
                  <a:pt x="708" y="1593"/>
                  <a:pt x="708" y="1593"/>
                </a:cubicBezTo>
                <a:cubicBezTo>
                  <a:pt x="714" y="1595"/>
                  <a:pt x="722" y="1594"/>
                  <a:pt x="728" y="1595"/>
                </a:cubicBezTo>
                <a:cubicBezTo>
                  <a:pt x="732" y="1595"/>
                  <a:pt x="734" y="1598"/>
                  <a:pt x="737" y="1596"/>
                </a:cubicBezTo>
                <a:cubicBezTo>
                  <a:pt x="737" y="1594"/>
                  <a:pt x="737" y="1591"/>
                  <a:pt x="737" y="1588"/>
                </a:cubicBezTo>
                <a:cubicBezTo>
                  <a:pt x="732" y="1590"/>
                  <a:pt x="731" y="1587"/>
                  <a:pt x="729" y="1585"/>
                </a:cubicBezTo>
                <a:cubicBezTo>
                  <a:pt x="729" y="1585"/>
                  <a:pt x="727" y="1586"/>
                  <a:pt x="726" y="1585"/>
                </a:cubicBezTo>
                <a:cubicBezTo>
                  <a:pt x="723" y="1582"/>
                  <a:pt x="722" y="1577"/>
                  <a:pt x="720" y="1576"/>
                </a:cubicBezTo>
                <a:cubicBezTo>
                  <a:pt x="719" y="1578"/>
                  <a:pt x="718" y="1575"/>
                  <a:pt x="715" y="1576"/>
                </a:cubicBezTo>
                <a:cubicBezTo>
                  <a:pt x="713" y="1577"/>
                  <a:pt x="715" y="1582"/>
                  <a:pt x="712" y="1582"/>
                </a:cubicBezTo>
                <a:cubicBezTo>
                  <a:pt x="710" y="1582"/>
                  <a:pt x="707" y="1583"/>
                  <a:pt x="706" y="1585"/>
                </a:cubicBezTo>
                <a:cubicBezTo>
                  <a:pt x="708" y="1586"/>
                  <a:pt x="709" y="1585"/>
                  <a:pt x="710" y="1587"/>
                </a:cubicBezTo>
                <a:cubicBezTo>
                  <a:pt x="705" y="1585"/>
                  <a:pt x="702" y="1585"/>
                  <a:pt x="700" y="1590"/>
                </a:cubicBezTo>
                <a:close/>
                <a:moveTo>
                  <a:pt x="713" y="1590"/>
                </a:moveTo>
                <a:cubicBezTo>
                  <a:pt x="718" y="1591"/>
                  <a:pt x="719" y="1584"/>
                  <a:pt x="714" y="1584"/>
                </a:cubicBezTo>
                <a:cubicBezTo>
                  <a:pt x="714" y="1586"/>
                  <a:pt x="712" y="1587"/>
                  <a:pt x="713" y="1590"/>
                </a:cubicBezTo>
                <a:close/>
                <a:moveTo>
                  <a:pt x="750" y="1588"/>
                </a:moveTo>
                <a:cubicBezTo>
                  <a:pt x="747" y="1582"/>
                  <a:pt x="753" y="1583"/>
                  <a:pt x="754" y="1579"/>
                </a:cubicBezTo>
                <a:cubicBezTo>
                  <a:pt x="751" y="1578"/>
                  <a:pt x="744" y="1574"/>
                  <a:pt x="743" y="1577"/>
                </a:cubicBezTo>
                <a:cubicBezTo>
                  <a:pt x="747" y="1579"/>
                  <a:pt x="745" y="1587"/>
                  <a:pt x="750" y="1588"/>
                </a:cubicBezTo>
                <a:close/>
                <a:moveTo>
                  <a:pt x="574" y="1577"/>
                </a:moveTo>
                <a:cubicBezTo>
                  <a:pt x="573" y="1581"/>
                  <a:pt x="565" y="1577"/>
                  <a:pt x="566" y="1582"/>
                </a:cubicBezTo>
                <a:cubicBezTo>
                  <a:pt x="573" y="1582"/>
                  <a:pt x="574" y="1581"/>
                  <a:pt x="577" y="1585"/>
                </a:cubicBezTo>
                <a:cubicBezTo>
                  <a:pt x="577" y="1584"/>
                  <a:pt x="575" y="1590"/>
                  <a:pt x="579" y="1588"/>
                </a:cubicBezTo>
                <a:cubicBezTo>
                  <a:pt x="581" y="1588"/>
                  <a:pt x="580" y="1584"/>
                  <a:pt x="582" y="1584"/>
                </a:cubicBezTo>
                <a:cubicBezTo>
                  <a:pt x="584" y="1584"/>
                  <a:pt x="586" y="1584"/>
                  <a:pt x="588" y="1584"/>
                </a:cubicBezTo>
                <a:cubicBezTo>
                  <a:pt x="586" y="1586"/>
                  <a:pt x="586" y="1588"/>
                  <a:pt x="588" y="1590"/>
                </a:cubicBezTo>
                <a:cubicBezTo>
                  <a:pt x="594" y="1592"/>
                  <a:pt x="594" y="1588"/>
                  <a:pt x="596" y="1587"/>
                </a:cubicBezTo>
                <a:cubicBezTo>
                  <a:pt x="597" y="1586"/>
                  <a:pt x="603" y="1586"/>
                  <a:pt x="602" y="1582"/>
                </a:cubicBezTo>
                <a:cubicBezTo>
                  <a:pt x="595" y="1578"/>
                  <a:pt x="579" y="1584"/>
                  <a:pt x="574" y="1577"/>
                </a:cubicBezTo>
                <a:close/>
                <a:moveTo>
                  <a:pt x="676" y="1585"/>
                </a:moveTo>
                <a:cubicBezTo>
                  <a:pt x="676" y="1585"/>
                  <a:pt x="679" y="1588"/>
                  <a:pt x="679" y="1588"/>
                </a:cubicBezTo>
                <a:cubicBezTo>
                  <a:pt x="680" y="1590"/>
                  <a:pt x="682" y="1590"/>
                  <a:pt x="683" y="1592"/>
                </a:cubicBezTo>
                <a:cubicBezTo>
                  <a:pt x="682" y="1588"/>
                  <a:pt x="680" y="1582"/>
                  <a:pt x="683" y="1579"/>
                </a:cubicBezTo>
                <a:cubicBezTo>
                  <a:pt x="680" y="1579"/>
                  <a:pt x="677" y="1579"/>
                  <a:pt x="675" y="1577"/>
                </a:cubicBezTo>
                <a:cubicBezTo>
                  <a:pt x="678" y="1581"/>
                  <a:pt x="675" y="1584"/>
                  <a:pt x="676" y="1585"/>
                </a:cubicBezTo>
                <a:close/>
                <a:moveTo>
                  <a:pt x="852" y="1582"/>
                </a:moveTo>
                <a:cubicBezTo>
                  <a:pt x="854" y="1582"/>
                  <a:pt x="855" y="1582"/>
                  <a:pt x="856" y="1582"/>
                </a:cubicBezTo>
                <a:cubicBezTo>
                  <a:pt x="856" y="1581"/>
                  <a:pt x="856" y="1580"/>
                  <a:pt x="856" y="1579"/>
                </a:cubicBezTo>
                <a:cubicBezTo>
                  <a:pt x="854" y="1579"/>
                  <a:pt x="853" y="1579"/>
                  <a:pt x="852" y="1579"/>
                </a:cubicBezTo>
                <a:cubicBezTo>
                  <a:pt x="852" y="1580"/>
                  <a:pt x="852" y="1581"/>
                  <a:pt x="852" y="1582"/>
                </a:cubicBezTo>
                <a:close/>
                <a:moveTo>
                  <a:pt x="1580" y="1584"/>
                </a:moveTo>
                <a:cubicBezTo>
                  <a:pt x="1581" y="1584"/>
                  <a:pt x="1582" y="1584"/>
                  <a:pt x="1583" y="1584"/>
                </a:cubicBezTo>
                <a:cubicBezTo>
                  <a:pt x="1583" y="1583"/>
                  <a:pt x="1583" y="1582"/>
                  <a:pt x="1583" y="1581"/>
                </a:cubicBezTo>
                <a:cubicBezTo>
                  <a:pt x="1582" y="1581"/>
                  <a:pt x="1581" y="1581"/>
                  <a:pt x="1580" y="1581"/>
                </a:cubicBezTo>
                <a:cubicBezTo>
                  <a:pt x="1580" y="1582"/>
                  <a:pt x="1580" y="1583"/>
                  <a:pt x="1580" y="1584"/>
                </a:cubicBezTo>
                <a:close/>
                <a:moveTo>
                  <a:pt x="312" y="1582"/>
                </a:moveTo>
                <a:cubicBezTo>
                  <a:pt x="315" y="1588"/>
                  <a:pt x="308" y="1585"/>
                  <a:pt x="310" y="1590"/>
                </a:cubicBezTo>
                <a:cubicBezTo>
                  <a:pt x="315" y="1592"/>
                  <a:pt x="318" y="1591"/>
                  <a:pt x="324" y="1592"/>
                </a:cubicBezTo>
                <a:cubicBezTo>
                  <a:pt x="326" y="1592"/>
                  <a:pt x="337" y="1597"/>
                  <a:pt x="336" y="1590"/>
                </a:cubicBezTo>
                <a:cubicBezTo>
                  <a:pt x="327" y="1590"/>
                  <a:pt x="325" y="1589"/>
                  <a:pt x="317" y="1590"/>
                </a:cubicBezTo>
                <a:cubicBezTo>
                  <a:pt x="317" y="1588"/>
                  <a:pt x="316" y="1588"/>
                  <a:pt x="316" y="1587"/>
                </a:cubicBezTo>
                <a:cubicBezTo>
                  <a:pt x="315" y="1584"/>
                  <a:pt x="318" y="1584"/>
                  <a:pt x="319" y="1582"/>
                </a:cubicBezTo>
                <a:cubicBezTo>
                  <a:pt x="317" y="1582"/>
                  <a:pt x="314" y="1582"/>
                  <a:pt x="312" y="1582"/>
                </a:cubicBezTo>
                <a:close/>
                <a:moveTo>
                  <a:pt x="1346" y="1593"/>
                </a:moveTo>
                <a:cubicBezTo>
                  <a:pt x="1347" y="1591"/>
                  <a:pt x="1345" y="1591"/>
                  <a:pt x="1345" y="1590"/>
                </a:cubicBezTo>
                <a:cubicBezTo>
                  <a:pt x="1344" y="1588"/>
                  <a:pt x="1343" y="1579"/>
                  <a:pt x="1342" y="1584"/>
                </a:cubicBezTo>
                <a:cubicBezTo>
                  <a:pt x="1342" y="1590"/>
                  <a:pt x="1338" y="1594"/>
                  <a:pt x="1346" y="1593"/>
                </a:cubicBezTo>
                <a:close/>
                <a:moveTo>
                  <a:pt x="1445" y="1584"/>
                </a:moveTo>
                <a:cubicBezTo>
                  <a:pt x="1446" y="1584"/>
                  <a:pt x="1446" y="1587"/>
                  <a:pt x="1448" y="1587"/>
                </a:cubicBezTo>
                <a:cubicBezTo>
                  <a:pt x="1447" y="1591"/>
                  <a:pt x="1443" y="1587"/>
                  <a:pt x="1445" y="1584"/>
                </a:cubicBezTo>
                <a:close/>
                <a:moveTo>
                  <a:pt x="810" y="1590"/>
                </a:moveTo>
                <a:cubicBezTo>
                  <a:pt x="809" y="1592"/>
                  <a:pt x="808" y="1593"/>
                  <a:pt x="805" y="1593"/>
                </a:cubicBezTo>
                <a:cubicBezTo>
                  <a:pt x="804" y="1590"/>
                  <a:pt x="807" y="1590"/>
                  <a:pt x="810" y="1590"/>
                </a:cubicBezTo>
                <a:close/>
                <a:moveTo>
                  <a:pt x="1532" y="1593"/>
                </a:moveTo>
                <a:cubicBezTo>
                  <a:pt x="1533" y="1593"/>
                  <a:pt x="1534" y="1593"/>
                  <a:pt x="1535" y="1593"/>
                </a:cubicBezTo>
                <a:cubicBezTo>
                  <a:pt x="1535" y="1592"/>
                  <a:pt x="1535" y="1591"/>
                  <a:pt x="1535" y="1590"/>
                </a:cubicBezTo>
                <a:cubicBezTo>
                  <a:pt x="1534" y="1590"/>
                  <a:pt x="1533" y="1590"/>
                  <a:pt x="1532" y="1590"/>
                </a:cubicBezTo>
                <a:cubicBezTo>
                  <a:pt x="1532" y="1591"/>
                  <a:pt x="1532" y="1592"/>
                  <a:pt x="1532" y="1593"/>
                </a:cubicBezTo>
                <a:close/>
                <a:moveTo>
                  <a:pt x="358" y="1598"/>
                </a:moveTo>
                <a:cubicBezTo>
                  <a:pt x="359" y="1598"/>
                  <a:pt x="360" y="1598"/>
                  <a:pt x="361" y="1598"/>
                </a:cubicBezTo>
                <a:cubicBezTo>
                  <a:pt x="361" y="1597"/>
                  <a:pt x="361" y="1596"/>
                  <a:pt x="361" y="1595"/>
                </a:cubicBezTo>
                <a:cubicBezTo>
                  <a:pt x="360" y="1595"/>
                  <a:pt x="359" y="1595"/>
                  <a:pt x="358" y="1595"/>
                </a:cubicBezTo>
                <a:cubicBezTo>
                  <a:pt x="358" y="1596"/>
                  <a:pt x="358" y="1597"/>
                  <a:pt x="358" y="1598"/>
                </a:cubicBezTo>
                <a:close/>
                <a:moveTo>
                  <a:pt x="368" y="1595"/>
                </a:moveTo>
                <a:cubicBezTo>
                  <a:pt x="371" y="1595"/>
                  <a:pt x="372" y="1598"/>
                  <a:pt x="372" y="1601"/>
                </a:cubicBezTo>
                <a:cubicBezTo>
                  <a:pt x="369" y="1601"/>
                  <a:pt x="368" y="1598"/>
                  <a:pt x="368" y="1595"/>
                </a:cubicBezTo>
                <a:close/>
                <a:moveTo>
                  <a:pt x="415" y="1598"/>
                </a:moveTo>
                <a:cubicBezTo>
                  <a:pt x="416" y="1598"/>
                  <a:pt x="417" y="1598"/>
                  <a:pt x="418" y="1598"/>
                </a:cubicBezTo>
                <a:cubicBezTo>
                  <a:pt x="418" y="1597"/>
                  <a:pt x="418" y="1596"/>
                  <a:pt x="418" y="1595"/>
                </a:cubicBezTo>
                <a:cubicBezTo>
                  <a:pt x="417" y="1595"/>
                  <a:pt x="415" y="1595"/>
                  <a:pt x="414" y="1595"/>
                </a:cubicBezTo>
                <a:cubicBezTo>
                  <a:pt x="414" y="1596"/>
                  <a:pt x="415" y="1597"/>
                  <a:pt x="415" y="1598"/>
                </a:cubicBezTo>
                <a:close/>
                <a:moveTo>
                  <a:pt x="916" y="1607"/>
                </a:moveTo>
                <a:cubicBezTo>
                  <a:pt x="923" y="1610"/>
                  <a:pt x="924" y="1604"/>
                  <a:pt x="931" y="1607"/>
                </a:cubicBezTo>
                <a:cubicBezTo>
                  <a:pt x="932" y="1602"/>
                  <a:pt x="928" y="1600"/>
                  <a:pt x="931" y="1596"/>
                </a:cubicBezTo>
                <a:cubicBezTo>
                  <a:pt x="930" y="1596"/>
                  <a:pt x="929" y="1596"/>
                  <a:pt x="928" y="1596"/>
                </a:cubicBezTo>
                <a:cubicBezTo>
                  <a:pt x="927" y="1596"/>
                  <a:pt x="926" y="1597"/>
                  <a:pt x="927" y="1598"/>
                </a:cubicBezTo>
                <a:cubicBezTo>
                  <a:pt x="932" y="1603"/>
                  <a:pt x="912" y="1598"/>
                  <a:pt x="916" y="1607"/>
                </a:cubicBezTo>
                <a:close/>
                <a:moveTo>
                  <a:pt x="748" y="1601"/>
                </a:moveTo>
                <a:cubicBezTo>
                  <a:pt x="749" y="1601"/>
                  <a:pt x="750" y="1601"/>
                  <a:pt x="751" y="1601"/>
                </a:cubicBezTo>
                <a:cubicBezTo>
                  <a:pt x="751" y="1600"/>
                  <a:pt x="751" y="1599"/>
                  <a:pt x="751" y="1598"/>
                </a:cubicBezTo>
                <a:cubicBezTo>
                  <a:pt x="750" y="1598"/>
                  <a:pt x="749" y="1598"/>
                  <a:pt x="748" y="1598"/>
                </a:cubicBezTo>
                <a:cubicBezTo>
                  <a:pt x="748" y="1599"/>
                  <a:pt x="748" y="1600"/>
                  <a:pt x="748" y="1601"/>
                </a:cubicBezTo>
                <a:close/>
                <a:moveTo>
                  <a:pt x="1176" y="1601"/>
                </a:moveTo>
                <a:cubicBezTo>
                  <a:pt x="1177" y="1601"/>
                  <a:pt x="1177" y="1602"/>
                  <a:pt x="1179" y="1603"/>
                </a:cubicBezTo>
                <a:cubicBezTo>
                  <a:pt x="1178" y="1600"/>
                  <a:pt x="1179" y="1597"/>
                  <a:pt x="1176" y="1598"/>
                </a:cubicBezTo>
                <a:cubicBezTo>
                  <a:pt x="1176" y="1599"/>
                  <a:pt x="1176" y="1600"/>
                  <a:pt x="1176" y="1601"/>
                </a:cubicBezTo>
                <a:close/>
                <a:moveTo>
                  <a:pt x="505" y="1603"/>
                </a:moveTo>
                <a:cubicBezTo>
                  <a:pt x="506" y="1603"/>
                  <a:pt x="507" y="1603"/>
                  <a:pt x="509" y="1603"/>
                </a:cubicBezTo>
                <a:cubicBezTo>
                  <a:pt x="511" y="1599"/>
                  <a:pt x="503" y="1598"/>
                  <a:pt x="504" y="1601"/>
                </a:cubicBezTo>
                <a:cubicBezTo>
                  <a:pt x="505" y="1601"/>
                  <a:pt x="506" y="1601"/>
                  <a:pt x="505" y="1603"/>
                </a:cubicBezTo>
                <a:close/>
                <a:moveTo>
                  <a:pt x="653" y="1601"/>
                </a:moveTo>
                <a:cubicBezTo>
                  <a:pt x="654" y="1597"/>
                  <a:pt x="659" y="1602"/>
                  <a:pt x="658" y="1606"/>
                </a:cubicBezTo>
                <a:cubicBezTo>
                  <a:pt x="655" y="1606"/>
                  <a:pt x="656" y="1601"/>
                  <a:pt x="653" y="1601"/>
                </a:cubicBezTo>
                <a:close/>
                <a:moveTo>
                  <a:pt x="691" y="1601"/>
                </a:moveTo>
                <a:cubicBezTo>
                  <a:pt x="694" y="1596"/>
                  <a:pt x="696" y="1603"/>
                  <a:pt x="695" y="1604"/>
                </a:cubicBezTo>
                <a:cubicBezTo>
                  <a:pt x="694" y="1605"/>
                  <a:pt x="693" y="1600"/>
                  <a:pt x="691" y="1601"/>
                </a:cubicBezTo>
                <a:close/>
                <a:moveTo>
                  <a:pt x="830" y="1607"/>
                </a:moveTo>
                <a:cubicBezTo>
                  <a:pt x="833" y="1607"/>
                  <a:pt x="840" y="1609"/>
                  <a:pt x="841" y="1606"/>
                </a:cubicBezTo>
                <a:cubicBezTo>
                  <a:pt x="835" y="1606"/>
                  <a:pt x="835" y="1601"/>
                  <a:pt x="831" y="1600"/>
                </a:cubicBezTo>
                <a:cubicBezTo>
                  <a:pt x="834" y="1605"/>
                  <a:pt x="830" y="1602"/>
                  <a:pt x="830" y="1607"/>
                </a:cubicBezTo>
                <a:close/>
                <a:moveTo>
                  <a:pt x="1011" y="1600"/>
                </a:moveTo>
                <a:cubicBezTo>
                  <a:pt x="1014" y="1600"/>
                  <a:pt x="1014" y="1604"/>
                  <a:pt x="1014" y="1607"/>
                </a:cubicBezTo>
                <a:cubicBezTo>
                  <a:pt x="1009" y="1609"/>
                  <a:pt x="1012" y="1603"/>
                  <a:pt x="1011" y="1600"/>
                </a:cubicBezTo>
                <a:close/>
                <a:moveTo>
                  <a:pt x="1100" y="1603"/>
                </a:moveTo>
                <a:cubicBezTo>
                  <a:pt x="1100" y="1605"/>
                  <a:pt x="1096" y="1604"/>
                  <a:pt x="1094" y="1604"/>
                </a:cubicBezTo>
                <a:cubicBezTo>
                  <a:pt x="1095" y="1601"/>
                  <a:pt x="1098" y="1601"/>
                  <a:pt x="1100" y="1603"/>
                </a:cubicBezTo>
                <a:close/>
                <a:moveTo>
                  <a:pt x="1108" y="1604"/>
                </a:moveTo>
                <a:cubicBezTo>
                  <a:pt x="1109" y="1604"/>
                  <a:pt x="1110" y="1604"/>
                  <a:pt x="1111" y="1604"/>
                </a:cubicBezTo>
                <a:cubicBezTo>
                  <a:pt x="1111" y="1603"/>
                  <a:pt x="1111" y="1602"/>
                  <a:pt x="1111" y="1601"/>
                </a:cubicBezTo>
                <a:cubicBezTo>
                  <a:pt x="1110" y="1601"/>
                  <a:pt x="1109" y="1601"/>
                  <a:pt x="1108" y="1601"/>
                </a:cubicBezTo>
                <a:cubicBezTo>
                  <a:pt x="1108" y="1602"/>
                  <a:pt x="1108" y="1603"/>
                  <a:pt x="1108" y="1604"/>
                </a:cubicBezTo>
                <a:close/>
                <a:moveTo>
                  <a:pt x="547" y="1603"/>
                </a:moveTo>
                <a:cubicBezTo>
                  <a:pt x="548" y="1604"/>
                  <a:pt x="550" y="1604"/>
                  <a:pt x="553" y="1604"/>
                </a:cubicBezTo>
                <a:cubicBezTo>
                  <a:pt x="554" y="1607"/>
                  <a:pt x="545" y="1607"/>
                  <a:pt x="547" y="1603"/>
                </a:cubicBezTo>
                <a:close/>
                <a:moveTo>
                  <a:pt x="810" y="1603"/>
                </a:moveTo>
                <a:cubicBezTo>
                  <a:pt x="814" y="1600"/>
                  <a:pt x="814" y="1610"/>
                  <a:pt x="810" y="1607"/>
                </a:cubicBezTo>
                <a:cubicBezTo>
                  <a:pt x="810" y="1606"/>
                  <a:pt x="810" y="1604"/>
                  <a:pt x="810" y="1603"/>
                </a:cubicBezTo>
                <a:close/>
                <a:moveTo>
                  <a:pt x="976" y="1604"/>
                </a:moveTo>
                <a:cubicBezTo>
                  <a:pt x="976" y="1605"/>
                  <a:pt x="976" y="1606"/>
                  <a:pt x="976" y="1607"/>
                </a:cubicBezTo>
                <a:cubicBezTo>
                  <a:pt x="980" y="1610"/>
                  <a:pt x="980" y="1602"/>
                  <a:pt x="977" y="1603"/>
                </a:cubicBezTo>
                <a:cubicBezTo>
                  <a:pt x="977" y="1604"/>
                  <a:pt x="977" y="1605"/>
                  <a:pt x="976" y="1604"/>
                </a:cubicBezTo>
                <a:close/>
                <a:moveTo>
                  <a:pt x="456" y="1607"/>
                </a:moveTo>
                <a:cubicBezTo>
                  <a:pt x="460" y="1612"/>
                  <a:pt x="459" y="1605"/>
                  <a:pt x="458" y="1604"/>
                </a:cubicBezTo>
                <a:cubicBezTo>
                  <a:pt x="457" y="1604"/>
                  <a:pt x="455" y="1605"/>
                  <a:pt x="455" y="1606"/>
                </a:cubicBezTo>
                <a:cubicBezTo>
                  <a:pt x="455" y="1605"/>
                  <a:pt x="457" y="1608"/>
                  <a:pt x="456" y="1607"/>
                </a:cubicBezTo>
                <a:close/>
                <a:moveTo>
                  <a:pt x="936" y="1607"/>
                </a:moveTo>
                <a:cubicBezTo>
                  <a:pt x="938" y="1607"/>
                  <a:pt x="941" y="1608"/>
                  <a:pt x="940" y="1604"/>
                </a:cubicBezTo>
                <a:cubicBezTo>
                  <a:pt x="939" y="1604"/>
                  <a:pt x="938" y="1604"/>
                  <a:pt x="937" y="1604"/>
                </a:cubicBezTo>
                <a:cubicBezTo>
                  <a:pt x="937" y="1606"/>
                  <a:pt x="936" y="1606"/>
                  <a:pt x="936" y="1607"/>
                </a:cubicBezTo>
                <a:close/>
                <a:moveTo>
                  <a:pt x="573" y="1606"/>
                </a:moveTo>
                <a:cubicBezTo>
                  <a:pt x="572" y="1606"/>
                  <a:pt x="571" y="1606"/>
                  <a:pt x="570" y="1606"/>
                </a:cubicBezTo>
                <a:cubicBezTo>
                  <a:pt x="562" y="1605"/>
                  <a:pt x="574" y="1610"/>
                  <a:pt x="573" y="1606"/>
                </a:cubicBezTo>
                <a:close/>
                <a:moveTo>
                  <a:pt x="572" y="1623"/>
                </a:moveTo>
                <a:cubicBezTo>
                  <a:pt x="566" y="1624"/>
                  <a:pt x="565" y="1621"/>
                  <a:pt x="558" y="1622"/>
                </a:cubicBezTo>
                <a:cubicBezTo>
                  <a:pt x="552" y="1621"/>
                  <a:pt x="574" y="1617"/>
                  <a:pt x="572" y="1623"/>
                </a:cubicBezTo>
                <a:close/>
                <a:moveTo>
                  <a:pt x="615" y="1628"/>
                </a:moveTo>
                <a:cubicBezTo>
                  <a:pt x="617" y="1624"/>
                  <a:pt x="625" y="1627"/>
                  <a:pt x="629" y="1626"/>
                </a:cubicBezTo>
                <a:cubicBezTo>
                  <a:pt x="627" y="1630"/>
                  <a:pt x="619" y="1627"/>
                  <a:pt x="615" y="1628"/>
                </a:cubicBezTo>
                <a:close/>
                <a:moveTo>
                  <a:pt x="20" y="781"/>
                </a:moveTo>
                <a:cubicBezTo>
                  <a:pt x="22" y="781"/>
                  <a:pt x="20" y="783"/>
                  <a:pt x="22" y="783"/>
                </a:cubicBezTo>
                <a:cubicBezTo>
                  <a:pt x="27" y="782"/>
                  <a:pt x="35" y="780"/>
                  <a:pt x="36" y="780"/>
                </a:cubicBezTo>
                <a:cubicBezTo>
                  <a:pt x="36" y="780"/>
                  <a:pt x="38" y="776"/>
                  <a:pt x="39" y="780"/>
                </a:cubicBezTo>
                <a:cubicBezTo>
                  <a:pt x="37" y="781"/>
                  <a:pt x="33" y="781"/>
                  <a:pt x="29" y="781"/>
                </a:cubicBezTo>
                <a:cubicBezTo>
                  <a:pt x="29" y="784"/>
                  <a:pt x="27" y="785"/>
                  <a:pt x="25" y="786"/>
                </a:cubicBezTo>
                <a:cubicBezTo>
                  <a:pt x="21" y="788"/>
                  <a:pt x="13" y="785"/>
                  <a:pt x="14" y="791"/>
                </a:cubicBezTo>
                <a:cubicBezTo>
                  <a:pt x="18" y="790"/>
                  <a:pt x="20" y="788"/>
                  <a:pt x="25" y="789"/>
                </a:cubicBezTo>
                <a:cubicBezTo>
                  <a:pt x="27" y="788"/>
                  <a:pt x="28" y="786"/>
                  <a:pt x="30" y="784"/>
                </a:cubicBezTo>
                <a:cubicBezTo>
                  <a:pt x="33" y="783"/>
                  <a:pt x="36" y="784"/>
                  <a:pt x="39" y="783"/>
                </a:cubicBezTo>
                <a:cubicBezTo>
                  <a:pt x="40" y="783"/>
                  <a:pt x="41" y="780"/>
                  <a:pt x="42" y="780"/>
                </a:cubicBezTo>
                <a:cubicBezTo>
                  <a:pt x="47" y="778"/>
                  <a:pt x="52" y="780"/>
                  <a:pt x="55" y="776"/>
                </a:cubicBezTo>
                <a:cubicBezTo>
                  <a:pt x="55" y="776"/>
                  <a:pt x="57" y="777"/>
                  <a:pt x="58" y="776"/>
                </a:cubicBezTo>
                <a:cubicBezTo>
                  <a:pt x="58" y="776"/>
                  <a:pt x="58" y="775"/>
                  <a:pt x="58" y="775"/>
                </a:cubicBezTo>
                <a:cubicBezTo>
                  <a:pt x="59" y="773"/>
                  <a:pt x="66" y="776"/>
                  <a:pt x="68" y="775"/>
                </a:cubicBezTo>
                <a:cubicBezTo>
                  <a:pt x="67" y="779"/>
                  <a:pt x="71" y="778"/>
                  <a:pt x="71" y="781"/>
                </a:cubicBezTo>
                <a:cubicBezTo>
                  <a:pt x="67" y="781"/>
                  <a:pt x="66" y="778"/>
                  <a:pt x="66" y="784"/>
                </a:cubicBezTo>
                <a:cubicBezTo>
                  <a:pt x="68" y="788"/>
                  <a:pt x="73" y="782"/>
                  <a:pt x="75" y="788"/>
                </a:cubicBezTo>
                <a:cubicBezTo>
                  <a:pt x="76" y="794"/>
                  <a:pt x="71" y="796"/>
                  <a:pt x="66" y="797"/>
                </a:cubicBezTo>
                <a:cubicBezTo>
                  <a:pt x="67" y="801"/>
                  <a:pt x="63" y="800"/>
                  <a:pt x="63" y="803"/>
                </a:cubicBezTo>
                <a:cubicBezTo>
                  <a:pt x="65" y="804"/>
                  <a:pt x="66" y="804"/>
                  <a:pt x="66" y="807"/>
                </a:cubicBezTo>
                <a:cubicBezTo>
                  <a:pt x="63" y="808"/>
                  <a:pt x="57" y="805"/>
                  <a:pt x="57" y="808"/>
                </a:cubicBezTo>
                <a:cubicBezTo>
                  <a:pt x="63" y="810"/>
                  <a:pt x="65" y="807"/>
                  <a:pt x="70" y="811"/>
                </a:cubicBezTo>
                <a:cubicBezTo>
                  <a:pt x="63" y="811"/>
                  <a:pt x="69" y="815"/>
                  <a:pt x="68" y="818"/>
                </a:cubicBezTo>
                <a:cubicBezTo>
                  <a:pt x="61" y="817"/>
                  <a:pt x="65" y="827"/>
                  <a:pt x="63" y="830"/>
                </a:cubicBezTo>
                <a:cubicBezTo>
                  <a:pt x="71" y="828"/>
                  <a:pt x="67" y="838"/>
                  <a:pt x="73" y="838"/>
                </a:cubicBezTo>
                <a:cubicBezTo>
                  <a:pt x="73" y="835"/>
                  <a:pt x="79" y="838"/>
                  <a:pt x="79" y="840"/>
                </a:cubicBezTo>
                <a:cubicBezTo>
                  <a:pt x="76" y="844"/>
                  <a:pt x="80" y="842"/>
                  <a:pt x="81" y="845"/>
                </a:cubicBezTo>
                <a:cubicBezTo>
                  <a:pt x="80" y="845"/>
                  <a:pt x="78" y="845"/>
                  <a:pt x="78" y="846"/>
                </a:cubicBezTo>
                <a:cubicBezTo>
                  <a:pt x="78" y="848"/>
                  <a:pt x="75" y="848"/>
                  <a:pt x="75" y="849"/>
                </a:cubicBezTo>
                <a:cubicBezTo>
                  <a:pt x="79" y="851"/>
                  <a:pt x="82" y="846"/>
                  <a:pt x="83" y="849"/>
                </a:cubicBezTo>
                <a:cubicBezTo>
                  <a:pt x="83" y="855"/>
                  <a:pt x="77" y="853"/>
                  <a:pt x="75" y="856"/>
                </a:cubicBezTo>
                <a:cubicBezTo>
                  <a:pt x="74" y="855"/>
                  <a:pt x="66" y="852"/>
                  <a:pt x="66" y="856"/>
                </a:cubicBezTo>
                <a:cubicBezTo>
                  <a:pt x="71" y="858"/>
                  <a:pt x="78" y="857"/>
                  <a:pt x="79" y="864"/>
                </a:cubicBezTo>
                <a:cubicBezTo>
                  <a:pt x="75" y="863"/>
                  <a:pt x="73" y="864"/>
                  <a:pt x="72" y="867"/>
                </a:cubicBezTo>
                <a:cubicBezTo>
                  <a:pt x="75" y="867"/>
                  <a:pt x="76" y="865"/>
                  <a:pt x="77" y="867"/>
                </a:cubicBezTo>
                <a:cubicBezTo>
                  <a:pt x="75" y="869"/>
                  <a:pt x="74" y="870"/>
                  <a:pt x="73" y="873"/>
                </a:cubicBezTo>
                <a:cubicBezTo>
                  <a:pt x="72" y="874"/>
                  <a:pt x="73" y="876"/>
                  <a:pt x="71" y="876"/>
                </a:cubicBezTo>
                <a:cubicBezTo>
                  <a:pt x="69" y="874"/>
                  <a:pt x="68" y="870"/>
                  <a:pt x="62" y="872"/>
                </a:cubicBezTo>
                <a:cubicBezTo>
                  <a:pt x="60" y="876"/>
                  <a:pt x="63" y="877"/>
                  <a:pt x="60" y="878"/>
                </a:cubicBezTo>
                <a:cubicBezTo>
                  <a:pt x="59" y="878"/>
                  <a:pt x="58" y="877"/>
                  <a:pt x="57" y="876"/>
                </a:cubicBezTo>
                <a:cubicBezTo>
                  <a:pt x="55" y="884"/>
                  <a:pt x="68" y="876"/>
                  <a:pt x="68" y="881"/>
                </a:cubicBezTo>
                <a:cubicBezTo>
                  <a:pt x="65" y="885"/>
                  <a:pt x="62" y="880"/>
                  <a:pt x="59" y="881"/>
                </a:cubicBezTo>
                <a:cubicBezTo>
                  <a:pt x="58" y="882"/>
                  <a:pt x="60" y="885"/>
                  <a:pt x="57" y="884"/>
                </a:cubicBezTo>
                <a:cubicBezTo>
                  <a:pt x="57" y="884"/>
                  <a:pt x="56" y="881"/>
                  <a:pt x="54" y="881"/>
                </a:cubicBezTo>
                <a:cubicBezTo>
                  <a:pt x="57" y="887"/>
                  <a:pt x="53" y="889"/>
                  <a:pt x="53" y="895"/>
                </a:cubicBezTo>
                <a:cubicBezTo>
                  <a:pt x="52" y="896"/>
                  <a:pt x="50" y="895"/>
                  <a:pt x="50" y="897"/>
                </a:cubicBezTo>
                <a:cubicBezTo>
                  <a:pt x="52" y="897"/>
                  <a:pt x="54" y="897"/>
                  <a:pt x="54" y="900"/>
                </a:cubicBezTo>
                <a:cubicBezTo>
                  <a:pt x="56" y="900"/>
                  <a:pt x="59" y="900"/>
                  <a:pt x="59" y="903"/>
                </a:cubicBezTo>
                <a:cubicBezTo>
                  <a:pt x="67" y="902"/>
                  <a:pt x="77" y="901"/>
                  <a:pt x="82" y="902"/>
                </a:cubicBezTo>
                <a:cubicBezTo>
                  <a:pt x="84" y="902"/>
                  <a:pt x="87" y="901"/>
                  <a:pt x="87" y="903"/>
                </a:cubicBezTo>
                <a:cubicBezTo>
                  <a:pt x="77" y="907"/>
                  <a:pt x="68" y="904"/>
                  <a:pt x="59" y="908"/>
                </a:cubicBezTo>
                <a:cubicBezTo>
                  <a:pt x="59" y="915"/>
                  <a:pt x="65" y="910"/>
                  <a:pt x="65" y="913"/>
                </a:cubicBezTo>
                <a:cubicBezTo>
                  <a:pt x="63" y="916"/>
                  <a:pt x="64" y="922"/>
                  <a:pt x="61" y="924"/>
                </a:cubicBezTo>
                <a:cubicBezTo>
                  <a:pt x="59" y="923"/>
                  <a:pt x="58" y="925"/>
                  <a:pt x="57" y="926"/>
                </a:cubicBezTo>
                <a:cubicBezTo>
                  <a:pt x="55" y="926"/>
                  <a:pt x="55" y="924"/>
                  <a:pt x="55" y="924"/>
                </a:cubicBezTo>
                <a:cubicBezTo>
                  <a:pt x="53" y="924"/>
                  <a:pt x="54" y="926"/>
                  <a:pt x="53" y="926"/>
                </a:cubicBezTo>
                <a:cubicBezTo>
                  <a:pt x="51" y="926"/>
                  <a:pt x="47" y="925"/>
                  <a:pt x="47" y="927"/>
                </a:cubicBezTo>
                <a:cubicBezTo>
                  <a:pt x="53" y="927"/>
                  <a:pt x="59" y="927"/>
                  <a:pt x="65" y="927"/>
                </a:cubicBezTo>
                <a:cubicBezTo>
                  <a:pt x="65" y="929"/>
                  <a:pt x="66" y="931"/>
                  <a:pt x="66" y="932"/>
                </a:cubicBezTo>
                <a:cubicBezTo>
                  <a:pt x="72" y="931"/>
                  <a:pt x="70" y="936"/>
                  <a:pt x="71" y="937"/>
                </a:cubicBezTo>
                <a:cubicBezTo>
                  <a:pt x="72" y="937"/>
                  <a:pt x="74" y="936"/>
                  <a:pt x="75" y="937"/>
                </a:cubicBezTo>
                <a:cubicBezTo>
                  <a:pt x="76" y="938"/>
                  <a:pt x="75" y="941"/>
                  <a:pt x="76" y="941"/>
                </a:cubicBezTo>
                <a:cubicBezTo>
                  <a:pt x="72" y="938"/>
                  <a:pt x="70" y="943"/>
                  <a:pt x="66" y="945"/>
                </a:cubicBezTo>
                <a:cubicBezTo>
                  <a:pt x="68" y="944"/>
                  <a:pt x="57" y="944"/>
                  <a:pt x="59" y="946"/>
                </a:cubicBezTo>
                <a:cubicBezTo>
                  <a:pt x="64" y="948"/>
                  <a:pt x="57" y="950"/>
                  <a:pt x="60" y="954"/>
                </a:cubicBezTo>
                <a:cubicBezTo>
                  <a:pt x="54" y="955"/>
                  <a:pt x="51" y="957"/>
                  <a:pt x="49" y="959"/>
                </a:cubicBezTo>
                <a:cubicBezTo>
                  <a:pt x="47" y="960"/>
                  <a:pt x="45" y="959"/>
                  <a:pt x="43" y="960"/>
                </a:cubicBezTo>
                <a:cubicBezTo>
                  <a:pt x="42" y="961"/>
                  <a:pt x="40" y="963"/>
                  <a:pt x="40" y="964"/>
                </a:cubicBezTo>
                <a:cubicBezTo>
                  <a:pt x="38" y="965"/>
                  <a:pt x="35" y="964"/>
                  <a:pt x="35" y="967"/>
                </a:cubicBezTo>
                <a:cubicBezTo>
                  <a:pt x="36" y="967"/>
                  <a:pt x="38" y="967"/>
                  <a:pt x="38" y="968"/>
                </a:cubicBezTo>
                <a:cubicBezTo>
                  <a:pt x="37" y="970"/>
                  <a:pt x="27" y="972"/>
                  <a:pt x="32" y="975"/>
                </a:cubicBezTo>
                <a:cubicBezTo>
                  <a:pt x="32" y="972"/>
                  <a:pt x="35" y="974"/>
                  <a:pt x="37" y="973"/>
                </a:cubicBezTo>
                <a:cubicBezTo>
                  <a:pt x="38" y="972"/>
                  <a:pt x="38" y="971"/>
                  <a:pt x="40" y="970"/>
                </a:cubicBezTo>
                <a:cubicBezTo>
                  <a:pt x="42" y="969"/>
                  <a:pt x="48" y="968"/>
                  <a:pt x="49" y="970"/>
                </a:cubicBezTo>
                <a:cubicBezTo>
                  <a:pt x="48" y="972"/>
                  <a:pt x="48" y="976"/>
                  <a:pt x="45" y="976"/>
                </a:cubicBezTo>
                <a:cubicBezTo>
                  <a:pt x="48" y="982"/>
                  <a:pt x="42" y="983"/>
                  <a:pt x="42" y="984"/>
                </a:cubicBezTo>
                <a:cubicBezTo>
                  <a:pt x="42" y="985"/>
                  <a:pt x="44" y="987"/>
                  <a:pt x="44" y="987"/>
                </a:cubicBezTo>
                <a:cubicBezTo>
                  <a:pt x="43" y="988"/>
                  <a:pt x="42" y="986"/>
                  <a:pt x="41" y="986"/>
                </a:cubicBezTo>
                <a:cubicBezTo>
                  <a:pt x="39" y="991"/>
                  <a:pt x="40" y="990"/>
                  <a:pt x="43" y="994"/>
                </a:cubicBezTo>
                <a:cubicBezTo>
                  <a:pt x="41" y="994"/>
                  <a:pt x="39" y="994"/>
                  <a:pt x="36" y="994"/>
                </a:cubicBezTo>
                <a:cubicBezTo>
                  <a:pt x="39" y="998"/>
                  <a:pt x="34" y="1003"/>
                  <a:pt x="37" y="1003"/>
                </a:cubicBezTo>
                <a:cubicBezTo>
                  <a:pt x="39" y="998"/>
                  <a:pt x="39" y="1007"/>
                  <a:pt x="40" y="1008"/>
                </a:cubicBezTo>
                <a:cubicBezTo>
                  <a:pt x="42" y="1009"/>
                  <a:pt x="47" y="1007"/>
                  <a:pt x="47" y="1010"/>
                </a:cubicBezTo>
                <a:cubicBezTo>
                  <a:pt x="44" y="1013"/>
                  <a:pt x="35" y="1011"/>
                  <a:pt x="35" y="1018"/>
                </a:cubicBezTo>
                <a:cubicBezTo>
                  <a:pt x="37" y="1018"/>
                  <a:pt x="36" y="1020"/>
                  <a:pt x="38" y="1021"/>
                </a:cubicBezTo>
                <a:cubicBezTo>
                  <a:pt x="38" y="1017"/>
                  <a:pt x="44" y="1020"/>
                  <a:pt x="46" y="1019"/>
                </a:cubicBezTo>
                <a:cubicBezTo>
                  <a:pt x="48" y="1022"/>
                  <a:pt x="53" y="1023"/>
                  <a:pt x="54" y="1027"/>
                </a:cubicBezTo>
                <a:cubicBezTo>
                  <a:pt x="59" y="1027"/>
                  <a:pt x="62" y="1030"/>
                  <a:pt x="64" y="1032"/>
                </a:cubicBezTo>
                <a:cubicBezTo>
                  <a:pt x="64" y="1031"/>
                  <a:pt x="62" y="1034"/>
                  <a:pt x="63" y="1035"/>
                </a:cubicBezTo>
                <a:cubicBezTo>
                  <a:pt x="63" y="1036"/>
                  <a:pt x="66" y="1035"/>
                  <a:pt x="66" y="1037"/>
                </a:cubicBezTo>
                <a:cubicBezTo>
                  <a:pt x="60" y="1033"/>
                  <a:pt x="59" y="1038"/>
                  <a:pt x="56" y="1038"/>
                </a:cubicBezTo>
                <a:cubicBezTo>
                  <a:pt x="57" y="1038"/>
                  <a:pt x="55" y="1036"/>
                  <a:pt x="53" y="1037"/>
                </a:cubicBezTo>
                <a:cubicBezTo>
                  <a:pt x="51" y="1037"/>
                  <a:pt x="51" y="1038"/>
                  <a:pt x="50" y="1040"/>
                </a:cubicBezTo>
                <a:cubicBezTo>
                  <a:pt x="57" y="1040"/>
                  <a:pt x="64" y="1040"/>
                  <a:pt x="71" y="1040"/>
                </a:cubicBezTo>
                <a:cubicBezTo>
                  <a:pt x="68" y="1046"/>
                  <a:pt x="71" y="1043"/>
                  <a:pt x="74" y="1046"/>
                </a:cubicBezTo>
                <a:cubicBezTo>
                  <a:pt x="72" y="1046"/>
                  <a:pt x="73" y="1049"/>
                  <a:pt x="73" y="1051"/>
                </a:cubicBezTo>
                <a:cubicBezTo>
                  <a:pt x="70" y="1048"/>
                  <a:pt x="66" y="1050"/>
                  <a:pt x="65" y="1052"/>
                </a:cubicBezTo>
                <a:cubicBezTo>
                  <a:pt x="72" y="1051"/>
                  <a:pt x="73" y="1053"/>
                  <a:pt x="79" y="1051"/>
                </a:cubicBezTo>
                <a:cubicBezTo>
                  <a:pt x="81" y="1045"/>
                  <a:pt x="75" y="1048"/>
                  <a:pt x="76" y="1043"/>
                </a:cubicBezTo>
                <a:cubicBezTo>
                  <a:pt x="81" y="1044"/>
                  <a:pt x="85" y="1050"/>
                  <a:pt x="88" y="1044"/>
                </a:cubicBezTo>
                <a:cubicBezTo>
                  <a:pt x="92" y="1048"/>
                  <a:pt x="98" y="1050"/>
                  <a:pt x="102" y="1054"/>
                </a:cubicBezTo>
                <a:cubicBezTo>
                  <a:pt x="103" y="1054"/>
                  <a:pt x="105" y="1057"/>
                  <a:pt x="106" y="1054"/>
                </a:cubicBezTo>
                <a:cubicBezTo>
                  <a:pt x="105" y="1054"/>
                  <a:pt x="104" y="1053"/>
                  <a:pt x="105" y="1051"/>
                </a:cubicBezTo>
                <a:cubicBezTo>
                  <a:pt x="103" y="1051"/>
                  <a:pt x="101" y="1050"/>
                  <a:pt x="101" y="1048"/>
                </a:cubicBezTo>
                <a:cubicBezTo>
                  <a:pt x="104" y="1049"/>
                  <a:pt x="110" y="1049"/>
                  <a:pt x="108" y="1056"/>
                </a:cubicBezTo>
                <a:cubicBezTo>
                  <a:pt x="113" y="1058"/>
                  <a:pt x="114" y="1049"/>
                  <a:pt x="117" y="1054"/>
                </a:cubicBezTo>
                <a:cubicBezTo>
                  <a:pt x="117" y="1057"/>
                  <a:pt x="110" y="1054"/>
                  <a:pt x="111" y="1059"/>
                </a:cubicBezTo>
                <a:cubicBezTo>
                  <a:pt x="115" y="1057"/>
                  <a:pt x="122" y="1058"/>
                  <a:pt x="127" y="1057"/>
                </a:cubicBezTo>
                <a:cubicBezTo>
                  <a:pt x="130" y="1057"/>
                  <a:pt x="134" y="1053"/>
                  <a:pt x="135" y="1057"/>
                </a:cubicBezTo>
                <a:cubicBezTo>
                  <a:pt x="135" y="1063"/>
                  <a:pt x="127" y="1060"/>
                  <a:pt x="124" y="1060"/>
                </a:cubicBezTo>
                <a:cubicBezTo>
                  <a:pt x="117" y="1062"/>
                  <a:pt x="111" y="1065"/>
                  <a:pt x="104" y="1065"/>
                </a:cubicBezTo>
                <a:cubicBezTo>
                  <a:pt x="102" y="1067"/>
                  <a:pt x="102" y="1070"/>
                  <a:pt x="98" y="1070"/>
                </a:cubicBezTo>
                <a:cubicBezTo>
                  <a:pt x="85" y="1069"/>
                  <a:pt x="80" y="1074"/>
                  <a:pt x="69" y="1071"/>
                </a:cubicBezTo>
                <a:cubicBezTo>
                  <a:pt x="70" y="1074"/>
                  <a:pt x="67" y="1071"/>
                  <a:pt x="66" y="1071"/>
                </a:cubicBezTo>
                <a:cubicBezTo>
                  <a:pt x="64" y="1072"/>
                  <a:pt x="65" y="1076"/>
                  <a:pt x="62" y="1076"/>
                </a:cubicBezTo>
                <a:cubicBezTo>
                  <a:pt x="57" y="1075"/>
                  <a:pt x="56" y="1078"/>
                  <a:pt x="52" y="1078"/>
                </a:cubicBezTo>
                <a:cubicBezTo>
                  <a:pt x="51" y="1078"/>
                  <a:pt x="49" y="1078"/>
                  <a:pt x="49" y="1079"/>
                </a:cubicBezTo>
                <a:cubicBezTo>
                  <a:pt x="57" y="1079"/>
                  <a:pt x="67" y="1080"/>
                  <a:pt x="73" y="1078"/>
                </a:cubicBezTo>
                <a:cubicBezTo>
                  <a:pt x="75" y="1079"/>
                  <a:pt x="74" y="1081"/>
                  <a:pt x="78" y="1081"/>
                </a:cubicBezTo>
                <a:cubicBezTo>
                  <a:pt x="80" y="1081"/>
                  <a:pt x="80" y="1078"/>
                  <a:pt x="82" y="1078"/>
                </a:cubicBezTo>
                <a:cubicBezTo>
                  <a:pt x="82" y="1078"/>
                  <a:pt x="84" y="1081"/>
                  <a:pt x="86" y="1081"/>
                </a:cubicBezTo>
                <a:cubicBezTo>
                  <a:pt x="85" y="1081"/>
                  <a:pt x="87" y="1079"/>
                  <a:pt x="87" y="1079"/>
                </a:cubicBezTo>
                <a:cubicBezTo>
                  <a:pt x="91" y="1078"/>
                  <a:pt x="95" y="1080"/>
                  <a:pt x="98" y="1079"/>
                </a:cubicBezTo>
                <a:cubicBezTo>
                  <a:pt x="100" y="1079"/>
                  <a:pt x="100" y="1078"/>
                  <a:pt x="101" y="1078"/>
                </a:cubicBezTo>
                <a:cubicBezTo>
                  <a:pt x="103" y="1078"/>
                  <a:pt x="103" y="1080"/>
                  <a:pt x="106" y="1079"/>
                </a:cubicBezTo>
                <a:cubicBezTo>
                  <a:pt x="106" y="1079"/>
                  <a:pt x="107" y="1078"/>
                  <a:pt x="108" y="1078"/>
                </a:cubicBezTo>
                <a:cubicBezTo>
                  <a:pt x="109" y="1077"/>
                  <a:pt x="111" y="1078"/>
                  <a:pt x="112" y="1078"/>
                </a:cubicBezTo>
                <a:cubicBezTo>
                  <a:pt x="113" y="1078"/>
                  <a:pt x="114" y="1079"/>
                  <a:pt x="114" y="1079"/>
                </a:cubicBezTo>
                <a:cubicBezTo>
                  <a:pt x="116" y="1080"/>
                  <a:pt x="119" y="1076"/>
                  <a:pt x="120" y="1079"/>
                </a:cubicBezTo>
                <a:cubicBezTo>
                  <a:pt x="120" y="1081"/>
                  <a:pt x="119" y="1083"/>
                  <a:pt x="117" y="1084"/>
                </a:cubicBezTo>
                <a:cubicBezTo>
                  <a:pt x="108" y="1083"/>
                  <a:pt x="97" y="1086"/>
                  <a:pt x="92" y="1084"/>
                </a:cubicBezTo>
                <a:cubicBezTo>
                  <a:pt x="90" y="1088"/>
                  <a:pt x="84" y="1087"/>
                  <a:pt x="80" y="1089"/>
                </a:cubicBezTo>
                <a:cubicBezTo>
                  <a:pt x="77" y="1089"/>
                  <a:pt x="76" y="1091"/>
                  <a:pt x="80" y="1090"/>
                </a:cubicBezTo>
                <a:cubicBezTo>
                  <a:pt x="84" y="1092"/>
                  <a:pt x="84" y="1088"/>
                  <a:pt x="88" y="1089"/>
                </a:cubicBezTo>
                <a:cubicBezTo>
                  <a:pt x="88" y="1092"/>
                  <a:pt x="93" y="1090"/>
                  <a:pt x="93" y="1094"/>
                </a:cubicBezTo>
                <a:cubicBezTo>
                  <a:pt x="87" y="1093"/>
                  <a:pt x="81" y="1094"/>
                  <a:pt x="79" y="1097"/>
                </a:cubicBezTo>
                <a:cubicBezTo>
                  <a:pt x="83" y="1097"/>
                  <a:pt x="90" y="1096"/>
                  <a:pt x="93" y="1098"/>
                </a:cubicBezTo>
                <a:cubicBezTo>
                  <a:pt x="93" y="1096"/>
                  <a:pt x="95" y="1098"/>
                  <a:pt x="96" y="1097"/>
                </a:cubicBezTo>
                <a:cubicBezTo>
                  <a:pt x="97" y="1096"/>
                  <a:pt x="98" y="1095"/>
                  <a:pt x="99" y="1094"/>
                </a:cubicBezTo>
                <a:cubicBezTo>
                  <a:pt x="100" y="1097"/>
                  <a:pt x="103" y="1099"/>
                  <a:pt x="104" y="1102"/>
                </a:cubicBezTo>
                <a:cubicBezTo>
                  <a:pt x="104" y="1101"/>
                  <a:pt x="102" y="1102"/>
                  <a:pt x="103" y="1103"/>
                </a:cubicBezTo>
                <a:cubicBezTo>
                  <a:pt x="103" y="1106"/>
                  <a:pt x="105" y="1102"/>
                  <a:pt x="106" y="1105"/>
                </a:cubicBezTo>
                <a:cubicBezTo>
                  <a:pt x="105" y="1106"/>
                  <a:pt x="104" y="1108"/>
                  <a:pt x="103" y="1108"/>
                </a:cubicBezTo>
                <a:cubicBezTo>
                  <a:pt x="97" y="1109"/>
                  <a:pt x="99" y="1105"/>
                  <a:pt x="96" y="1108"/>
                </a:cubicBezTo>
                <a:cubicBezTo>
                  <a:pt x="94" y="1111"/>
                  <a:pt x="80" y="1106"/>
                  <a:pt x="81" y="1105"/>
                </a:cubicBezTo>
                <a:cubicBezTo>
                  <a:pt x="81" y="1103"/>
                  <a:pt x="87" y="1105"/>
                  <a:pt x="87" y="1102"/>
                </a:cubicBezTo>
                <a:cubicBezTo>
                  <a:pt x="84" y="1102"/>
                  <a:pt x="81" y="1102"/>
                  <a:pt x="79" y="1102"/>
                </a:cubicBezTo>
                <a:cubicBezTo>
                  <a:pt x="79" y="1105"/>
                  <a:pt x="79" y="1108"/>
                  <a:pt x="76" y="1108"/>
                </a:cubicBezTo>
                <a:cubicBezTo>
                  <a:pt x="76" y="1112"/>
                  <a:pt x="79" y="1113"/>
                  <a:pt x="80" y="1116"/>
                </a:cubicBezTo>
                <a:cubicBezTo>
                  <a:pt x="77" y="1116"/>
                  <a:pt x="76" y="1118"/>
                  <a:pt x="73" y="1117"/>
                </a:cubicBezTo>
                <a:cubicBezTo>
                  <a:pt x="73" y="1113"/>
                  <a:pt x="71" y="1114"/>
                  <a:pt x="73" y="1111"/>
                </a:cubicBezTo>
                <a:cubicBezTo>
                  <a:pt x="68" y="1110"/>
                  <a:pt x="67" y="1113"/>
                  <a:pt x="64" y="1114"/>
                </a:cubicBezTo>
                <a:cubicBezTo>
                  <a:pt x="62" y="1115"/>
                  <a:pt x="59" y="1114"/>
                  <a:pt x="59" y="1116"/>
                </a:cubicBezTo>
                <a:cubicBezTo>
                  <a:pt x="62" y="1116"/>
                  <a:pt x="64" y="1116"/>
                  <a:pt x="65" y="1117"/>
                </a:cubicBezTo>
                <a:cubicBezTo>
                  <a:pt x="66" y="1116"/>
                  <a:pt x="66" y="1114"/>
                  <a:pt x="68" y="1114"/>
                </a:cubicBezTo>
                <a:cubicBezTo>
                  <a:pt x="69" y="1117"/>
                  <a:pt x="64" y="1116"/>
                  <a:pt x="66" y="1121"/>
                </a:cubicBezTo>
                <a:cubicBezTo>
                  <a:pt x="69" y="1120"/>
                  <a:pt x="72" y="1121"/>
                  <a:pt x="72" y="1124"/>
                </a:cubicBezTo>
                <a:cubicBezTo>
                  <a:pt x="70" y="1124"/>
                  <a:pt x="70" y="1121"/>
                  <a:pt x="69" y="1124"/>
                </a:cubicBezTo>
                <a:cubicBezTo>
                  <a:pt x="71" y="1124"/>
                  <a:pt x="71" y="1126"/>
                  <a:pt x="74" y="1125"/>
                </a:cubicBezTo>
                <a:cubicBezTo>
                  <a:pt x="74" y="1124"/>
                  <a:pt x="76" y="1123"/>
                  <a:pt x="77" y="1125"/>
                </a:cubicBezTo>
                <a:cubicBezTo>
                  <a:pt x="75" y="1129"/>
                  <a:pt x="67" y="1127"/>
                  <a:pt x="68" y="1133"/>
                </a:cubicBezTo>
                <a:cubicBezTo>
                  <a:pt x="80" y="1136"/>
                  <a:pt x="99" y="1138"/>
                  <a:pt x="112" y="1135"/>
                </a:cubicBezTo>
                <a:cubicBezTo>
                  <a:pt x="112" y="1137"/>
                  <a:pt x="116" y="1136"/>
                  <a:pt x="115" y="1140"/>
                </a:cubicBezTo>
                <a:cubicBezTo>
                  <a:pt x="109" y="1139"/>
                  <a:pt x="105" y="1141"/>
                  <a:pt x="103" y="1144"/>
                </a:cubicBezTo>
                <a:cubicBezTo>
                  <a:pt x="96" y="1144"/>
                  <a:pt x="89" y="1144"/>
                  <a:pt x="83" y="1144"/>
                </a:cubicBezTo>
                <a:cubicBezTo>
                  <a:pt x="80" y="1145"/>
                  <a:pt x="82" y="1148"/>
                  <a:pt x="78" y="1148"/>
                </a:cubicBezTo>
                <a:cubicBezTo>
                  <a:pt x="78" y="1145"/>
                  <a:pt x="77" y="1145"/>
                  <a:pt x="75" y="1144"/>
                </a:cubicBezTo>
                <a:cubicBezTo>
                  <a:pt x="69" y="1143"/>
                  <a:pt x="58" y="1145"/>
                  <a:pt x="51" y="1144"/>
                </a:cubicBezTo>
                <a:cubicBezTo>
                  <a:pt x="49" y="1151"/>
                  <a:pt x="58" y="1145"/>
                  <a:pt x="58" y="1149"/>
                </a:cubicBezTo>
                <a:cubicBezTo>
                  <a:pt x="54" y="1152"/>
                  <a:pt x="52" y="1147"/>
                  <a:pt x="52" y="1152"/>
                </a:cubicBezTo>
                <a:cubicBezTo>
                  <a:pt x="56" y="1151"/>
                  <a:pt x="58" y="1155"/>
                  <a:pt x="63" y="1156"/>
                </a:cubicBezTo>
                <a:cubicBezTo>
                  <a:pt x="67" y="1156"/>
                  <a:pt x="71" y="1155"/>
                  <a:pt x="75" y="1156"/>
                </a:cubicBezTo>
                <a:cubicBezTo>
                  <a:pt x="79" y="1156"/>
                  <a:pt x="86" y="1153"/>
                  <a:pt x="87" y="1159"/>
                </a:cubicBezTo>
                <a:cubicBezTo>
                  <a:pt x="82" y="1159"/>
                  <a:pt x="73" y="1157"/>
                  <a:pt x="73" y="1162"/>
                </a:cubicBezTo>
                <a:cubicBezTo>
                  <a:pt x="74" y="1162"/>
                  <a:pt x="76" y="1162"/>
                  <a:pt x="76" y="1163"/>
                </a:cubicBezTo>
                <a:cubicBezTo>
                  <a:pt x="71" y="1163"/>
                  <a:pt x="66" y="1163"/>
                  <a:pt x="62" y="1163"/>
                </a:cubicBezTo>
                <a:cubicBezTo>
                  <a:pt x="62" y="1161"/>
                  <a:pt x="61" y="1160"/>
                  <a:pt x="60" y="1159"/>
                </a:cubicBezTo>
                <a:cubicBezTo>
                  <a:pt x="54" y="1157"/>
                  <a:pt x="53" y="1162"/>
                  <a:pt x="50" y="1159"/>
                </a:cubicBezTo>
                <a:cubicBezTo>
                  <a:pt x="50" y="1167"/>
                  <a:pt x="55" y="1160"/>
                  <a:pt x="57" y="1163"/>
                </a:cubicBezTo>
                <a:cubicBezTo>
                  <a:pt x="57" y="1165"/>
                  <a:pt x="58" y="1165"/>
                  <a:pt x="59" y="1167"/>
                </a:cubicBezTo>
                <a:cubicBezTo>
                  <a:pt x="56" y="1167"/>
                  <a:pt x="54" y="1171"/>
                  <a:pt x="59" y="1170"/>
                </a:cubicBezTo>
                <a:cubicBezTo>
                  <a:pt x="61" y="1170"/>
                  <a:pt x="60" y="1166"/>
                  <a:pt x="63" y="1167"/>
                </a:cubicBezTo>
                <a:cubicBezTo>
                  <a:pt x="63" y="1170"/>
                  <a:pt x="60" y="1171"/>
                  <a:pt x="61" y="1175"/>
                </a:cubicBezTo>
                <a:cubicBezTo>
                  <a:pt x="66" y="1175"/>
                  <a:pt x="62" y="1179"/>
                  <a:pt x="63" y="1179"/>
                </a:cubicBezTo>
                <a:cubicBezTo>
                  <a:pt x="63" y="1180"/>
                  <a:pt x="66" y="1179"/>
                  <a:pt x="66" y="1181"/>
                </a:cubicBezTo>
                <a:cubicBezTo>
                  <a:pt x="61" y="1181"/>
                  <a:pt x="55" y="1180"/>
                  <a:pt x="55" y="1184"/>
                </a:cubicBezTo>
                <a:cubicBezTo>
                  <a:pt x="61" y="1185"/>
                  <a:pt x="62" y="1181"/>
                  <a:pt x="67" y="1182"/>
                </a:cubicBezTo>
                <a:cubicBezTo>
                  <a:pt x="67" y="1187"/>
                  <a:pt x="75" y="1187"/>
                  <a:pt x="79" y="1187"/>
                </a:cubicBezTo>
                <a:cubicBezTo>
                  <a:pt x="86" y="1188"/>
                  <a:pt x="89" y="1188"/>
                  <a:pt x="93" y="1189"/>
                </a:cubicBezTo>
                <a:cubicBezTo>
                  <a:pt x="95" y="1189"/>
                  <a:pt x="97" y="1188"/>
                  <a:pt x="98" y="1190"/>
                </a:cubicBezTo>
                <a:cubicBezTo>
                  <a:pt x="92" y="1195"/>
                  <a:pt x="81" y="1190"/>
                  <a:pt x="77" y="1190"/>
                </a:cubicBezTo>
                <a:cubicBezTo>
                  <a:pt x="75" y="1191"/>
                  <a:pt x="75" y="1192"/>
                  <a:pt x="73" y="1192"/>
                </a:cubicBezTo>
                <a:cubicBezTo>
                  <a:pt x="68" y="1193"/>
                  <a:pt x="65" y="1193"/>
                  <a:pt x="63" y="1194"/>
                </a:cubicBezTo>
                <a:cubicBezTo>
                  <a:pt x="63" y="1194"/>
                  <a:pt x="61" y="1193"/>
                  <a:pt x="60" y="1194"/>
                </a:cubicBezTo>
                <a:cubicBezTo>
                  <a:pt x="59" y="1194"/>
                  <a:pt x="61" y="1197"/>
                  <a:pt x="59" y="1197"/>
                </a:cubicBezTo>
                <a:cubicBezTo>
                  <a:pt x="54" y="1197"/>
                  <a:pt x="54" y="1201"/>
                  <a:pt x="50" y="1201"/>
                </a:cubicBezTo>
                <a:cubicBezTo>
                  <a:pt x="50" y="1205"/>
                  <a:pt x="53" y="1208"/>
                  <a:pt x="50" y="1211"/>
                </a:cubicBezTo>
                <a:cubicBezTo>
                  <a:pt x="58" y="1211"/>
                  <a:pt x="66" y="1215"/>
                  <a:pt x="74" y="1214"/>
                </a:cubicBezTo>
                <a:cubicBezTo>
                  <a:pt x="76" y="1214"/>
                  <a:pt x="76" y="1213"/>
                  <a:pt x="79" y="1213"/>
                </a:cubicBezTo>
                <a:cubicBezTo>
                  <a:pt x="81" y="1212"/>
                  <a:pt x="84" y="1212"/>
                  <a:pt x="86" y="1213"/>
                </a:cubicBezTo>
                <a:cubicBezTo>
                  <a:pt x="89" y="1213"/>
                  <a:pt x="88" y="1215"/>
                  <a:pt x="90" y="1216"/>
                </a:cubicBezTo>
                <a:cubicBezTo>
                  <a:pt x="93" y="1217"/>
                  <a:pt x="97" y="1213"/>
                  <a:pt x="98" y="1217"/>
                </a:cubicBezTo>
                <a:cubicBezTo>
                  <a:pt x="98" y="1220"/>
                  <a:pt x="94" y="1219"/>
                  <a:pt x="95" y="1222"/>
                </a:cubicBezTo>
                <a:cubicBezTo>
                  <a:pt x="98" y="1222"/>
                  <a:pt x="101" y="1220"/>
                  <a:pt x="104" y="1219"/>
                </a:cubicBezTo>
                <a:cubicBezTo>
                  <a:pt x="113" y="1224"/>
                  <a:pt x="122" y="1217"/>
                  <a:pt x="131" y="1219"/>
                </a:cubicBezTo>
                <a:cubicBezTo>
                  <a:pt x="134" y="1220"/>
                  <a:pt x="133" y="1222"/>
                  <a:pt x="137" y="1222"/>
                </a:cubicBezTo>
                <a:cubicBezTo>
                  <a:pt x="143" y="1223"/>
                  <a:pt x="148" y="1223"/>
                  <a:pt x="151" y="1224"/>
                </a:cubicBezTo>
                <a:cubicBezTo>
                  <a:pt x="154" y="1224"/>
                  <a:pt x="156" y="1223"/>
                  <a:pt x="158" y="1225"/>
                </a:cubicBezTo>
                <a:cubicBezTo>
                  <a:pt x="158" y="1226"/>
                  <a:pt x="162" y="1225"/>
                  <a:pt x="162" y="1225"/>
                </a:cubicBezTo>
                <a:cubicBezTo>
                  <a:pt x="164" y="1225"/>
                  <a:pt x="164" y="1227"/>
                  <a:pt x="164" y="1227"/>
                </a:cubicBezTo>
                <a:cubicBezTo>
                  <a:pt x="166" y="1227"/>
                  <a:pt x="169" y="1226"/>
                  <a:pt x="172" y="1227"/>
                </a:cubicBezTo>
                <a:cubicBezTo>
                  <a:pt x="174" y="1228"/>
                  <a:pt x="177" y="1230"/>
                  <a:pt x="180" y="1230"/>
                </a:cubicBezTo>
                <a:cubicBezTo>
                  <a:pt x="180" y="1229"/>
                  <a:pt x="181" y="1228"/>
                  <a:pt x="183" y="1228"/>
                </a:cubicBezTo>
                <a:cubicBezTo>
                  <a:pt x="184" y="1222"/>
                  <a:pt x="175" y="1231"/>
                  <a:pt x="175" y="1224"/>
                </a:cubicBezTo>
                <a:cubicBezTo>
                  <a:pt x="181" y="1220"/>
                  <a:pt x="192" y="1223"/>
                  <a:pt x="195" y="1224"/>
                </a:cubicBezTo>
                <a:cubicBezTo>
                  <a:pt x="200" y="1225"/>
                  <a:pt x="206" y="1224"/>
                  <a:pt x="208" y="1227"/>
                </a:cubicBezTo>
                <a:cubicBezTo>
                  <a:pt x="208" y="1227"/>
                  <a:pt x="212" y="1227"/>
                  <a:pt x="213" y="1227"/>
                </a:cubicBezTo>
                <a:cubicBezTo>
                  <a:pt x="214" y="1227"/>
                  <a:pt x="214" y="1228"/>
                  <a:pt x="214" y="1228"/>
                </a:cubicBezTo>
                <a:cubicBezTo>
                  <a:pt x="220" y="1230"/>
                  <a:pt x="225" y="1229"/>
                  <a:pt x="230" y="1230"/>
                </a:cubicBezTo>
                <a:cubicBezTo>
                  <a:pt x="233" y="1230"/>
                  <a:pt x="238" y="1233"/>
                  <a:pt x="239" y="1233"/>
                </a:cubicBezTo>
                <a:cubicBezTo>
                  <a:pt x="243" y="1234"/>
                  <a:pt x="242" y="1235"/>
                  <a:pt x="244" y="1236"/>
                </a:cubicBezTo>
                <a:cubicBezTo>
                  <a:pt x="246" y="1237"/>
                  <a:pt x="248" y="1237"/>
                  <a:pt x="249" y="1238"/>
                </a:cubicBezTo>
                <a:cubicBezTo>
                  <a:pt x="250" y="1239"/>
                  <a:pt x="251" y="1240"/>
                  <a:pt x="252" y="1241"/>
                </a:cubicBezTo>
                <a:cubicBezTo>
                  <a:pt x="254" y="1242"/>
                  <a:pt x="255" y="1242"/>
                  <a:pt x="256" y="1244"/>
                </a:cubicBezTo>
                <a:cubicBezTo>
                  <a:pt x="254" y="1244"/>
                  <a:pt x="254" y="1246"/>
                  <a:pt x="257" y="1246"/>
                </a:cubicBezTo>
                <a:cubicBezTo>
                  <a:pt x="260" y="1246"/>
                  <a:pt x="256" y="1243"/>
                  <a:pt x="259" y="1243"/>
                </a:cubicBezTo>
                <a:cubicBezTo>
                  <a:pt x="261" y="1242"/>
                  <a:pt x="262" y="1240"/>
                  <a:pt x="265" y="1241"/>
                </a:cubicBezTo>
                <a:cubicBezTo>
                  <a:pt x="261" y="1246"/>
                  <a:pt x="267" y="1243"/>
                  <a:pt x="270" y="1244"/>
                </a:cubicBezTo>
                <a:cubicBezTo>
                  <a:pt x="272" y="1245"/>
                  <a:pt x="272" y="1250"/>
                  <a:pt x="273" y="1251"/>
                </a:cubicBezTo>
                <a:cubicBezTo>
                  <a:pt x="274" y="1252"/>
                  <a:pt x="278" y="1250"/>
                  <a:pt x="278" y="1252"/>
                </a:cubicBezTo>
                <a:cubicBezTo>
                  <a:pt x="271" y="1252"/>
                  <a:pt x="277" y="1259"/>
                  <a:pt x="277" y="1262"/>
                </a:cubicBezTo>
                <a:cubicBezTo>
                  <a:pt x="272" y="1258"/>
                  <a:pt x="276" y="1264"/>
                  <a:pt x="271" y="1263"/>
                </a:cubicBezTo>
                <a:cubicBezTo>
                  <a:pt x="272" y="1258"/>
                  <a:pt x="272" y="1260"/>
                  <a:pt x="269" y="1257"/>
                </a:cubicBezTo>
                <a:cubicBezTo>
                  <a:pt x="271" y="1257"/>
                  <a:pt x="274" y="1253"/>
                  <a:pt x="269" y="1254"/>
                </a:cubicBezTo>
                <a:cubicBezTo>
                  <a:pt x="264" y="1253"/>
                  <a:pt x="270" y="1261"/>
                  <a:pt x="266" y="1260"/>
                </a:cubicBezTo>
                <a:cubicBezTo>
                  <a:pt x="265" y="1257"/>
                  <a:pt x="261" y="1259"/>
                  <a:pt x="258" y="1259"/>
                </a:cubicBezTo>
                <a:cubicBezTo>
                  <a:pt x="256" y="1258"/>
                  <a:pt x="255" y="1257"/>
                  <a:pt x="251" y="1257"/>
                </a:cubicBezTo>
                <a:cubicBezTo>
                  <a:pt x="249" y="1257"/>
                  <a:pt x="246" y="1258"/>
                  <a:pt x="247" y="1262"/>
                </a:cubicBezTo>
                <a:cubicBezTo>
                  <a:pt x="249" y="1267"/>
                  <a:pt x="259" y="1267"/>
                  <a:pt x="260" y="1263"/>
                </a:cubicBezTo>
                <a:cubicBezTo>
                  <a:pt x="260" y="1263"/>
                  <a:pt x="256" y="1263"/>
                  <a:pt x="256" y="1262"/>
                </a:cubicBezTo>
                <a:cubicBezTo>
                  <a:pt x="260" y="1263"/>
                  <a:pt x="264" y="1257"/>
                  <a:pt x="266" y="1262"/>
                </a:cubicBezTo>
                <a:cubicBezTo>
                  <a:pt x="267" y="1264"/>
                  <a:pt x="261" y="1263"/>
                  <a:pt x="261" y="1265"/>
                </a:cubicBezTo>
                <a:cubicBezTo>
                  <a:pt x="261" y="1265"/>
                  <a:pt x="267" y="1265"/>
                  <a:pt x="267" y="1265"/>
                </a:cubicBezTo>
                <a:cubicBezTo>
                  <a:pt x="269" y="1266"/>
                  <a:pt x="269" y="1269"/>
                  <a:pt x="271" y="1270"/>
                </a:cubicBezTo>
                <a:cubicBezTo>
                  <a:pt x="271" y="1268"/>
                  <a:pt x="273" y="1266"/>
                  <a:pt x="275" y="1267"/>
                </a:cubicBezTo>
                <a:cubicBezTo>
                  <a:pt x="277" y="1270"/>
                  <a:pt x="275" y="1271"/>
                  <a:pt x="280" y="1273"/>
                </a:cubicBezTo>
                <a:cubicBezTo>
                  <a:pt x="282" y="1271"/>
                  <a:pt x="281" y="1266"/>
                  <a:pt x="286" y="1267"/>
                </a:cubicBezTo>
                <a:cubicBezTo>
                  <a:pt x="286" y="1268"/>
                  <a:pt x="288" y="1271"/>
                  <a:pt x="288" y="1268"/>
                </a:cubicBezTo>
                <a:cubicBezTo>
                  <a:pt x="288" y="1266"/>
                  <a:pt x="294" y="1265"/>
                  <a:pt x="296" y="1265"/>
                </a:cubicBezTo>
                <a:cubicBezTo>
                  <a:pt x="299" y="1264"/>
                  <a:pt x="299" y="1267"/>
                  <a:pt x="302" y="1267"/>
                </a:cubicBezTo>
                <a:cubicBezTo>
                  <a:pt x="304" y="1266"/>
                  <a:pt x="304" y="1265"/>
                  <a:pt x="307" y="1265"/>
                </a:cubicBezTo>
                <a:cubicBezTo>
                  <a:pt x="310" y="1265"/>
                  <a:pt x="313" y="1268"/>
                  <a:pt x="316" y="1268"/>
                </a:cubicBezTo>
                <a:cubicBezTo>
                  <a:pt x="322" y="1269"/>
                  <a:pt x="320" y="1266"/>
                  <a:pt x="322" y="1268"/>
                </a:cubicBezTo>
                <a:cubicBezTo>
                  <a:pt x="323" y="1268"/>
                  <a:pt x="325" y="1268"/>
                  <a:pt x="325" y="1268"/>
                </a:cubicBezTo>
                <a:cubicBezTo>
                  <a:pt x="331" y="1269"/>
                  <a:pt x="335" y="1268"/>
                  <a:pt x="337" y="1271"/>
                </a:cubicBezTo>
                <a:cubicBezTo>
                  <a:pt x="333" y="1271"/>
                  <a:pt x="332" y="1274"/>
                  <a:pt x="329" y="1273"/>
                </a:cubicBezTo>
                <a:cubicBezTo>
                  <a:pt x="328" y="1273"/>
                  <a:pt x="326" y="1271"/>
                  <a:pt x="327" y="1271"/>
                </a:cubicBezTo>
                <a:cubicBezTo>
                  <a:pt x="322" y="1271"/>
                  <a:pt x="323" y="1274"/>
                  <a:pt x="321" y="1271"/>
                </a:cubicBezTo>
                <a:cubicBezTo>
                  <a:pt x="320" y="1270"/>
                  <a:pt x="308" y="1272"/>
                  <a:pt x="305" y="1271"/>
                </a:cubicBezTo>
                <a:cubicBezTo>
                  <a:pt x="303" y="1271"/>
                  <a:pt x="301" y="1269"/>
                  <a:pt x="299" y="1270"/>
                </a:cubicBezTo>
                <a:cubicBezTo>
                  <a:pt x="298" y="1270"/>
                  <a:pt x="299" y="1275"/>
                  <a:pt x="296" y="1273"/>
                </a:cubicBezTo>
                <a:cubicBezTo>
                  <a:pt x="295" y="1272"/>
                  <a:pt x="291" y="1266"/>
                  <a:pt x="290" y="1271"/>
                </a:cubicBezTo>
                <a:cubicBezTo>
                  <a:pt x="293" y="1272"/>
                  <a:pt x="289" y="1272"/>
                  <a:pt x="288" y="1273"/>
                </a:cubicBezTo>
                <a:cubicBezTo>
                  <a:pt x="287" y="1274"/>
                  <a:pt x="289" y="1278"/>
                  <a:pt x="287" y="1278"/>
                </a:cubicBezTo>
                <a:cubicBezTo>
                  <a:pt x="281" y="1275"/>
                  <a:pt x="280" y="1278"/>
                  <a:pt x="274" y="1279"/>
                </a:cubicBezTo>
                <a:cubicBezTo>
                  <a:pt x="274" y="1278"/>
                  <a:pt x="273" y="1277"/>
                  <a:pt x="273" y="1276"/>
                </a:cubicBezTo>
                <a:cubicBezTo>
                  <a:pt x="274" y="1276"/>
                  <a:pt x="276" y="1276"/>
                  <a:pt x="276" y="1274"/>
                </a:cubicBezTo>
                <a:cubicBezTo>
                  <a:pt x="269" y="1273"/>
                  <a:pt x="272" y="1281"/>
                  <a:pt x="267" y="1281"/>
                </a:cubicBezTo>
                <a:cubicBezTo>
                  <a:pt x="262" y="1279"/>
                  <a:pt x="257" y="1279"/>
                  <a:pt x="252" y="1278"/>
                </a:cubicBezTo>
                <a:cubicBezTo>
                  <a:pt x="252" y="1279"/>
                  <a:pt x="253" y="1280"/>
                  <a:pt x="253" y="1281"/>
                </a:cubicBezTo>
                <a:cubicBezTo>
                  <a:pt x="252" y="1283"/>
                  <a:pt x="250" y="1281"/>
                  <a:pt x="250" y="1282"/>
                </a:cubicBezTo>
                <a:cubicBezTo>
                  <a:pt x="249" y="1284"/>
                  <a:pt x="251" y="1288"/>
                  <a:pt x="248" y="1289"/>
                </a:cubicBezTo>
                <a:cubicBezTo>
                  <a:pt x="248" y="1287"/>
                  <a:pt x="247" y="1285"/>
                  <a:pt x="246" y="1284"/>
                </a:cubicBezTo>
                <a:cubicBezTo>
                  <a:pt x="246" y="1281"/>
                  <a:pt x="250" y="1283"/>
                  <a:pt x="249" y="1279"/>
                </a:cubicBezTo>
                <a:cubicBezTo>
                  <a:pt x="245" y="1279"/>
                  <a:pt x="240" y="1279"/>
                  <a:pt x="238" y="1281"/>
                </a:cubicBezTo>
                <a:cubicBezTo>
                  <a:pt x="236" y="1276"/>
                  <a:pt x="226" y="1278"/>
                  <a:pt x="220" y="1278"/>
                </a:cubicBezTo>
                <a:cubicBezTo>
                  <a:pt x="218" y="1278"/>
                  <a:pt x="218" y="1280"/>
                  <a:pt x="217" y="1281"/>
                </a:cubicBezTo>
                <a:cubicBezTo>
                  <a:pt x="212" y="1279"/>
                  <a:pt x="210" y="1276"/>
                  <a:pt x="205" y="1274"/>
                </a:cubicBezTo>
                <a:cubicBezTo>
                  <a:pt x="204" y="1278"/>
                  <a:pt x="196" y="1275"/>
                  <a:pt x="191" y="1276"/>
                </a:cubicBezTo>
                <a:cubicBezTo>
                  <a:pt x="194" y="1281"/>
                  <a:pt x="192" y="1281"/>
                  <a:pt x="187" y="1282"/>
                </a:cubicBezTo>
                <a:cubicBezTo>
                  <a:pt x="187" y="1277"/>
                  <a:pt x="185" y="1276"/>
                  <a:pt x="182" y="1274"/>
                </a:cubicBezTo>
                <a:cubicBezTo>
                  <a:pt x="181" y="1277"/>
                  <a:pt x="177" y="1275"/>
                  <a:pt x="176" y="1274"/>
                </a:cubicBezTo>
                <a:cubicBezTo>
                  <a:pt x="173" y="1274"/>
                  <a:pt x="170" y="1275"/>
                  <a:pt x="168" y="1274"/>
                </a:cubicBezTo>
                <a:cubicBezTo>
                  <a:pt x="166" y="1274"/>
                  <a:pt x="166" y="1273"/>
                  <a:pt x="165" y="1273"/>
                </a:cubicBezTo>
                <a:cubicBezTo>
                  <a:pt x="163" y="1273"/>
                  <a:pt x="163" y="1271"/>
                  <a:pt x="163" y="1271"/>
                </a:cubicBezTo>
                <a:cubicBezTo>
                  <a:pt x="161" y="1271"/>
                  <a:pt x="157" y="1272"/>
                  <a:pt x="154" y="1271"/>
                </a:cubicBezTo>
                <a:cubicBezTo>
                  <a:pt x="151" y="1271"/>
                  <a:pt x="151" y="1269"/>
                  <a:pt x="147" y="1270"/>
                </a:cubicBezTo>
                <a:cubicBezTo>
                  <a:pt x="146" y="1270"/>
                  <a:pt x="146" y="1271"/>
                  <a:pt x="144" y="1271"/>
                </a:cubicBezTo>
                <a:cubicBezTo>
                  <a:pt x="139" y="1272"/>
                  <a:pt x="137" y="1270"/>
                  <a:pt x="133" y="1270"/>
                </a:cubicBezTo>
                <a:cubicBezTo>
                  <a:pt x="126" y="1269"/>
                  <a:pt x="119" y="1270"/>
                  <a:pt x="111" y="1270"/>
                </a:cubicBezTo>
                <a:cubicBezTo>
                  <a:pt x="110" y="1271"/>
                  <a:pt x="111" y="1276"/>
                  <a:pt x="107" y="1274"/>
                </a:cubicBezTo>
                <a:cubicBezTo>
                  <a:pt x="105" y="1272"/>
                  <a:pt x="103" y="1270"/>
                  <a:pt x="99" y="1271"/>
                </a:cubicBezTo>
                <a:cubicBezTo>
                  <a:pt x="98" y="1271"/>
                  <a:pt x="97" y="1273"/>
                  <a:pt x="97" y="1273"/>
                </a:cubicBezTo>
                <a:cubicBezTo>
                  <a:pt x="96" y="1273"/>
                  <a:pt x="94" y="1270"/>
                  <a:pt x="93" y="1273"/>
                </a:cubicBezTo>
                <a:cubicBezTo>
                  <a:pt x="98" y="1274"/>
                  <a:pt x="95" y="1279"/>
                  <a:pt x="95" y="1282"/>
                </a:cubicBezTo>
                <a:cubicBezTo>
                  <a:pt x="98" y="1281"/>
                  <a:pt x="101" y="1285"/>
                  <a:pt x="104" y="1286"/>
                </a:cubicBezTo>
                <a:cubicBezTo>
                  <a:pt x="106" y="1286"/>
                  <a:pt x="107" y="1284"/>
                  <a:pt x="111" y="1284"/>
                </a:cubicBezTo>
                <a:cubicBezTo>
                  <a:pt x="111" y="1284"/>
                  <a:pt x="110" y="1285"/>
                  <a:pt x="111" y="1286"/>
                </a:cubicBezTo>
                <a:cubicBezTo>
                  <a:pt x="111" y="1286"/>
                  <a:pt x="113" y="1286"/>
                  <a:pt x="114" y="1286"/>
                </a:cubicBezTo>
                <a:cubicBezTo>
                  <a:pt x="116" y="1286"/>
                  <a:pt x="115" y="1289"/>
                  <a:pt x="114" y="1290"/>
                </a:cubicBezTo>
                <a:cubicBezTo>
                  <a:pt x="120" y="1292"/>
                  <a:pt x="115" y="1283"/>
                  <a:pt x="120" y="1284"/>
                </a:cubicBezTo>
                <a:cubicBezTo>
                  <a:pt x="123" y="1283"/>
                  <a:pt x="132" y="1280"/>
                  <a:pt x="136" y="1284"/>
                </a:cubicBezTo>
                <a:cubicBezTo>
                  <a:pt x="138" y="1290"/>
                  <a:pt x="131" y="1287"/>
                  <a:pt x="133" y="1292"/>
                </a:cubicBezTo>
                <a:cubicBezTo>
                  <a:pt x="138" y="1291"/>
                  <a:pt x="138" y="1295"/>
                  <a:pt x="144" y="1293"/>
                </a:cubicBezTo>
                <a:cubicBezTo>
                  <a:pt x="146" y="1292"/>
                  <a:pt x="148" y="1290"/>
                  <a:pt x="151" y="1289"/>
                </a:cubicBezTo>
                <a:cubicBezTo>
                  <a:pt x="158" y="1286"/>
                  <a:pt x="163" y="1288"/>
                  <a:pt x="166" y="1290"/>
                </a:cubicBezTo>
                <a:cubicBezTo>
                  <a:pt x="166" y="1291"/>
                  <a:pt x="168" y="1290"/>
                  <a:pt x="169" y="1290"/>
                </a:cubicBezTo>
                <a:cubicBezTo>
                  <a:pt x="176" y="1291"/>
                  <a:pt x="184" y="1287"/>
                  <a:pt x="189" y="1290"/>
                </a:cubicBezTo>
                <a:cubicBezTo>
                  <a:pt x="192" y="1289"/>
                  <a:pt x="188" y="1283"/>
                  <a:pt x="192" y="1282"/>
                </a:cubicBezTo>
                <a:cubicBezTo>
                  <a:pt x="195" y="1283"/>
                  <a:pt x="198" y="1282"/>
                  <a:pt x="200" y="1284"/>
                </a:cubicBezTo>
                <a:cubicBezTo>
                  <a:pt x="201" y="1285"/>
                  <a:pt x="200" y="1289"/>
                  <a:pt x="201" y="1290"/>
                </a:cubicBezTo>
                <a:cubicBezTo>
                  <a:pt x="202" y="1291"/>
                  <a:pt x="205" y="1290"/>
                  <a:pt x="205" y="1292"/>
                </a:cubicBezTo>
                <a:cubicBezTo>
                  <a:pt x="213" y="1293"/>
                  <a:pt x="218" y="1289"/>
                  <a:pt x="222" y="1293"/>
                </a:cubicBezTo>
                <a:cubicBezTo>
                  <a:pt x="224" y="1291"/>
                  <a:pt x="222" y="1286"/>
                  <a:pt x="226" y="1286"/>
                </a:cubicBezTo>
                <a:cubicBezTo>
                  <a:pt x="231" y="1287"/>
                  <a:pt x="234" y="1287"/>
                  <a:pt x="239" y="1286"/>
                </a:cubicBezTo>
                <a:cubicBezTo>
                  <a:pt x="239" y="1287"/>
                  <a:pt x="240" y="1287"/>
                  <a:pt x="240" y="1289"/>
                </a:cubicBezTo>
                <a:cubicBezTo>
                  <a:pt x="241" y="1292"/>
                  <a:pt x="238" y="1292"/>
                  <a:pt x="238" y="1293"/>
                </a:cubicBezTo>
                <a:cubicBezTo>
                  <a:pt x="243" y="1295"/>
                  <a:pt x="251" y="1297"/>
                  <a:pt x="256" y="1297"/>
                </a:cubicBezTo>
                <a:cubicBezTo>
                  <a:pt x="266" y="1296"/>
                  <a:pt x="255" y="1294"/>
                  <a:pt x="263" y="1293"/>
                </a:cubicBezTo>
                <a:cubicBezTo>
                  <a:pt x="265" y="1302"/>
                  <a:pt x="257" y="1298"/>
                  <a:pt x="256" y="1298"/>
                </a:cubicBezTo>
                <a:cubicBezTo>
                  <a:pt x="256" y="1298"/>
                  <a:pt x="257" y="1302"/>
                  <a:pt x="255" y="1301"/>
                </a:cubicBezTo>
                <a:cubicBezTo>
                  <a:pt x="253" y="1302"/>
                  <a:pt x="251" y="1301"/>
                  <a:pt x="250" y="1303"/>
                </a:cubicBezTo>
                <a:cubicBezTo>
                  <a:pt x="255" y="1303"/>
                  <a:pt x="259" y="1304"/>
                  <a:pt x="261" y="1301"/>
                </a:cubicBezTo>
                <a:cubicBezTo>
                  <a:pt x="261" y="1306"/>
                  <a:pt x="269" y="1303"/>
                  <a:pt x="269" y="1308"/>
                </a:cubicBezTo>
                <a:cubicBezTo>
                  <a:pt x="267" y="1308"/>
                  <a:pt x="262" y="1306"/>
                  <a:pt x="263" y="1311"/>
                </a:cubicBezTo>
                <a:cubicBezTo>
                  <a:pt x="270" y="1308"/>
                  <a:pt x="267" y="1314"/>
                  <a:pt x="267" y="1314"/>
                </a:cubicBezTo>
                <a:cubicBezTo>
                  <a:pt x="268" y="1315"/>
                  <a:pt x="271" y="1313"/>
                  <a:pt x="273" y="1314"/>
                </a:cubicBezTo>
                <a:cubicBezTo>
                  <a:pt x="272" y="1317"/>
                  <a:pt x="278" y="1320"/>
                  <a:pt x="278" y="1317"/>
                </a:cubicBezTo>
                <a:cubicBezTo>
                  <a:pt x="275" y="1318"/>
                  <a:pt x="275" y="1310"/>
                  <a:pt x="277" y="1311"/>
                </a:cubicBezTo>
                <a:cubicBezTo>
                  <a:pt x="279" y="1311"/>
                  <a:pt x="279" y="1313"/>
                  <a:pt x="281" y="1314"/>
                </a:cubicBezTo>
                <a:cubicBezTo>
                  <a:pt x="282" y="1315"/>
                  <a:pt x="284" y="1315"/>
                  <a:pt x="284" y="1317"/>
                </a:cubicBezTo>
                <a:cubicBezTo>
                  <a:pt x="289" y="1315"/>
                  <a:pt x="294" y="1316"/>
                  <a:pt x="299" y="1317"/>
                </a:cubicBezTo>
                <a:cubicBezTo>
                  <a:pt x="303" y="1317"/>
                  <a:pt x="304" y="1313"/>
                  <a:pt x="309" y="1313"/>
                </a:cubicBezTo>
                <a:cubicBezTo>
                  <a:pt x="308" y="1317"/>
                  <a:pt x="316" y="1311"/>
                  <a:pt x="315" y="1316"/>
                </a:cubicBezTo>
                <a:cubicBezTo>
                  <a:pt x="313" y="1316"/>
                  <a:pt x="313" y="1318"/>
                  <a:pt x="315" y="1319"/>
                </a:cubicBezTo>
                <a:cubicBezTo>
                  <a:pt x="315" y="1318"/>
                  <a:pt x="315" y="1316"/>
                  <a:pt x="317" y="1316"/>
                </a:cubicBezTo>
                <a:cubicBezTo>
                  <a:pt x="318" y="1316"/>
                  <a:pt x="319" y="1317"/>
                  <a:pt x="320" y="1317"/>
                </a:cubicBezTo>
                <a:cubicBezTo>
                  <a:pt x="326" y="1320"/>
                  <a:pt x="322" y="1316"/>
                  <a:pt x="327" y="1316"/>
                </a:cubicBezTo>
                <a:cubicBezTo>
                  <a:pt x="331" y="1316"/>
                  <a:pt x="330" y="1320"/>
                  <a:pt x="334" y="1319"/>
                </a:cubicBezTo>
                <a:cubicBezTo>
                  <a:pt x="336" y="1319"/>
                  <a:pt x="335" y="1316"/>
                  <a:pt x="337" y="1316"/>
                </a:cubicBezTo>
                <a:cubicBezTo>
                  <a:pt x="337" y="1319"/>
                  <a:pt x="338" y="1319"/>
                  <a:pt x="340" y="1317"/>
                </a:cubicBezTo>
                <a:cubicBezTo>
                  <a:pt x="343" y="1322"/>
                  <a:pt x="338" y="1324"/>
                  <a:pt x="345" y="1325"/>
                </a:cubicBezTo>
                <a:cubicBezTo>
                  <a:pt x="348" y="1324"/>
                  <a:pt x="347" y="1319"/>
                  <a:pt x="351" y="1319"/>
                </a:cubicBezTo>
                <a:cubicBezTo>
                  <a:pt x="354" y="1319"/>
                  <a:pt x="356" y="1319"/>
                  <a:pt x="359" y="1319"/>
                </a:cubicBezTo>
                <a:cubicBezTo>
                  <a:pt x="359" y="1321"/>
                  <a:pt x="359" y="1324"/>
                  <a:pt x="359" y="1327"/>
                </a:cubicBezTo>
                <a:cubicBezTo>
                  <a:pt x="358" y="1326"/>
                  <a:pt x="350" y="1323"/>
                  <a:pt x="350" y="1327"/>
                </a:cubicBezTo>
                <a:cubicBezTo>
                  <a:pt x="353" y="1328"/>
                  <a:pt x="358" y="1328"/>
                  <a:pt x="361" y="1330"/>
                </a:cubicBezTo>
                <a:cubicBezTo>
                  <a:pt x="360" y="1326"/>
                  <a:pt x="361" y="1324"/>
                  <a:pt x="364" y="1324"/>
                </a:cubicBezTo>
                <a:cubicBezTo>
                  <a:pt x="364" y="1326"/>
                  <a:pt x="368" y="1325"/>
                  <a:pt x="370" y="1325"/>
                </a:cubicBezTo>
                <a:cubicBezTo>
                  <a:pt x="376" y="1325"/>
                  <a:pt x="379" y="1327"/>
                  <a:pt x="383" y="1327"/>
                </a:cubicBezTo>
                <a:cubicBezTo>
                  <a:pt x="388" y="1327"/>
                  <a:pt x="388" y="1324"/>
                  <a:pt x="390" y="1327"/>
                </a:cubicBezTo>
                <a:cubicBezTo>
                  <a:pt x="391" y="1327"/>
                  <a:pt x="393" y="1327"/>
                  <a:pt x="393" y="1327"/>
                </a:cubicBezTo>
                <a:cubicBezTo>
                  <a:pt x="398" y="1327"/>
                  <a:pt x="400" y="1328"/>
                  <a:pt x="401" y="1328"/>
                </a:cubicBezTo>
                <a:cubicBezTo>
                  <a:pt x="406" y="1330"/>
                  <a:pt x="406" y="1329"/>
                  <a:pt x="409" y="1330"/>
                </a:cubicBezTo>
                <a:cubicBezTo>
                  <a:pt x="412" y="1330"/>
                  <a:pt x="411" y="1326"/>
                  <a:pt x="415" y="1327"/>
                </a:cubicBezTo>
                <a:cubicBezTo>
                  <a:pt x="420" y="1326"/>
                  <a:pt x="420" y="1330"/>
                  <a:pt x="425" y="1330"/>
                </a:cubicBezTo>
                <a:cubicBezTo>
                  <a:pt x="424" y="1326"/>
                  <a:pt x="426" y="1325"/>
                  <a:pt x="429" y="1325"/>
                </a:cubicBezTo>
                <a:cubicBezTo>
                  <a:pt x="431" y="1326"/>
                  <a:pt x="430" y="1331"/>
                  <a:pt x="433" y="1332"/>
                </a:cubicBezTo>
                <a:cubicBezTo>
                  <a:pt x="433" y="1329"/>
                  <a:pt x="432" y="1326"/>
                  <a:pt x="434" y="1325"/>
                </a:cubicBezTo>
                <a:cubicBezTo>
                  <a:pt x="439" y="1325"/>
                  <a:pt x="444" y="1324"/>
                  <a:pt x="443" y="1330"/>
                </a:cubicBezTo>
                <a:cubicBezTo>
                  <a:pt x="445" y="1330"/>
                  <a:pt x="446" y="1329"/>
                  <a:pt x="446" y="1328"/>
                </a:cubicBezTo>
                <a:cubicBezTo>
                  <a:pt x="447" y="1327"/>
                  <a:pt x="449" y="1330"/>
                  <a:pt x="448" y="1330"/>
                </a:cubicBezTo>
                <a:cubicBezTo>
                  <a:pt x="451" y="1330"/>
                  <a:pt x="452" y="1328"/>
                  <a:pt x="453" y="1330"/>
                </a:cubicBezTo>
                <a:cubicBezTo>
                  <a:pt x="454" y="1334"/>
                  <a:pt x="450" y="1333"/>
                  <a:pt x="450" y="1336"/>
                </a:cubicBezTo>
                <a:cubicBezTo>
                  <a:pt x="454" y="1336"/>
                  <a:pt x="461" y="1329"/>
                  <a:pt x="464" y="1336"/>
                </a:cubicBezTo>
                <a:cubicBezTo>
                  <a:pt x="461" y="1338"/>
                  <a:pt x="456" y="1339"/>
                  <a:pt x="452" y="1339"/>
                </a:cubicBezTo>
                <a:cubicBezTo>
                  <a:pt x="449" y="1340"/>
                  <a:pt x="449" y="1337"/>
                  <a:pt x="447" y="1339"/>
                </a:cubicBezTo>
                <a:cubicBezTo>
                  <a:pt x="444" y="1343"/>
                  <a:pt x="426" y="1334"/>
                  <a:pt x="428" y="1344"/>
                </a:cubicBezTo>
                <a:cubicBezTo>
                  <a:pt x="433" y="1343"/>
                  <a:pt x="435" y="1340"/>
                  <a:pt x="438" y="1346"/>
                </a:cubicBezTo>
                <a:cubicBezTo>
                  <a:pt x="436" y="1345"/>
                  <a:pt x="432" y="1342"/>
                  <a:pt x="433" y="1347"/>
                </a:cubicBezTo>
                <a:cubicBezTo>
                  <a:pt x="438" y="1347"/>
                  <a:pt x="441" y="1349"/>
                  <a:pt x="443" y="1352"/>
                </a:cubicBezTo>
                <a:cubicBezTo>
                  <a:pt x="435" y="1352"/>
                  <a:pt x="431" y="1355"/>
                  <a:pt x="422" y="1354"/>
                </a:cubicBezTo>
                <a:cubicBezTo>
                  <a:pt x="422" y="1356"/>
                  <a:pt x="425" y="1358"/>
                  <a:pt x="423" y="1358"/>
                </a:cubicBezTo>
                <a:cubicBezTo>
                  <a:pt x="421" y="1356"/>
                  <a:pt x="418" y="1359"/>
                  <a:pt x="415" y="1358"/>
                </a:cubicBezTo>
                <a:cubicBezTo>
                  <a:pt x="413" y="1358"/>
                  <a:pt x="412" y="1356"/>
                  <a:pt x="410" y="1355"/>
                </a:cubicBezTo>
                <a:cubicBezTo>
                  <a:pt x="409" y="1358"/>
                  <a:pt x="398" y="1360"/>
                  <a:pt x="404" y="1365"/>
                </a:cubicBezTo>
                <a:cubicBezTo>
                  <a:pt x="406" y="1362"/>
                  <a:pt x="405" y="1358"/>
                  <a:pt x="410" y="1358"/>
                </a:cubicBezTo>
                <a:cubicBezTo>
                  <a:pt x="414" y="1359"/>
                  <a:pt x="416" y="1361"/>
                  <a:pt x="418" y="1363"/>
                </a:cubicBezTo>
                <a:cubicBezTo>
                  <a:pt x="413" y="1365"/>
                  <a:pt x="413" y="1361"/>
                  <a:pt x="410" y="1360"/>
                </a:cubicBezTo>
                <a:cubicBezTo>
                  <a:pt x="409" y="1363"/>
                  <a:pt x="405" y="1363"/>
                  <a:pt x="404" y="1366"/>
                </a:cubicBezTo>
                <a:cubicBezTo>
                  <a:pt x="407" y="1367"/>
                  <a:pt x="409" y="1366"/>
                  <a:pt x="410" y="1365"/>
                </a:cubicBezTo>
                <a:cubicBezTo>
                  <a:pt x="405" y="1368"/>
                  <a:pt x="416" y="1373"/>
                  <a:pt x="411" y="1376"/>
                </a:cubicBezTo>
                <a:cubicBezTo>
                  <a:pt x="413" y="1372"/>
                  <a:pt x="405" y="1371"/>
                  <a:pt x="406" y="1374"/>
                </a:cubicBezTo>
                <a:cubicBezTo>
                  <a:pt x="410" y="1375"/>
                  <a:pt x="407" y="1381"/>
                  <a:pt x="406" y="1382"/>
                </a:cubicBezTo>
                <a:cubicBezTo>
                  <a:pt x="408" y="1383"/>
                  <a:pt x="410" y="1382"/>
                  <a:pt x="410" y="1384"/>
                </a:cubicBezTo>
                <a:cubicBezTo>
                  <a:pt x="405" y="1384"/>
                  <a:pt x="402" y="1384"/>
                  <a:pt x="400" y="1387"/>
                </a:cubicBezTo>
                <a:cubicBezTo>
                  <a:pt x="403" y="1388"/>
                  <a:pt x="409" y="1385"/>
                  <a:pt x="410" y="1389"/>
                </a:cubicBezTo>
                <a:cubicBezTo>
                  <a:pt x="407" y="1392"/>
                  <a:pt x="405" y="1387"/>
                  <a:pt x="402" y="1390"/>
                </a:cubicBezTo>
                <a:cubicBezTo>
                  <a:pt x="402" y="1393"/>
                  <a:pt x="402" y="1395"/>
                  <a:pt x="402" y="1398"/>
                </a:cubicBezTo>
                <a:cubicBezTo>
                  <a:pt x="400" y="1398"/>
                  <a:pt x="398" y="1398"/>
                  <a:pt x="396" y="1400"/>
                </a:cubicBezTo>
                <a:cubicBezTo>
                  <a:pt x="395" y="1406"/>
                  <a:pt x="404" y="1408"/>
                  <a:pt x="395" y="1406"/>
                </a:cubicBezTo>
                <a:cubicBezTo>
                  <a:pt x="393" y="1410"/>
                  <a:pt x="399" y="1408"/>
                  <a:pt x="400" y="1409"/>
                </a:cubicBezTo>
                <a:cubicBezTo>
                  <a:pt x="400" y="1410"/>
                  <a:pt x="398" y="1412"/>
                  <a:pt x="398" y="1412"/>
                </a:cubicBezTo>
                <a:cubicBezTo>
                  <a:pt x="400" y="1413"/>
                  <a:pt x="403" y="1412"/>
                  <a:pt x="404" y="1412"/>
                </a:cubicBezTo>
                <a:cubicBezTo>
                  <a:pt x="404" y="1414"/>
                  <a:pt x="406" y="1414"/>
                  <a:pt x="406" y="1416"/>
                </a:cubicBezTo>
                <a:cubicBezTo>
                  <a:pt x="406" y="1418"/>
                  <a:pt x="409" y="1418"/>
                  <a:pt x="409" y="1419"/>
                </a:cubicBezTo>
                <a:cubicBezTo>
                  <a:pt x="410" y="1420"/>
                  <a:pt x="408" y="1422"/>
                  <a:pt x="408" y="1422"/>
                </a:cubicBezTo>
                <a:cubicBezTo>
                  <a:pt x="409" y="1423"/>
                  <a:pt x="414" y="1420"/>
                  <a:pt x="414" y="1425"/>
                </a:cubicBezTo>
                <a:cubicBezTo>
                  <a:pt x="413" y="1427"/>
                  <a:pt x="413" y="1429"/>
                  <a:pt x="416" y="1430"/>
                </a:cubicBezTo>
                <a:cubicBezTo>
                  <a:pt x="414" y="1425"/>
                  <a:pt x="417" y="1424"/>
                  <a:pt x="419" y="1422"/>
                </a:cubicBezTo>
                <a:cubicBezTo>
                  <a:pt x="416" y="1422"/>
                  <a:pt x="413" y="1422"/>
                  <a:pt x="413" y="1420"/>
                </a:cubicBezTo>
                <a:cubicBezTo>
                  <a:pt x="411" y="1415"/>
                  <a:pt x="413" y="1413"/>
                  <a:pt x="414" y="1409"/>
                </a:cubicBezTo>
                <a:cubicBezTo>
                  <a:pt x="412" y="1409"/>
                  <a:pt x="412" y="1408"/>
                  <a:pt x="412" y="1406"/>
                </a:cubicBezTo>
                <a:cubicBezTo>
                  <a:pt x="411" y="1402"/>
                  <a:pt x="406" y="1403"/>
                  <a:pt x="407" y="1398"/>
                </a:cubicBezTo>
                <a:cubicBezTo>
                  <a:pt x="410" y="1398"/>
                  <a:pt x="408" y="1393"/>
                  <a:pt x="412" y="1393"/>
                </a:cubicBezTo>
                <a:cubicBezTo>
                  <a:pt x="416" y="1393"/>
                  <a:pt x="421" y="1393"/>
                  <a:pt x="423" y="1397"/>
                </a:cubicBezTo>
                <a:cubicBezTo>
                  <a:pt x="422" y="1407"/>
                  <a:pt x="431" y="1408"/>
                  <a:pt x="436" y="1412"/>
                </a:cubicBezTo>
                <a:cubicBezTo>
                  <a:pt x="435" y="1414"/>
                  <a:pt x="434" y="1416"/>
                  <a:pt x="433" y="1417"/>
                </a:cubicBezTo>
                <a:cubicBezTo>
                  <a:pt x="431" y="1416"/>
                  <a:pt x="428" y="1415"/>
                  <a:pt x="425" y="1416"/>
                </a:cubicBezTo>
                <a:cubicBezTo>
                  <a:pt x="424" y="1423"/>
                  <a:pt x="432" y="1413"/>
                  <a:pt x="433" y="1420"/>
                </a:cubicBezTo>
                <a:cubicBezTo>
                  <a:pt x="428" y="1420"/>
                  <a:pt x="428" y="1425"/>
                  <a:pt x="428" y="1430"/>
                </a:cubicBezTo>
                <a:cubicBezTo>
                  <a:pt x="424" y="1429"/>
                  <a:pt x="424" y="1433"/>
                  <a:pt x="419" y="1433"/>
                </a:cubicBezTo>
                <a:cubicBezTo>
                  <a:pt x="420" y="1438"/>
                  <a:pt x="420" y="1443"/>
                  <a:pt x="424" y="1443"/>
                </a:cubicBezTo>
                <a:cubicBezTo>
                  <a:pt x="424" y="1443"/>
                  <a:pt x="425" y="1437"/>
                  <a:pt x="426" y="1441"/>
                </a:cubicBezTo>
                <a:cubicBezTo>
                  <a:pt x="428" y="1447"/>
                  <a:pt x="419" y="1441"/>
                  <a:pt x="421" y="1447"/>
                </a:cubicBezTo>
                <a:cubicBezTo>
                  <a:pt x="431" y="1443"/>
                  <a:pt x="424" y="1456"/>
                  <a:pt x="431" y="1455"/>
                </a:cubicBezTo>
                <a:cubicBezTo>
                  <a:pt x="435" y="1454"/>
                  <a:pt x="429" y="1451"/>
                  <a:pt x="431" y="1447"/>
                </a:cubicBezTo>
                <a:cubicBezTo>
                  <a:pt x="438" y="1448"/>
                  <a:pt x="435" y="1437"/>
                  <a:pt x="443" y="1438"/>
                </a:cubicBezTo>
                <a:cubicBezTo>
                  <a:pt x="446" y="1439"/>
                  <a:pt x="446" y="1444"/>
                  <a:pt x="448" y="1447"/>
                </a:cubicBezTo>
                <a:cubicBezTo>
                  <a:pt x="449" y="1449"/>
                  <a:pt x="452" y="1448"/>
                  <a:pt x="454" y="1449"/>
                </a:cubicBezTo>
                <a:cubicBezTo>
                  <a:pt x="456" y="1450"/>
                  <a:pt x="454" y="1453"/>
                  <a:pt x="457" y="1454"/>
                </a:cubicBezTo>
                <a:cubicBezTo>
                  <a:pt x="460" y="1454"/>
                  <a:pt x="461" y="1452"/>
                  <a:pt x="462" y="1450"/>
                </a:cubicBezTo>
                <a:cubicBezTo>
                  <a:pt x="453" y="1449"/>
                  <a:pt x="464" y="1446"/>
                  <a:pt x="463" y="1443"/>
                </a:cubicBezTo>
                <a:cubicBezTo>
                  <a:pt x="456" y="1444"/>
                  <a:pt x="459" y="1437"/>
                  <a:pt x="458" y="1435"/>
                </a:cubicBezTo>
                <a:cubicBezTo>
                  <a:pt x="457" y="1433"/>
                  <a:pt x="454" y="1433"/>
                  <a:pt x="453" y="1431"/>
                </a:cubicBezTo>
                <a:cubicBezTo>
                  <a:pt x="452" y="1430"/>
                  <a:pt x="453" y="1427"/>
                  <a:pt x="451" y="1425"/>
                </a:cubicBezTo>
                <a:cubicBezTo>
                  <a:pt x="454" y="1425"/>
                  <a:pt x="453" y="1422"/>
                  <a:pt x="454" y="1422"/>
                </a:cubicBezTo>
                <a:cubicBezTo>
                  <a:pt x="456" y="1422"/>
                  <a:pt x="457" y="1420"/>
                  <a:pt x="457" y="1419"/>
                </a:cubicBezTo>
                <a:cubicBezTo>
                  <a:pt x="455" y="1419"/>
                  <a:pt x="454" y="1417"/>
                  <a:pt x="454" y="1414"/>
                </a:cubicBezTo>
                <a:cubicBezTo>
                  <a:pt x="456" y="1414"/>
                  <a:pt x="458" y="1414"/>
                  <a:pt x="460" y="1414"/>
                </a:cubicBezTo>
                <a:cubicBezTo>
                  <a:pt x="463" y="1408"/>
                  <a:pt x="461" y="1400"/>
                  <a:pt x="457" y="1397"/>
                </a:cubicBezTo>
                <a:cubicBezTo>
                  <a:pt x="459" y="1392"/>
                  <a:pt x="471" y="1392"/>
                  <a:pt x="474" y="1397"/>
                </a:cubicBezTo>
                <a:cubicBezTo>
                  <a:pt x="476" y="1391"/>
                  <a:pt x="481" y="1396"/>
                  <a:pt x="486" y="1393"/>
                </a:cubicBezTo>
                <a:cubicBezTo>
                  <a:pt x="487" y="1394"/>
                  <a:pt x="487" y="1398"/>
                  <a:pt x="488" y="1398"/>
                </a:cubicBezTo>
                <a:cubicBezTo>
                  <a:pt x="489" y="1399"/>
                  <a:pt x="492" y="1397"/>
                  <a:pt x="492" y="1398"/>
                </a:cubicBezTo>
                <a:cubicBezTo>
                  <a:pt x="494" y="1399"/>
                  <a:pt x="493" y="1402"/>
                  <a:pt x="494" y="1403"/>
                </a:cubicBezTo>
                <a:cubicBezTo>
                  <a:pt x="495" y="1404"/>
                  <a:pt x="498" y="1404"/>
                  <a:pt x="499" y="1406"/>
                </a:cubicBezTo>
                <a:cubicBezTo>
                  <a:pt x="499" y="1408"/>
                  <a:pt x="499" y="1409"/>
                  <a:pt x="499" y="1411"/>
                </a:cubicBezTo>
                <a:cubicBezTo>
                  <a:pt x="499" y="1413"/>
                  <a:pt x="497" y="1413"/>
                  <a:pt x="496" y="1414"/>
                </a:cubicBezTo>
                <a:cubicBezTo>
                  <a:pt x="495" y="1415"/>
                  <a:pt x="494" y="1416"/>
                  <a:pt x="493" y="1417"/>
                </a:cubicBezTo>
                <a:cubicBezTo>
                  <a:pt x="491" y="1417"/>
                  <a:pt x="489" y="1417"/>
                  <a:pt x="489" y="1419"/>
                </a:cubicBezTo>
                <a:cubicBezTo>
                  <a:pt x="491" y="1419"/>
                  <a:pt x="494" y="1419"/>
                  <a:pt x="493" y="1422"/>
                </a:cubicBezTo>
                <a:cubicBezTo>
                  <a:pt x="490" y="1419"/>
                  <a:pt x="491" y="1422"/>
                  <a:pt x="487" y="1422"/>
                </a:cubicBezTo>
                <a:cubicBezTo>
                  <a:pt x="487" y="1420"/>
                  <a:pt x="487" y="1417"/>
                  <a:pt x="485" y="1417"/>
                </a:cubicBezTo>
                <a:cubicBezTo>
                  <a:pt x="483" y="1424"/>
                  <a:pt x="483" y="1426"/>
                  <a:pt x="483" y="1436"/>
                </a:cubicBezTo>
                <a:cubicBezTo>
                  <a:pt x="480" y="1440"/>
                  <a:pt x="480" y="1447"/>
                  <a:pt x="482" y="1449"/>
                </a:cubicBezTo>
                <a:cubicBezTo>
                  <a:pt x="488" y="1443"/>
                  <a:pt x="490" y="1455"/>
                  <a:pt x="497" y="1452"/>
                </a:cubicBezTo>
                <a:cubicBezTo>
                  <a:pt x="497" y="1447"/>
                  <a:pt x="501" y="1447"/>
                  <a:pt x="500" y="1443"/>
                </a:cubicBezTo>
                <a:cubicBezTo>
                  <a:pt x="496" y="1443"/>
                  <a:pt x="495" y="1442"/>
                  <a:pt x="495" y="1438"/>
                </a:cubicBezTo>
                <a:cubicBezTo>
                  <a:pt x="496" y="1435"/>
                  <a:pt x="502" y="1437"/>
                  <a:pt x="501" y="1433"/>
                </a:cubicBezTo>
                <a:cubicBezTo>
                  <a:pt x="495" y="1434"/>
                  <a:pt x="493" y="1431"/>
                  <a:pt x="493" y="1425"/>
                </a:cubicBezTo>
                <a:cubicBezTo>
                  <a:pt x="498" y="1423"/>
                  <a:pt x="504" y="1426"/>
                  <a:pt x="510" y="1424"/>
                </a:cubicBezTo>
                <a:cubicBezTo>
                  <a:pt x="512" y="1425"/>
                  <a:pt x="511" y="1427"/>
                  <a:pt x="512" y="1428"/>
                </a:cubicBezTo>
                <a:cubicBezTo>
                  <a:pt x="513" y="1430"/>
                  <a:pt x="515" y="1430"/>
                  <a:pt x="515" y="1431"/>
                </a:cubicBezTo>
                <a:cubicBezTo>
                  <a:pt x="516" y="1433"/>
                  <a:pt x="515" y="1436"/>
                  <a:pt x="515" y="1438"/>
                </a:cubicBezTo>
                <a:cubicBezTo>
                  <a:pt x="519" y="1437"/>
                  <a:pt x="521" y="1438"/>
                  <a:pt x="522" y="1441"/>
                </a:cubicBezTo>
                <a:cubicBezTo>
                  <a:pt x="521" y="1443"/>
                  <a:pt x="520" y="1445"/>
                  <a:pt x="521" y="1449"/>
                </a:cubicBezTo>
                <a:cubicBezTo>
                  <a:pt x="527" y="1447"/>
                  <a:pt x="524" y="1454"/>
                  <a:pt x="528" y="1454"/>
                </a:cubicBezTo>
                <a:cubicBezTo>
                  <a:pt x="528" y="1453"/>
                  <a:pt x="529" y="1452"/>
                  <a:pt x="530" y="1452"/>
                </a:cubicBezTo>
                <a:cubicBezTo>
                  <a:pt x="531" y="1452"/>
                  <a:pt x="537" y="1448"/>
                  <a:pt x="533" y="1447"/>
                </a:cubicBezTo>
                <a:cubicBezTo>
                  <a:pt x="532" y="1451"/>
                  <a:pt x="528" y="1446"/>
                  <a:pt x="528" y="1446"/>
                </a:cubicBezTo>
                <a:cubicBezTo>
                  <a:pt x="528" y="1443"/>
                  <a:pt x="524" y="1445"/>
                  <a:pt x="523" y="1443"/>
                </a:cubicBezTo>
                <a:cubicBezTo>
                  <a:pt x="522" y="1438"/>
                  <a:pt x="525" y="1438"/>
                  <a:pt x="525" y="1435"/>
                </a:cubicBezTo>
                <a:cubicBezTo>
                  <a:pt x="523" y="1434"/>
                  <a:pt x="521" y="1433"/>
                  <a:pt x="521" y="1430"/>
                </a:cubicBezTo>
                <a:cubicBezTo>
                  <a:pt x="525" y="1425"/>
                  <a:pt x="523" y="1419"/>
                  <a:pt x="521" y="1414"/>
                </a:cubicBezTo>
                <a:cubicBezTo>
                  <a:pt x="515" y="1410"/>
                  <a:pt x="510" y="1420"/>
                  <a:pt x="505" y="1412"/>
                </a:cubicBezTo>
                <a:cubicBezTo>
                  <a:pt x="506" y="1411"/>
                  <a:pt x="509" y="1412"/>
                  <a:pt x="510" y="1411"/>
                </a:cubicBezTo>
                <a:cubicBezTo>
                  <a:pt x="511" y="1409"/>
                  <a:pt x="509" y="1404"/>
                  <a:pt x="511" y="1404"/>
                </a:cubicBezTo>
                <a:cubicBezTo>
                  <a:pt x="514" y="1405"/>
                  <a:pt x="516" y="1404"/>
                  <a:pt x="517" y="1403"/>
                </a:cubicBezTo>
                <a:cubicBezTo>
                  <a:pt x="517" y="1406"/>
                  <a:pt x="518" y="1408"/>
                  <a:pt x="519" y="1409"/>
                </a:cubicBezTo>
                <a:cubicBezTo>
                  <a:pt x="524" y="1410"/>
                  <a:pt x="526" y="1408"/>
                  <a:pt x="530" y="1408"/>
                </a:cubicBezTo>
                <a:cubicBezTo>
                  <a:pt x="528" y="1403"/>
                  <a:pt x="528" y="1397"/>
                  <a:pt x="534" y="1397"/>
                </a:cubicBezTo>
                <a:cubicBezTo>
                  <a:pt x="536" y="1397"/>
                  <a:pt x="538" y="1399"/>
                  <a:pt x="538" y="1401"/>
                </a:cubicBezTo>
                <a:cubicBezTo>
                  <a:pt x="538" y="1404"/>
                  <a:pt x="541" y="1403"/>
                  <a:pt x="542" y="1404"/>
                </a:cubicBezTo>
                <a:cubicBezTo>
                  <a:pt x="543" y="1403"/>
                  <a:pt x="544" y="1403"/>
                  <a:pt x="545" y="1403"/>
                </a:cubicBezTo>
                <a:cubicBezTo>
                  <a:pt x="545" y="1398"/>
                  <a:pt x="545" y="1393"/>
                  <a:pt x="548" y="1392"/>
                </a:cubicBezTo>
                <a:cubicBezTo>
                  <a:pt x="553" y="1394"/>
                  <a:pt x="559" y="1399"/>
                  <a:pt x="562" y="1400"/>
                </a:cubicBezTo>
                <a:cubicBezTo>
                  <a:pt x="567" y="1401"/>
                  <a:pt x="567" y="1401"/>
                  <a:pt x="569" y="1403"/>
                </a:cubicBezTo>
                <a:cubicBezTo>
                  <a:pt x="570" y="1404"/>
                  <a:pt x="572" y="1405"/>
                  <a:pt x="573" y="1406"/>
                </a:cubicBezTo>
                <a:cubicBezTo>
                  <a:pt x="573" y="1406"/>
                  <a:pt x="575" y="1404"/>
                  <a:pt x="577" y="1404"/>
                </a:cubicBezTo>
                <a:cubicBezTo>
                  <a:pt x="577" y="1405"/>
                  <a:pt x="578" y="1408"/>
                  <a:pt x="578" y="1409"/>
                </a:cubicBezTo>
                <a:cubicBezTo>
                  <a:pt x="576" y="1409"/>
                  <a:pt x="577" y="1406"/>
                  <a:pt x="575" y="1406"/>
                </a:cubicBezTo>
                <a:cubicBezTo>
                  <a:pt x="574" y="1409"/>
                  <a:pt x="572" y="1412"/>
                  <a:pt x="567" y="1411"/>
                </a:cubicBezTo>
                <a:cubicBezTo>
                  <a:pt x="566" y="1413"/>
                  <a:pt x="565" y="1416"/>
                  <a:pt x="561" y="1416"/>
                </a:cubicBezTo>
                <a:cubicBezTo>
                  <a:pt x="561" y="1417"/>
                  <a:pt x="561" y="1419"/>
                  <a:pt x="561" y="1420"/>
                </a:cubicBezTo>
                <a:cubicBezTo>
                  <a:pt x="556" y="1420"/>
                  <a:pt x="555" y="1425"/>
                  <a:pt x="551" y="1427"/>
                </a:cubicBezTo>
                <a:cubicBezTo>
                  <a:pt x="550" y="1427"/>
                  <a:pt x="548" y="1427"/>
                  <a:pt x="548" y="1428"/>
                </a:cubicBezTo>
                <a:cubicBezTo>
                  <a:pt x="551" y="1429"/>
                  <a:pt x="560" y="1425"/>
                  <a:pt x="559" y="1431"/>
                </a:cubicBezTo>
                <a:cubicBezTo>
                  <a:pt x="562" y="1432"/>
                  <a:pt x="562" y="1429"/>
                  <a:pt x="563" y="1428"/>
                </a:cubicBezTo>
                <a:cubicBezTo>
                  <a:pt x="569" y="1429"/>
                  <a:pt x="579" y="1431"/>
                  <a:pt x="582" y="1431"/>
                </a:cubicBezTo>
                <a:cubicBezTo>
                  <a:pt x="584" y="1432"/>
                  <a:pt x="583" y="1433"/>
                  <a:pt x="584" y="1433"/>
                </a:cubicBezTo>
                <a:cubicBezTo>
                  <a:pt x="589" y="1435"/>
                  <a:pt x="590" y="1432"/>
                  <a:pt x="591" y="1436"/>
                </a:cubicBezTo>
                <a:cubicBezTo>
                  <a:pt x="591" y="1436"/>
                  <a:pt x="588" y="1438"/>
                  <a:pt x="588" y="1439"/>
                </a:cubicBezTo>
                <a:cubicBezTo>
                  <a:pt x="600" y="1442"/>
                  <a:pt x="616" y="1441"/>
                  <a:pt x="627" y="1439"/>
                </a:cubicBezTo>
                <a:cubicBezTo>
                  <a:pt x="630" y="1434"/>
                  <a:pt x="621" y="1433"/>
                  <a:pt x="625" y="1431"/>
                </a:cubicBezTo>
                <a:cubicBezTo>
                  <a:pt x="626" y="1433"/>
                  <a:pt x="628" y="1433"/>
                  <a:pt x="630" y="1433"/>
                </a:cubicBezTo>
                <a:cubicBezTo>
                  <a:pt x="630" y="1434"/>
                  <a:pt x="631" y="1435"/>
                  <a:pt x="633" y="1435"/>
                </a:cubicBezTo>
                <a:cubicBezTo>
                  <a:pt x="631" y="1440"/>
                  <a:pt x="641" y="1444"/>
                  <a:pt x="637" y="1441"/>
                </a:cubicBezTo>
                <a:cubicBezTo>
                  <a:pt x="633" y="1438"/>
                  <a:pt x="636" y="1435"/>
                  <a:pt x="636" y="1431"/>
                </a:cubicBezTo>
                <a:cubicBezTo>
                  <a:pt x="639" y="1432"/>
                  <a:pt x="639" y="1429"/>
                  <a:pt x="641" y="1428"/>
                </a:cubicBezTo>
                <a:cubicBezTo>
                  <a:pt x="643" y="1427"/>
                  <a:pt x="644" y="1426"/>
                  <a:pt x="647" y="1427"/>
                </a:cubicBezTo>
                <a:cubicBezTo>
                  <a:pt x="648" y="1431"/>
                  <a:pt x="653" y="1431"/>
                  <a:pt x="653" y="1436"/>
                </a:cubicBezTo>
                <a:cubicBezTo>
                  <a:pt x="656" y="1436"/>
                  <a:pt x="658" y="1436"/>
                  <a:pt x="660" y="1436"/>
                </a:cubicBezTo>
                <a:cubicBezTo>
                  <a:pt x="660" y="1440"/>
                  <a:pt x="662" y="1441"/>
                  <a:pt x="661" y="1446"/>
                </a:cubicBezTo>
                <a:cubicBezTo>
                  <a:pt x="663" y="1446"/>
                  <a:pt x="666" y="1446"/>
                  <a:pt x="668" y="1446"/>
                </a:cubicBezTo>
                <a:cubicBezTo>
                  <a:pt x="670" y="1446"/>
                  <a:pt x="669" y="1442"/>
                  <a:pt x="672" y="1443"/>
                </a:cubicBezTo>
                <a:cubicBezTo>
                  <a:pt x="669" y="1449"/>
                  <a:pt x="677" y="1445"/>
                  <a:pt x="683" y="1446"/>
                </a:cubicBezTo>
                <a:cubicBezTo>
                  <a:pt x="682" y="1440"/>
                  <a:pt x="685" y="1438"/>
                  <a:pt x="689" y="1438"/>
                </a:cubicBezTo>
                <a:cubicBezTo>
                  <a:pt x="692" y="1438"/>
                  <a:pt x="690" y="1443"/>
                  <a:pt x="694" y="1443"/>
                </a:cubicBezTo>
                <a:cubicBezTo>
                  <a:pt x="694" y="1441"/>
                  <a:pt x="694" y="1438"/>
                  <a:pt x="695" y="1438"/>
                </a:cubicBezTo>
                <a:cubicBezTo>
                  <a:pt x="697" y="1438"/>
                  <a:pt x="697" y="1441"/>
                  <a:pt x="699" y="1441"/>
                </a:cubicBezTo>
                <a:cubicBezTo>
                  <a:pt x="698" y="1435"/>
                  <a:pt x="699" y="1431"/>
                  <a:pt x="703" y="1430"/>
                </a:cubicBezTo>
                <a:cubicBezTo>
                  <a:pt x="707" y="1430"/>
                  <a:pt x="710" y="1430"/>
                  <a:pt x="714" y="1430"/>
                </a:cubicBezTo>
                <a:cubicBezTo>
                  <a:pt x="716" y="1433"/>
                  <a:pt x="714" y="1440"/>
                  <a:pt x="719" y="1441"/>
                </a:cubicBezTo>
                <a:cubicBezTo>
                  <a:pt x="718" y="1436"/>
                  <a:pt x="720" y="1439"/>
                  <a:pt x="723" y="1439"/>
                </a:cubicBezTo>
                <a:cubicBezTo>
                  <a:pt x="723" y="1439"/>
                  <a:pt x="724" y="1437"/>
                  <a:pt x="725" y="1439"/>
                </a:cubicBezTo>
                <a:cubicBezTo>
                  <a:pt x="725" y="1441"/>
                  <a:pt x="725" y="1443"/>
                  <a:pt x="725" y="1444"/>
                </a:cubicBezTo>
                <a:cubicBezTo>
                  <a:pt x="721" y="1445"/>
                  <a:pt x="714" y="1442"/>
                  <a:pt x="713" y="1446"/>
                </a:cubicBezTo>
                <a:cubicBezTo>
                  <a:pt x="721" y="1447"/>
                  <a:pt x="725" y="1446"/>
                  <a:pt x="733" y="1447"/>
                </a:cubicBezTo>
                <a:cubicBezTo>
                  <a:pt x="736" y="1445"/>
                  <a:pt x="731" y="1443"/>
                  <a:pt x="734" y="1443"/>
                </a:cubicBezTo>
                <a:cubicBezTo>
                  <a:pt x="738" y="1442"/>
                  <a:pt x="736" y="1449"/>
                  <a:pt x="740" y="1447"/>
                </a:cubicBezTo>
                <a:cubicBezTo>
                  <a:pt x="747" y="1447"/>
                  <a:pt x="752" y="1445"/>
                  <a:pt x="756" y="1443"/>
                </a:cubicBezTo>
                <a:cubicBezTo>
                  <a:pt x="756" y="1446"/>
                  <a:pt x="762" y="1444"/>
                  <a:pt x="762" y="1447"/>
                </a:cubicBezTo>
                <a:cubicBezTo>
                  <a:pt x="775" y="1446"/>
                  <a:pt x="792" y="1450"/>
                  <a:pt x="799" y="1444"/>
                </a:cubicBezTo>
                <a:cubicBezTo>
                  <a:pt x="801" y="1447"/>
                  <a:pt x="806" y="1445"/>
                  <a:pt x="809" y="1446"/>
                </a:cubicBezTo>
                <a:cubicBezTo>
                  <a:pt x="811" y="1446"/>
                  <a:pt x="811" y="1447"/>
                  <a:pt x="813" y="1447"/>
                </a:cubicBezTo>
                <a:cubicBezTo>
                  <a:pt x="819" y="1448"/>
                  <a:pt x="821" y="1446"/>
                  <a:pt x="824" y="1446"/>
                </a:cubicBezTo>
                <a:cubicBezTo>
                  <a:pt x="841" y="1446"/>
                  <a:pt x="859" y="1449"/>
                  <a:pt x="874" y="1444"/>
                </a:cubicBezTo>
                <a:cubicBezTo>
                  <a:pt x="875" y="1446"/>
                  <a:pt x="879" y="1446"/>
                  <a:pt x="881" y="1447"/>
                </a:cubicBezTo>
                <a:cubicBezTo>
                  <a:pt x="881" y="1445"/>
                  <a:pt x="884" y="1447"/>
                  <a:pt x="886" y="1446"/>
                </a:cubicBezTo>
                <a:cubicBezTo>
                  <a:pt x="887" y="1445"/>
                  <a:pt x="887" y="1443"/>
                  <a:pt x="889" y="1443"/>
                </a:cubicBezTo>
                <a:cubicBezTo>
                  <a:pt x="891" y="1442"/>
                  <a:pt x="893" y="1443"/>
                  <a:pt x="895" y="1443"/>
                </a:cubicBezTo>
                <a:cubicBezTo>
                  <a:pt x="896" y="1440"/>
                  <a:pt x="893" y="1434"/>
                  <a:pt x="897" y="1435"/>
                </a:cubicBezTo>
                <a:cubicBezTo>
                  <a:pt x="900" y="1435"/>
                  <a:pt x="904" y="1435"/>
                  <a:pt x="908" y="1435"/>
                </a:cubicBezTo>
                <a:cubicBezTo>
                  <a:pt x="909" y="1437"/>
                  <a:pt x="911" y="1440"/>
                  <a:pt x="915" y="1439"/>
                </a:cubicBezTo>
                <a:cubicBezTo>
                  <a:pt x="917" y="1443"/>
                  <a:pt x="920" y="1445"/>
                  <a:pt x="923" y="1447"/>
                </a:cubicBezTo>
                <a:cubicBezTo>
                  <a:pt x="923" y="1445"/>
                  <a:pt x="924" y="1444"/>
                  <a:pt x="926" y="1444"/>
                </a:cubicBezTo>
                <a:cubicBezTo>
                  <a:pt x="930" y="1447"/>
                  <a:pt x="938" y="1445"/>
                  <a:pt x="943" y="1446"/>
                </a:cubicBezTo>
                <a:cubicBezTo>
                  <a:pt x="945" y="1441"/>
                  <a:pt x="947" y="1441"/>
                  <a:pt x="950" y="1439"/>
                </a:cubicBezTo>
                <a:cubicBezTo>
                  <a:pt x="951" y="1439"/>
                  <a:pt x="951" y="1435"/>
                  <a:pt x="953" y="1435"/>
                </a:cubicBezTo>
                <a:cubicBezTo>
                  <a:pt x="954" y="1434"/>
                  <a:pt x="956" y="1435"/>
                  <a:pt x="957" y="1435"/>
                </a:cubicBezTo>
                <a:cubicBezTo>
                  <a:pt x="958" y="1439"/>
                  <a:pt x="956" y="1447"/>
                  <a:pt x="961" y="1447"/>
                </a:cubicBezTo>
                <a:cubicBezTo>
                  <a:pt x="963" y="1444"/>
                  <a:pt x="960" y="1444"/>
                  <a:pt x="960" y="1439"/>
                </a:cubicBezTo>
                <a:cubicBezTo>
                  <a:pt x="966" y="1437"/>
                  <a:pt x="969" y="1434"/>
                  <a:pt x="974" y="1435"/>
                </a:cubicBezTo>
                <a:cubicBezTo>
                  <a:pt x="979" y="1435"/>
                  <a:pt x="982" y="1439"/>
                  <a:pt x="987" y="1443"/>
                </a:cubicBezTo>
                <a:cubicBezTo>
                  <a:pt x="987" y="1443"/>
                  <a:pt x="987" y="1441"/>
                  <a:pt x="987" y="1441"/>
                </a:cubicBezTo>
                <a:cubicBezTo>
                  <a:pt x="988" y="1440"/>
                  <a:pt x="989" y="1446"/>
                  <a:pt x="991" y="1444"/>
                </a:cubicBezTo>
                <a:cubicBezTo>
                  <a:pt x="992" y="1439"/>
                  <a:pt x="995" y="1436"/>
                  <a:pt x="998" y="1433"/>
                </a:cubicBezTo>
                <a:cubicBezTo>
                  <a:pt x="1002" y="1434"/>
                  <a:pt x="1010" y="1431"/>
                  <a:pt x="1010" y="1436"/>
                </a:cubicBezTo>
                <a:cubicBezTo>
                  <a:pt x="1012" y="1439"/>
                  <a:pt x="1005" y="1441"/>
                  <a:pt x="1010" y="1443"/>
                </a:cubicBezTo>
                <a:cubicBezTo>
                  <a:pt x="1013" y="1441"/>
                  <a:pt x="1010" y="1435"/>
                  <a:pt x="1015" y="1436"/>
                </a:cubicBezTo>
                <a:cubicBezTo>
                  <a:pt x="1018" y="1438"/>
                  <a:pt x="1020" y="1441"/>
                  <a:pt x="1021" y="1446"/>
                </a:cubicBezTo>
                <a:cubicBezTo>
                  <a:pt x="1024" y="1446"/>
                  <a:pt x="1024" y="1444"/>
                  <a:pt x="1026" y="1443"/>
                </a:cubicBezTo>
                <a:cubicBezTo>
                  <a:pt x="1029" y="1442"/>
                  <a:pt x="1027" y="1447"/>
                  <a:pt x="1030" y="1447"/>
                </a:cubicBezTo>
                <a:cubicBezTo>
                  <a:pt x="1030" y="1443"/>
                  <a:pt x="1035" y="1443"/>
                  <a:pt x="1036" y="1441"/>
                </a:cubicBezTo>
                <a:cubicBezTo>
                  <a:pt x="1031" y="1438"/>
                  <a:pt x="1035" y="1436"/>
                  <a:pt x="1033" y="1430"/>
                </a:cubicBezTo>
                <a:cubicBezTo>
                  <a:pt x="1037" y="1428"/>
                  <a:pt x="1040" y="1426"/>
                  <a:pt x="1046" y="1427"/>
                </a:cubicBezTo>
                <a:cubicBezTo>
                  <a:pt x="1049" y="1430"/>
                  <a:pt x="1056" y="1435"/>
                  <a:pt x="1057" y="1438"/>
                </a:cubicBezTo>
                <a:cubicBezTo>
                  <a:pt x="1057" y="1437"/>
                  <a:pt x="1049" y="1443"/>
                  <a:pt x="1055" y="1443"/>
                </a:cubicBezTo>
                <a:cubicBezTo>
                  <a:pt x="1055" y="1440"/>
                  <a:pt x="1058" y="1439"/>
                  <a:pt x="1061" y="1439"/>
                </a:cubicBezTo>
                <a:cubicBezTo>
                  <a:pt x="1064" y="1444"/>
                  <a:pt x="1075" y="1442"/>
                  <a:pt x="1078" y="1446"/>
                </a:cubicBezTo>
                <a:cubicBezTo>
                  <a:pt x="1081" y="1442"/>
                  <a:pt x="1090" y="1442"/>
                  <a:pt x="1095" y="1444"/>
                </a:cubicBezTo>
                <a:cubicBezTo>
                  <a:pt x="1099" y="1445"/>
                  <a:pt x="1097" y="1438"/>
                  <a:pt x="1102" y="1439"/>
                </a:cubicBezTo>
                <a:cubicBezTo>
                  <a:pt x="1104" y="1439"/>
                  <a:pt x="1103" y="1443"/>
                  <a:pt x="1105" y="1444"/>
                </a:cubicBezTo>
                <a:cubicBezTo>
                  <a:pt x="1105" y="1445"/>
                  <a:pt x="1108" y="1443"/>
                  <a:pt x="1109" y="1444"/>
                </a:cubicBezTo>
                <a:cubicBezTo>
                  <a:pt x="1110" y="1445"/>
                  <a:pt x="1109" y="1448"/>
                  <a:pt x="1111" y="1447"/>
                </a:cubicBezTo>
                <a:cubicBezTo>
                  <a:pt x="1111" y="1446"/>
                  <a:pt x="1112" y="1444"/>
                  <a:pt x="1112" y="1444"/>
                </a:cubicBezTo>
                <a:cubicBezTo>
                  <a:pt x="1114" y="1443"/>
                  <a:pt x="1114" y="1446"/>
                  <a:pt x="1114" y="1446"/>
                </a:cubicBezTo>
                <a:cubicBezTo>
                  <a:pt x="1116" y="1446"/>
                  <a:pt x="1115" y="1444"/>
                  <a:pt x="1115" y="1444"/>
                </a:cubicBezTo>
                <a:cubicBezTo>
                  <a:pt x="1121" y="1443"/>
                  <a:pt x="1128" y="1443"/>
                  <a:pt x="1134" y="1443"/>
                </a:cubicBezTo>
                <a:cubicBezTo>
                  <a:pt x="1135" y="1437"/>
                  <a:pt x="1139" y="1435"/>
                  <a:pt x="1142" y="1431"/>
                </a:cubicBezTo>
                <a:cubicBezTo>
                  <a:pt x="1148" y="1434"/>
                  <a:pt x="1157" y="1433"/>
                  <a:pt x="1157" y="1441"/>
                </a:cubicBezTo>
                <a:cubicBezTo>
                  <a:pt x="1168" y="1444"/>
                  <a:pt x="1177" y="1440"/>
                  <a:pt x="1188" y="1439"/>
                </a:cubicBezTo>
                <a:cubicBezTo>
                  <a:pt x="1192" y="1441"/>
                  <a:pt x="1193" y="1444"/>
                  <a:pt x="1198" y="1444"/>
                </a:cubicBezTo>
                <a:cubicBezTo>
                  <a:pt x="1199" y="1436"/>
                  <a:pt x="1202" y="1429"/>
                  <a:pt x="1207" y="1424"/>
                </a:cubicBezTo>
                <a:cubicBezTo>
                  <a:pt x="1209" y="1421"/>
                  <a:pt x="1216" y="1424"/>
                  <a:pt x="1218" y="1427"/>
                </a:cubicBezTo>
                <a:cubicBezTo>
                  <a:pt x="1216" y="1434"/>
                  <a:pt x="1222" y="1432"/>
                  <a:pt x="1221" y="1438"/>
                </a:cubicBezTo>
                <a:cubicBezTo>
                  <a:pt x="1224" y="1439"/>
                  <a:pt x="1230" y="1438"/>
                  <a:pt x="1233" y="1439"/>
                </a:cubicBezTo>
                <a:cubicBezTo>
                  <a:pt x="1235" y="1440"/>
                  <a:pt x="1235" y="1442"/>
                  <a:pt x="1236" y="1443"/>
                </a:cubicBezTo>
                <a:cubicBezTo>
                  <a:pt x="1237" y="1441"/>
                  <a:pt x="1238" y="1439"/>
                  <a:pt x="1241" y="1439"/>
                </a:cubicBezTo>
                <a:cubicBezTo>
                  <a:pt x="1244" y="1437"/>
                  <a:pt x="1244" y="1432"/>
                  <a:pt x="1249" y="1431"/>
                </a:cubicBezTo>
                <a:cubicBezTo>
                  <a:pt x="1252" y="1433"/>
                  <a:pt x="1254" y="1435"/>
                  <a:pt x="1257" y="1438"/>
                </a:cubicBezTo>
                <a:cubicBezTo>
                  <a:pt x="1259" y="1438"/>
                  <a:pt x="1262" y="1438"/>
                  <a:pt x="1264" y="1438"/>
                </a:cubicBezTo>
                <a:cubicBezTo>
                  <a:pt x="1265" y="1440"/>
                  <a:pt x="1264" y="1444"/>
                  <a:pt x="1266" y="1444"/>
                </a:cubicBezTo>
                <a:cubicBezTo>
                  <a:pt x="1266" y="1441"/>
                  <a:pt x="1267" y="1439"/>
                  <a:pt x="1270" y="1439"/>
                </a:cubicBezTo>
                <a:cubicBezTo>
                  <a:pt x="1273" y="1439"/>
                  <a:pt x="1272" y="1442"/>
                  <a:pt x="1274" y="1443"/>
                </a:cubicBezTo>
                <a:cubicBezTo>
                  <a:pt x="1274" y="1440"/>
                  <a:pt x="1278" y="1441"/>
                  <a:pt x="1278" y="1443"/>
                </a:cubicBezTo>
                <a:cubicBezTo>
                  <a:pt x="1276" y="1442"/>
                  <a:pt x="1274" y="1445"/>
                  <a:pt x="1277" y="1446"/>
                </a:cubicBezTo>
                <a:cubicBezTo>
                  <a:pt x="1277" y="1443"/>
                  <a:pt x="1278" y="1446"/>
                  <a:pt x="1280" y="1446"/>
                </a:cubicBezTo>
                <a:cubicBezTo>
                  <a:pt x="1286" y="1446"/>
                  <a:pt x="1289" y="1447"/>
                  <a:pt x="1292" y="1447"/>
                </a:cubicBezTo>
                <a:cubicBezTo>
                  <a:pt x="1297" y="1448"/>
                  <a:pt x="1301" y="1447"/>
                  <a:pt x="1304" y="1449"/>
                </a:cubicBezTo>
                <a:cubicBezTo>
                  <a:pt x="1306" y="1443"/>
                  <a:pt x="1303" y="1442"/>
                  <a:pt x="1301" y="1439"/>
                </a:cubicBezTo>
                <a:cubicBezTo>
                  <a:pt x="1308" y="1437"/>
                  <a:pt x="1314" y="1434"/>
                  <a:pt x="1323" y="1435"/>
                </a:cubicBezTo>
                <a:cubicBezTo>
                  <a:pt x="1324" y="1437"/>
                  <a:pt x="1326" y="1437"/>
                  <a:pt x="1326" y="1439"/>
                </a:cubicBezTo>
                <a:cubicBezTo>
                  <a:pt x="1323" y="1438"/>
                  <a:pt x="1319" y="1442"/>
                  <a:pt x="1325" y="1441"/>
                </a:cubicBezTo>
                <a:cubicBezTo>
                  <a:pt x="1326" y="1441"/>
                  <a:pt x="1327" y="1439"/>
                  <a:pt x="1328" y="1438"/>
                </a:cubicBezTo>
                <a:cubicBezTo>
                  <a:pt x="1330" y="1438"/>
                  <a:pt x="1329" y="1433"/>
                  <a:pt x="1331" y="1433"/>
                </a:cubicBezTo>
                <a:cubicBezTo>
                  <a:pt x="1332" y="1436"/>
                  <a:pt x="1341" y="1432"/>
                  <a:pt x="1342" y="1436"/>
                </a:cubicBezTo>
                <a:cubicBezTo>
                  <a:pt x="1342" y="1437"/>
                  <a:pt x="1342" y="1439"/>
                  <a:pt x="1343" y="1439"/>
                </a:cubicBezTo>
                <a:cubicBezTo>
                  <a:pt x="1344" y="1437"/>
                  <a:pt x="1342" y="1431"/>
                  <a:pt x="1345" y="1431"/>
                </a:cubicBezTo>
                <a:cubicBezTo>
                  <a:pt x="1349" y="1436"/>
                  <a:pt x="1355" y="1431"/>
                  <a:pt x="1360" y="1431"/>
                </a:cubicBezTo>
                <a:cubicBezTo>
                  <a:pt x="1364" y="1431"/>
                  <a:pt x="1362" y="1436"/>
                  <a:pt x="1365" y="1436"/>
                </a:cubicBezTo>
                <a:cubicBezTo>
                  <a:pt x="1365" y="1434"/>
                  <a:pt x="1369" y="1435"/>
                  <a:pt x="1371" y="1435"/>
                </a:cubicBezTo>
                <a:cubicBezTo>
                  <a:pt x="1376" y="1434"/>
                  <a:pt x="1379" y="1432"/>
                  <a:pt x="1377" y="1436"/>
                </a:cubicBezTo>
                <a:cubicBezTo>
                  <a:pt x="1381" y="1437"/>
                  <a:pt x="1386" y="1431"/>
                  <a:pt x="1387" y="1435"/>
                </a:cubicBezTo>
                <a:cubicBezTo>
                  <a:pt x="1384" y="1438"/>
                  <a:pt x="1380" y="1436"/>
                  <a:pt x="1385" y="1439"/>
                </a:cubicBezTo>
                <a:cubicBezTo>
                  <a:pt x="1380" y="1438"/>
                  <a:pt x="1378" y="1443"/>
                  <a:pt x="1374" y="1439"/>
                </a:cubicBezTo>
                <a:cubicBezTo>
                  <a:pt x="1373" y="1445"/>
                  <a:pt x="1379" y="1442"/>
                  <a:pt x="1382" y="1443"/>
                </a:cubicBezTo>
                <a:cubicBezTo>
                  <a:pt x="1381" y="1446"/>
                  <a:pt x="1385" y="1446"/>
                  <a:pt x="1383" y="1450"/>
                </a:cubicBezTo>
                <a:cubicBezTo>
                  <a:pt x="1380" y="1452"/>
                  <a:pt x="1376" y="1453"/>
                  <a:pt x="1374" y="1449"/>
                </a:cubicBezTo>
                <a:cubicBezTo>
                  <a:pt x="1375" y="1445"/>
                  <a:pt x="1377" y="1443"/>
                  <a:pt x="1371" y="1443"/>
                </a:cubicBezTo>
                <a:cubicBezTo>
                  <a:pt x="1369" y="1443"/>
                  <a:pt x="1370" y="1444"/>
                  <a:pt x="1371" y="1446"/>
                </a:cubicBezTo>
                <a:cubicBezTo>
                  <a:pt x="1373" y="1446"/>
                  <a:pt x="1373" y="1448"/>
                  <a:pt x="1373" y="1450"/>
                </a:cubicBezTo>
                <a:cubicBezTo>
                  <a:pt x="1372" y="1460"/>
                  <a:pt x="1368" y="1472"/>
                  <a:pt x="1361" y="1476"/>
                </a:cubicBezTo>
                <a:cubicBezTo>
                  <a:pt x="1358" y="1472"/>
                  <a:pt x="1346" y="1469"/>
                  <a:pt x="1351" y="1462"/>
                </a:cubicBezTo>
                <a:cubicBezTo>
                  <a:pt x="1345" y="1463"/>
                  <a:pt x="1345" y="1458"/>
                  <a:pt x="1342" y="1457"/>
                </a:cubicBezTo>
                <a:cubicBezTo>
                  <a:pt x="1342" y="1465"/>
                  <a:pt x="1345" y="1471"/>
                  <a:pt x="1348" y="1477"/>
                </a:cubicBezTo>
                <a:cubicBezTo>
                  <a:pt x="1353" y="1479"/>
                  <a:pt x="1349" y="1472"/>
                  <a:pt x="1354" y="1474"/>
                </a:cubicBezTo>
                <a:cubicBezTo>
                  <a:pt x="1355" y="1474"/>
                  <a:pt x="1355" y="1475"/>
                  <a:pt x="1355" y="1476"/>
                </a:cubicBezTo>
                <a:cubicBezTo>
                  <a:pt x="1359" y="1480"/>
                  <a:pt x="1372" y="1476"/>
                  <a:pt x="1377" y="1476"/>
                </a:cubicBezTo>
                <a:cubicBezTo>
                  <a:pt x="1381" y="1480"/>
                  <a:pt x="1394" y="1484"/>
                  <a:pt x="1397" y="1476"/>
                </a:cubicBezTo>
                <a:cubicBezTo>
                  <a:pt x="1391" y="1477"/>
                  <a:pt x="1392" y="1471"/>
                  <a:pt x="1391" y="1468"/>
                </a:cubicBezTo>
                <a:cubicBezTo>
                  <a:pt x="1391" y="1462"/>
                  <a:pt x="1395" y="1460"/>
                  <a:pt x="1394" y="1454"/>
                </a:cubicBezTo>
                <a:cubicBezTo>
                  <a:pt x="1392" y="1454"/>
                  <a:pt x="1394" y="1451"/>
                  <a:pt x="1393" y="1450"/>
                </a:cubicBezTo>
                <a:cubicBezTo>
                  <a:pt x="1392" y="1450"/>
                  <a:pt x="1390" y="1451"/>
                  <a:pt x="1390" y="1450"/>
                </a:cubicBezTo>
                <a:cubicBezTo>
                  <a:pt x="1389" y="1449"/>
                  <a:pt x="1390" y="1444"/>
                  <a:pt x="1387" y="1444"/>
                </a:cubicBezTo>
                <a:cubicBezTo>
                  <a:pt x="1387" y="1445"/>
                  <a:pt x="1385" y="1446"/>
                  <a:pt x="1385" y="1444"/>
                </a:cubicBezTo>
                <a:cubicBezTo>
                  <a:pt x="1386" y="1442"/>
                  <a:pt x="1389" y="1441"/>
                  <a:pt x="1393" y="1441"/>
                </a:cubicBezTo>
                <a:cubicBezTo>
                  <a:pt x="1395" y="1434"/>
                  <a:pt x="1396" y="1435"/>
                  <a:pt x="1395" y="1427"/>
                </a:cubicBezTo>
                <a:cubicBezTo>
                  <a:pt x="1401" y="1428"/>
                  <a:pt x="1403" y="1424"/>
                  <a:pt x="1406" y="1422"/>
                </a:cubicBezTo>
                <a:cubicBezTo>
                  <a:pt x="1403" y="1422"/>
                  <a:pt x="1405" y="1419"/>
                  <a:pt x="1407" y="1419"/>
                </a:cubicBezTo>
                <a:cubicBezTo>
                  <a:pt x="1411" y="1415"/>
                  <a:pt x="1411" y="1422"/>
                  <a:pt x="1416" y="1419"/>
                </a:cubicBezTo>
                <a:cubicBezTo>
                  <a:pt x="1415" y="1424"/>
                  <a:pt x="1419" y="1423"/>
                  <a:pt x="1419" y="1425"/>
                </a:cubicBezTo>
                <a:cubicBezTo>
                  <a:pt x="1428" y="1425"/>
                  <a:pt x="1434" y="1427"/>
                  <a:pt x="1441" y="1428"/>
                </a:cubicBezTo>
                <a:cubicBezTo>
                  <a:pt x="1442" y="1425"/>
                  <a:pt x="1444" y="1422"/>
                  <a:pt x="1449" y="1424"/>
                </a:cubicBezTo>
                <a:cubicBezTo>
                  <a:pt x="1453" y="1423"/>
                  <a:pt x="1450" y="1429"/>
                  <a:pt x="1454" y="1430"/>
                </a:cubicBezTo>
                <a:cubicBezTo>
                  <a:pt x="1454" y="1427"/>
                  <a:pt x="1458" y="1429"/>
                  <a:pt x="1458" y="1427"/>
                </a:cubicBezTo>
                <a:cubicBezTo>
                  <a:pt x="1458" y="1424"/>
                  <a:pt x="1460" y="1423"/>
                  <a:pt x="1461" y="1422"/>
                </a:cubicBezTo>
                <a:cubicBezTo>
                  <a:pt x="1462" y="1425"/>
                  <a:pt x="1463" y="1422"/>
                  <a:pt x="1466" y="1422"/>
                </a:cubicBezTo>
                <a:cubicBezTo>
                  <a:pt x="1468" y="1422"/>
                  <a:pt x="1468" y="1425"/>
                  <a:pt x="1469" y="1427"/>
                </a:cubicBezTo>
                <a:cubicBezTo>
                  <a:pt x="1478" y="1424"/>
                  <a:pt x="1481" y="1415"/>
                  <a:pt x="1493" y="1416"/>
                </a:cubicBezTo>
                <a:cubicBezTo>
                  <a:pt x="1496" y="1417"/>
                  <a:pt x="1498" y="1422"/>
                  <a:pt x="1503" y="1422"/>
                </a:cubicBezTo>
                <a:cubicBezTo>
                  <a:pt x="1505" y="1422"/>
                  <a:pt x="1505" y="1419"/>
                  <a:pt x="1506" y="1419"/>
                </a:cubicBezTo>
                <a:cubicBezTo>
                  <a:pt x="1509" y="1419"/>
                  <a:pt x="1509" y="1423"/>
                  <a:pt x="1514" y="1422"/>
                </a:cubicBezTo>
                <a:cubicBezTo>
                  <a:pt x="1514" y="1425"/>
                  <a:pt x="1515" y="1427"/>
                  <a:pt x="1517" y="1428"/>
                </a:cubicBezTo>
                <a:cubicBezTo>
                  <a:pt x="1520" y="1426"/>
                  <a:pt x="1517" y="1419"/>
                  <a:pt x="1522" y="1419"/>
                </a:cubicBezTo>
                <a:cubicBezTo>
                  <a:pt x="1529" y="1418"/>
                  <a:pt x="1532" y="1421"/>
                  <a:pt x="1534" y="1424"/>
                </a:cubicBezTo>
                <a:cubicBezTo>
                  <a:pt x="1533" y="1428"/>
                  <a:pt x="1537" y="1427"/>
                  <a:pt x="1537" y="1430"/>
                </a:cubicBezTo>
                <a:cubicBezTo>
                  <a:pt x="1537" y="1432"/>
                  <a:pt x="1534" y="1433"/>
                  <a:pt x="1537" y="1435"/>
                </a:cubicBezTo>
                <a:cubicBezTo>
                  <a:pt x="1537" y="1433"/>
                  <a:pt x="1540" y="1433"/>
                  <a:pt x="1540" y="1435"/>
                </a:cubicBezTo>
                <a:cubicBezTo>
                  <a:pt x="1540" y="1437"/>
                  <a:pt x="1540" y="1439"/>
                  <a:pt x="1540" y="1441"/>
                </a:cubicBezTo>
                <a:cubicBezTo>
                  <a:pt x="1535" y="1447"/>
                  <a:pt x="1536" y="1458"/>
                  <a:pt x="1530" y="1463"/>
                </a:cubicBezTo>
                <a:cubicBezTo>
                  <a:pt x="1538" y="1461"/>
                  <a:pt x="1528" y="1469"/>
                  <a:pt x="1533" y="1470"/>
                </a:cubicBezTo>
                <a:cubicBezTo>
                  <a:pt x="1535" y="1467"/>
                  <a:pt x="1540" y="1468"/>
                  <a:pt x="1543" y="1466"/>
                </a:cubicBezTo>
                <a:cubicBezTo>
                  <a:pt x="1545" y="1461"/>
                  <a:pt x="1543" y="1461"/>
                  <a:pt x="1543" y="1455"/>
                </a:cubicBezTo>
                <a:cubicBezTo>
                  <a:pt x="1546" y="1455"/>
                  <a:pt x="1548" y="1455"/>
                  <a:pt x="1549" y="1454"/>
                </a:cubicBezTo>
                <a:cubicBezTo>
                  <a:pt x="1553" y="1459"/>
                  <a:pt x="1558" y="1464"/>
                  <a:pt x="1560" y="1471"/>
                </a:cubicBezTo>
                <a:cubicBezTo>
                  <a:pt x="1558" y="1472"/>
                  <a:pt x="1556" y="1473"/>
                  <a:pt x="1555" y="1474"/>
                </a:cubicBezTo>
                <a:cubicBezTo>
                  <a:pt x="1557" y="1477"/>
                  <a:pt x="1559" y="1478"/>
                  <a:pt x="1559" y="1482"/>
                </a:cubicBezTo>
                <a:cubicBezTo>
                  <a:pt x="1557" y="1483"/>
                  <a:pt x="1560" y="1490"/>
                  <a:pt x="1555" y="1489"/>
                </a:cubicBezTo>
                <a:cubicBezTo>
                  <a:pt x="1550" y="1484"/>
                  <a:pt x="1559" y="1485"/>
                  <a:pt x="1558" y="1479"/>
                </a:cubicBezTo>
                <a:cubicBezTo>
                  <a:pt x="1555" y="1479"/>
                  <a:pt x="1555" y="1475"/>
                  <a:pt x="1552" y="1474"/>
                </a:cubicBezTo>
                <a:cubicBezTo>
                  <a:pt x="1551" y="1477"/>
                  <a:pt x="1554" y="1477"/>
                  <a:pt x="1555" y="1479"/>
                </a:cubicBezTo>
                <a:cubicBezTo>
                  <a:pt x="1555" y="1483"/>
                  <a:pt x="1552" y="1484"/>
                  <a:pt x="1552" y="1487"/>
                </a:cubicBezTo>
                <a:cubicBezTo>
                  <a:pt x="1553" y="1488"/>
                  <a:pt x="1555" y="1491"/>
                  <a:pt x="1556" y="1493"/>
                </a:cubicBezTo>
                <a:cubicBezTo>
                  <a:pt x="1557" y="1495"/>
                  <a:pt x="1555" y="1500"/>
                  <a:pt x="1559" y="1500"/>
                </a:cubicBezTo>
                <a:cubicBezTo>
                  <a:pt x="1561" y="1496"/>
                  <a:pt x="1569" y="1499"/>
                  <a:pt x="1573" y="1498"/>
                </a:cubicBezTo>
                <a:cubicBezTo>
                  <a:pt x="1575" y="1496"/>
                  <a:pt x="1575" y="1492"/>
                  <a:pt x="1575" y="1489"/>
                </a:cubicBezTo>
                <a:cubicBezTo>
                  <a:pt x="1578" y="1489"/>
                  <a:pt x="1581" y="1488"/>
                  <a:pt x="1582" y="1487"/>
                </a:cubicBezTo>
                <a:cubicBezTo>
                  <a:pt x="1584" y="1480"/>
                  <a:pt x="1585" y="1473"/>
                  <a:pt x="1594" y="1474"/>
                </a:cubicBezTo>
                <a:cubicBezTo>
                  <a:pt x="1592" y="1482"/>
                  <a:pt x="1600" y="1480"/>
                  <a:pt x="1598" y="1489"/>
                </a:cubicBezTo>
                <a:cubicBezTo>
                  <a:pt x="1603" y="1489"/>
                  <a:pt x="1606" y="1488"/>
                  <a:pt x="1607" y="1487"/>
                </a:cubicBezTo>
                <a:cubicBezTo>
                  <a:pt x="1609" y="1485"/>
                  <a:pt x="1616" y="1490"/>
                  <a:pt x="1613" y="1484"/>
                </a:cubicBezTo>
                <a:cubicBezTo>
                  <a:pt x="1609" y="1482"/>
                  <a:pt x="1609" y="1486"/>
                  <a:pt x="1606" y="1485"/>
                </a:cubicBezTo>
                <a:cubicBezTo>
                  <a:pt x="1606" y="1483"/>
                  <a:pt x="1602" y="1482"/>
                  <a:pt x="1603" y="1481"/>
                </a:cubicBezTo>
                <a:cubicBezTo>
                  <a:pt x="1603" y="1480"/>
                  <a:pt x="1605" y="1481"/>
                  <a:pt x="1604" y="1479"/>
                </a:cubicBezTo>
                <a:cubicBezTo>
                  <a:pt x="1603" y="1476"/>
                  <a:pt x="1598" y="1477"/>
                  <a:pt x="1601" y="1474"/>
                </a:cubicBezTo>
                <a:cubicBezTo>
                  <a:pt x="1602" y="1473"/>
                  <a:pt x="1600" y="1473"/>
                  <a:pt x="1600" y="1473"/>
                </a:cubicBezTo>
                <a:cubicBezTo>
                  <a:pt x="1597" y="1467"/>
                  <a:pt x="1599" y="1464"/>
                  <a:pt x="1597" y="1457"/>
                </a:cubicBezTo>
                <a:cubicBezTo>
                  <a:pt x="1600" y="1457"/>
                  <a:pt x="1603" y="1457"/>
                  <a:pt x="1606" y="1457"/>
                </a:cubicBezTo>
                <a:cubicBezTo>
                  <a:pt x="1608" y="1454"/>
                  <a:pt x="1608" y="1449"/>
                  <a:pt x="1614" y="1450"/>
                </a:cubicBezTo>
                <a:cubicBezTo>
                  <a:pt x="1615" y="1455"/>
                  <a:pt x="1609" y="1459"/>
                  <a:pt x="1614" y="1462"/>
                </a:cubicBezTo>
                <a:cubicBezTo>
                  <a:pt x="1613" y="1456"/>
                  <a:pt x="1620" y="1460"/>
                  <a:pt x="1619" y="1463"/>
                </a:cubicBezTo>
                <a:cubicBezTo>
                  <a:pt x="1618" y="1465"/>
                  <a:pt x="1617" y="1464"/>
                  <a:pt x="1616" y="1463"/>
                </a:cubicBezTo>
                <a:cubicBezTo>
                  <a:pt x="1615" y="1468"/>
                  <a:pt x="1621" y="1469"/>
                  <a:pt x="1617" y="1473"/>
                </a:cubicBezTo>
                <a:cubicBezTo>
                  <a:pt x="1625" y="1471"/>
                  <a:pt x="1623" y="1478"/>
                  <a:pt x="1620" y="1481"/>
                </a:cubicBezTo>
                <a:cubicBezTo>
                  <a:pt x="1625" y="1482"/>
                  <a:pt x="1631" y="1483"/>
                  <a:pt x="1637" y="1484"/>
                </a:cubicBezTo>
                <a:cubicBezTo>
                  <a:pt x="1639" y="1486"/>
                  <a:pt x="1637" y="1491"/>
                  <a:pt x="1640" y="1493"/>
                </a:cubicBezTo>
                <a:cubicBezTo>
                  <a:pt x="1643" y="1494"/>
                  <a:pt x="1647" y="1494"/>
                  <a:pt x="1647" y="1490"/>
                </a:cubicBezTo>
                <a:cubicBezTo>
                  <a:pt x="1644" y="1490"/>
                  <a:pt x="1644" y="1489"/>
                  <a:pt x="1644" y="1485"/>
                </a:cubicBezTo>
                <a:cubicBezTo>
                  <a:pt x="1644" y="1481"/>
                  <a:pt x="1648" y="1474"/>
                  <a:pt x="1649" y="1473"/>
                </a:cubicBezTo>
                <a:cubicBezTo>
                  <a:pt x="1651" y="1471"/>
                  <a:pt x="1649" y="1466"/>
                  <a:pt x="1654" y="1468"/>
                </a:cubicBezTo>
                <a:cubicBezTo>
                  <a:pt x="1657" y="1470"/>
                  <a:pt x="1660" y="1472"/>
                  <a:pt x="1662" y="1474"/>
                </a:cubicBezTo>
                <a:cubicBezTo>
                  <a:pt x="1663" y="1475"/>
                  <a:pt x="1662" y="1478"/>
                  <a:pt x="1663" y="1479"/>
                </a:cubicBezTo>
                <a:cubicBezTo>
                  <a:pt x="1664" y="1479"/>
                  <a:pt x="1666" y="1479"/>
                  <a:pt x="1666" y="1479"/>
                </a:cubicBezTo>
                <a:cubicBezTo>
                  <a:pt x="1667" y="1480"/>
                  <a:pt x="1668" y="1483"/>
                  <a:pt x="1668" y="1485"/>
                </a:cubicBezTo>
                <a:cubicBezTo>
                  <a:pt x="1674" y="1483"/>
                  <a:pt x="1671" y="1491"/>
                  <a:pt x="1677" y="1490"/>
                </a:cubicBezTo>
                <a:cubicBezTo>
                  <a:pt x="1678" y="1485"/>
                  <a:pt x="1672" y="1488"/>
                  <a:pt x="1672" y="1484"/>
                </a:cubicBezTo>
                <a:cubicBezTo>
                  <a:pt x="1673" y="1481"/>
                  <a:pt x="1677" y="1481"/>
                  <a:pt x="1677" y="1477"/>
                </a:cubicBezTo>
                <a:cubicBezTo>
                  <a:pt x="1673" y="1478"/>
                  <a:pt x="1670" y="1477"/>
                  <a:pt x="1671" y="1473"/>
                </a:cubicBezTo>
                <a:cubicBezTo>
                  <a:pt x="1679" y="1475"/>
                  <a:pt x="1672" y="1469"/>
                  <a:pt x="1674" y="1468"/>
                </a:cubicBezTo>
                <a:cubicBezTo>
                  <a:pt x="1677" y="1466"/>
                  <a:pt x="1688" y="1470"/>
                  <a:pt x="1682" y="1466"/>
                </a:cubicBezTo>
                <a:cubicBezTo>
                  <a:pt x="1680" y="1466"/>
                  <a:pt x="1676" y="1467"/>
                  <a:pt x="1676" y="1465"/>
                </a:cubicBezTo>
                <a:cubicBezTo>
                  <a:pt x="1674" y="1464"/>
                  <a:pt x="1668" y="1467"/>
                  <a:pt x="1668" y="1463"/>
                </a:cubicBezTo>
                <a:cubicBezTo>
                  <a:pt x="1668" y="1457"/>
                  <a:pt x="1674" y="1458"/>
                  <a:pt x="1679" y="1458"/>
                </a:cubicBezTo>
                <a:cubicBezTo>
                  <a:pt x="1681" y="1459"/>
                  <a:pt x="1681" y="1461"/>
                  <a:pt x="1682" y="1462"/>
                </a:cubicBezTo>
                <a:cubicBezTo>
                  <a:pt x="1684" y="1463"/>
                  <a:pt x="1688" y="1460"/>
                  <a:pt x="1688" y="1463"/>
                </a:cubicBezTo>
                <a:cubicBezTo>
                  <a:pt x="1689" y="1466"/>
                  <a:pt x="1686" y="1466"/>
                  <a:pt x="1685" y="1468"/>
                </a:cubicBezTo>
                <a:cubicBezTo>
                  <a:pt x="1687" y="1468"/>
                  <a:pt x="1689" y="1468"/>
                  <a:pt x="1690" y="1470"/>
                </a:cubicBezTo>
                <a:cubicBezTo>
                  <a:pt x="1692" y="1474"/>
                  <a:pt x="1690" y="1484"/>
                  <a:pt x="1689" y="1487"/>
                </a:cubicBezTo>
                <a:cubicBezTo>
                  <a:pt x="1696" y="1486"/>
                  <a:pt x="1695" y="1485"/>
                  <a:pt x="1694" y="1479"/>
                </a:cubicBezTo>
                <a:cubicBezTo>
                  <a:pt x="1696" y="1478"/>
                  <a:pt x="1698" y="1477"/>
                  <a:pt x="1702" y="1477"/>
                </a:cubicBezTo>
                <a:cubicBezTo>
                  <a:pt x="1702" y="1480"/>
                  <a:pt x="1700" y="1481"/>
                  <a:pt x="1700" y="1484"/>
                </a:cubicBezTo>
                <a:cubicBezTo>
                  <a:pt x="1702" y="1483"/>
                  <a:pt x="1708" y="1486"/>
                  <a:pt x="1708" y="1482"/>
                </a:cubicBezTo>
                <a:cubicBezTo>
                  <a:pt x="1711" y="1480"/>
                  <a:pt x="1713" y="1482"/>
                  <a:pt x="1714" y="1479"/>
                </a:cubicBezTo>
                <a:cubicBezTo>
                  <a:pt x="1714" y="1480"/>
                  <a:pt x="1713" y="1478"/>
                  <a:pt x="1713" y="1477"/>
                </a:cubicBezTo>
                <a:cubicBezTo>
                  <a:pt x="1713" y="1476"/>
                  <a:pt x="1714" y="1476"/>
                  <a:pt x="1714" y="1474"/>
                </a:cubicBezTo>
                <a:cubicBezTo>
                  <a:pt x="1715" y="1475"/>
                  <a:pt x="1722" y="1478"/>
                  <a:pt x="1721" y="1473"/>
                </a:cubicBezTo>
                <a:cubicBezTo>
                  <a:pt x="1716" y="1471"/>
                  <a:pt x="1711" y="1478"/>
                  <a:pt x="1708" y="1473"/>
                </a:cubicBezTo>
                <a:cubicBezTo>
                  <a:pt x="1709" y="1468"/>
                  <a:pt x="1715" y="1471"/>
                  <a:pt x="1719" y="1470"/>
                </a:cubicBezTo>
                <a:cubicBezTo>
                  <a:pt x="1721" y="1469"/>
                  <a:pt x="1723" y="1465"/>
                  <a:pt x="1725" y="1466"/>
                </a:cubicBezTo>
                <a:cubicBezTo>
                  <a:pt x="1728" y="1469"/>
                  <a:pt x="1732" y="1470"/>
                  <a:pt x="1734" y="1473"/>
                </a:cubicBezTo>
                <a:cubicBezTo>
                  <a:pt x="1735" y="1474"/>
                  <a:pt x="1732" y="1475"/>
                  <a:pt x="1734" y="1476"/>
                </a:cubicBezTo>
                <a:cubicBezTo>
                  <a:pt x="1734" y="1474"/>
                  <a:pt x="1736" y="1475"/>
                  <a:pt x="1738" y="1474"/>
                </a:cubicBezTo>
                <a:cubicBezTo>
                  <a:pt x="1741" y="1472"/>
                  <a:pt x="1738" y="1465"/>
                  <a:pt x="1744" y="1466"/>
                </a:cubicBezTo>
                <a:cubicBezTo>
                  <a:pt x="1746" y="1466"/>
                  <a:pt x="1749" y="1468"/>
                  <a:pt x="1748" y="1470"/>
                </a:cubicBezTo>
                <a:cubicBezTo>
                  <a:pt x="1748" y="1472"/>
                  <a:pt x="1746" y="1472"/>
                  <a:pt x="1750" y="1473"/>
                </a:cubicBezTo>
                <a:cubicBezTo>
                  <a:pt x="1754" y="1474"/>
                  <a:pt x="1753" y="1482"/>
                  <a:pt x="1757" y="1481"/>
                </a:cubicBezTo>
                <a:cubicBezTo>
                  <a:pt x="1760" y="1481"/>
                  <a:pt x="1758" y="1476"/>
                  <a:pt x="1761" y="1476"/>
                </a:cubicBezTo>
                <a:cubicBezTo>
                  <a:pt x="1765" y="1477"/>
                  <a:pt x="1767" y="1477"/>
                  <a:pt x="1772" y="1476"/>
                </a:cubicBezTo>
                <a:cubicBezTo>
                  <a:pt x="1770" y="1481"/>
                  <a:pt x="1775" y="1479"/>
                  <a:pt x="1778" y="1479"/>
                </a:cubicBezTo>
                <a:cubicBezTo>
                  <a:pt x="1781" y="1476"/>
                  <a:pt x="1777" y="1476"/>
                  <a:pt x="1778" y="1471"/>
                </a:cubicBezTo>
                <a:cubicBezTo>
                  <a:pt x="1781" y="1468"/>
                  <a:pt x="1783" y="1468"/>
                  <a:pt x="1781" y="1463"/>
                </a:cubicBezTo>
                <a:cubicBezTo>
                  <a:pt x="1789" y="1461"/>
                  <a:pt x="1796" y="1463"/>
                  <a:pt x="1801" y="1466"/>
                </a:cubicBezTo>
                <a:cubicBezTo>
                  <a:pt x="1802" y="1465"/>
                  <a:pt x="1801" y="1463"/>
                  <a:pt x="1803" y="1463"/>
                </a:cubicBezTo>
                <a:cubicBezTo>
                  <a:pt x="1806" y="1468"/>
                  <a:pt x="1807" y="1464"/>
                  <a:pt x="1811" y="1465"/>
                </a:cubicBezTo>
                <a:cubicBezTo>
                  <a:pt x="1811" y="1465"/>
                  <a:pt x="1810" y="1466"/>
                  <a:pt x="1811" y="1466"/>
                </a:cubicBezTo>
                <a:cubicBezTo>
                  <a:pt x="1811" y="1467"/>
                  <a:pt x="1813" y="1466"/>
                  <a:pt x="1814" y="1466"/>
                </a:cubicBezTo>
                <a:cubicBezTo>
                  <a:pt x="1823" y="1467"/>
                  <a:pt x="1835" y="1466"/>
                  <a:pt x="1845" y="1466"/>
                </a:cubicBezTo>
                <a:cubicBezTo>
                  <a:pt x="1845" y="1464"/>
                  <a:pt x="1846" y="1463"/>
                  <a:pt x="1848" y="1462"/>
                </a:cubicBezTo>
                <a:cubicBezTo>
                  <a:pt x="1852" y="1464"/>
                  <a:pt x="1860" y="1463"/>
                  <a:pt x="1866" y="1463"/>
                </a:cubicBezTo>
                <a:cubicBezTo>
                  <a:pt x="1865" y="1458"/>
                  <a:pt x="1871" y="1460"/>
                  <a:pt x="1873" y="1460"/>
                </a:cubicBezTo>
                <a:cubicBezTo>
                  <a:pt x="1876" y="1460"/>
                  <a:pt x="1876" y="1459"/>
                  <a:pt x="1877" y="1460"/>
                </a:cubicBezTo>
                <a:cubicBezTo>
                  <a:pt x="1879" y="1463"/>
                  <a:pt x="1890" y="1458"/>
                  <a:pt x="1890" y="1458"/>
                </a:cubicBezTo>
                <a:cubicBezTo>
                  <a:pt x="1895" y="1457"/>
                  <a:pt x="1897" y="1457"/>
                  <a:pt x="1898" y="1458"/>
                </a:cubicBezTo>
                <a:cubicBezTo>
                  <a:pt x="1899" y="1460"/>
                  <a:pt x="1903" y="1457"/>
                  <a:pt x="1904" y="1457"/>
                </a:cubicBezTo>
                <a:cubicBezTo>
                  <a:pt x="1907" y="1456"/>
                  <a:pt x="1908" y="1457"/>
                  <a:pt x="1910" y="1455"/>
                </a:cubicBezTo>
                <a:cubicBezTo>
                  <a:pt x="1910" y="1455"/>
                  <a:pt x="1913" y="1455"/>
                  <a:pt x="1913" y="1455"/>
                </a:cubicBezTo>
                <a:cubicBezTo>
                  <a:pt x="1924" y="1454"/>
                  <a:pt x="1938" y="1456"/>
                  <a:pt x="1946" y="1454"/>
                </a:cubicBezTo>
                <a:cubicBezTo>
                  <a:pt x="1949" y="1456"/>
                  <a:pt x="1956" y="1456"/>
                  <a:pt x="1959" y="1458"/>
                </a:cubicBezTo>
                <a:cubicBezTo>
                  <a:pt x="1959" y="1456"/>
                  <a:pt x="1962" y="1458"/>
                  <a:pt x="1963" y="1457"/>
                </a:cubicBezTo>
                <a:cubicBezTo>
                  <a:pt x="1963" y="1456"/>
                  <a:pt x="1962" y="1454"/>
                  <a:pt x="1963" y="1454"/>
                </a:cubicBezTo>
                <a:cubicBezTo>
                  <a:pt x="1964" y="1452"/>
                  <a:pt x="1966" y="1452"/>
                  <a:pt x="1968" y="1450"/>
                </a:cubicBezTo>
                <a:cubicBezTo>
                  <a:pt x="1975" y="1449"/>
                  <a:pt x="1981" y="1447"/>
                  <a:pt x="1985" y="1443"/>
                </a:cubicBezTo>
                <a:cubicBezTo>
                  <a:pt x="1983" y="1442"/>
                  <a:pt x="1981" y="1442"/>
                  <a:pt x="1982" y="1439"/>
                </a:cubicBezTo>
                <a:cubicBezTo>
                  <a:pt x="1988" y="1439"/>
                  <a:pt x="1990" y="1436"/>
                  <a:pt x="1993" y="1433"/>
                </a:cubicBezTo>
                <a:cubicBezTo>
                  <a:pt x="1988" y="1433"/>
                  <a:pt x="1984" y="1433"/>
                  <a:pt x="1979" y="1433"/>
                </a:cubicBezTo>
                <a:cubicBezTo>
                  <a:pt x="1977" y="1433"/>
                  <a:pt x="1976" y="1431"/>
                  <a:pt x="1973" y="1430"/>
                </a:cubicBezTo>
                <a:cubicBezTo>
                  <a:pt x="1974" y="1430"/>
                  <a:pt x="1972" y="1431"/>
                  <a:pt x="1971" y="1431"/>
                </a:cubicBezTo>
                <a:cubicBezTo>
                  <a:pt x="1971" y="1431"/>
                  <a:pt x="1971" y="1430"/>
                  <a:pt x="1968" y="1430"/>
                </a:cubicBezTo>
                <a:cubicBezTo>
                  <a:pt x="1966" y="1430"/>
                  <a:pt x="1966" y="1432"/>
                  <a:pt x="1964" y="1430"/>
                </a:cubicBezTo>
                <a:cubicBezTo>
                  <a:pt x="1962" y="1427"/>
                  <a:pt x="1950" y="1431"/>
                  <a:pt x="1950" y="1431"/>
                </a:cubicBezTo>
                <a:cubicBezTo>
                  <a:pt x="1941" y="1432"/>
                  <a:pt x="1929" y="1431"/>
                  <a:pt x="1923" y="1433"/>
                </a:cubicBezTo>
                <a:cubicBezTo>
                  <a:pt x="1919" y="1434"/>
                  <a:pt x="1914" y="1434"/>
                  <a:pt x="1909" y="1435"/>
                </a:cubicBezTo>
                <a:cubicBezTo>
                  <a:pt x="1907" y="1435"/>
                  <a:pt x="1907" y="1436"/>
                  <a:pt x="1905" y="1436"/>
                </a:cubicBezTo>
                <a:cubicBezTo>
                  <a:pt x="1896" y="1437"/>
                  <a:pt x="1890" y="1437"/>
                  <a:pt x="1886" y="1438"/>
                </a:cubicBezTo>
                <a:cubicBezTo>
                  <a:pt x="1882" y="1438"/>
                  <a:pt x="1876" y="1439"/>
                  <a:pt x="1874" y="1438"/>
                </a:cubicBezTo>
                <a:cubicBezTo>
                  <a:pt x="1873" y="1438"/>
                  <a:pt x="1874" y="1435"/>
                  <a:pt x="1874" y="1435"/>
                </a:cubicBezTo>
                <a:cubicBezTo>
                  <a:pt x="1873" y="1434"/>
                  <a:pt x="1871" y="1435"/>
                  <a:pt x="1871" y="1435"/>
                </a:cubicBezTo>
                <a:cubicBezTo>
                  <a:pt x="1867" y="1434"/>
                  <a:pt x="1862" y="1438"/>
                  <a:pt x="1860" y="1433"/>
                </a:cubicBezTo>
                <a:cubicBezTo>
                  <a:pt x="1864" y="1431"/>
                  <a:pt x="1869" y="1432"/>
                  <a:pt x="1871" y="1430"/>
                </a:cubicBezTo>
                <a:cubicBezTo>
                  <a:pt x="1871" y="1429"/>
                  <a:pt x="1873" y="1430"/>
                  <a:pt x="1874" y="1430"/>
                </a:cubicBezTo>
                <a:cubicBezTo>
                  <a:pt x="1877" y="1429"/>
                  <a:pt x="1880" y="1427"/>
                  <a:pt x="1882" y="1430"/>
                </a:cubicBezTo>
                <a:cubicBezTo>
                  <a:pt x="1880" y="1425"/>
                  <a:pt x="1884" y="1426"/>
                  <a:pt x="1883" y="1422"/>
                </a:cubicBezTo>
                <a:cubicBezTo>
                  <a:pt x="1880" y="1421"/>
                  <a:pt x="1878" y="1419"/>
                  <a:pt x="1873" y="1420"/>
                </a:cubicBezTo>
                <a:cubicBezTo>
                  <a:pt x="1870" y="1423"/>
                  <a:pt x="1864" y="1423"/>
                  <a:pt x="1865" y="1417"/>
                </a:cubicBezTo>
                <a:cubicBezTo>
                  <a:pt x="1872" y="1417"/>
                  <a:pt x="1881" y="1419"/>
                  <a:pt x="1882" y="1412"/>
                </a:cubicBezTo>
                <a:cubicBezTo>
                  <a:pt x="1879" y="1410"/>
                  <a:pt x="1875" y="1416"/>
                  <a:pt x="1875" y="1412"/>
                </a:cubicBezTo>
                <a:cubicBezTo>
                  <a:pt x="1876" y="1412"/>
                  <a:pt x="1878" y="1410"/>
                  <a:pt x="1876" y="1409"/>
                </a:cubicBezTo>
                <a:cubicBezTo>
                  <a:pt x="1875" y="1412"/>
                  <a:pt x="1874" y="1412"/>
                  <a:pt x="1871" y="1414"/>
                </a:cubicBezTo>
                <a:cubicBezTo>
                  <a:pt x="1872" y="1414"/>
                  <a:pt x="1871" y="1412"/>
                  <a:pt x="1870" y="1412"/>
                </a:cubicBezTo>
                <a:cubicBezTo>
                  <a:pt x="1869" y="1413"/>
                  <a:pt x="1868" y="1415"/>
                  <a:pt x="1867" y="1416"/>
                </a:cubicBezTo>
                <a:cubicBezTo>
                  <a:pt x="1865" y="1416"/>
                  <a:pt x="1863" y="1415"/>
                  <a:pt x="1862" y="1416"/>
                </a:cubicBezTo>
                <a:cubicBezTo>
                  <a:pt x="1864" y="1423"/>
                  <a:pt x="1855" y="1426"/>
                  <a:pt x="1852" y="1422"/>
                </a:cubicBezTo>
                <a:cubicBezTo>
                  <a:pt x="1853" y="1420"/>
                  <a:pt x="1855" y="1419"/>
                  <a:pt x="1856" y="1417"/>
                </a:cubicBezTo>
                <a:cubicBezTo>
                  <a:pt x="1844" y="1414"/>
                  <a:pt x="1829" y="1418"/>
                  <a:pt x="1817" y="1419"/>
                </a:cubicBezTo>
                <a:cubicBezTo>
                  <a:pt x="1814" y="1419"/>
                  <a:pt x="1814" y="1417"/>
                  <a:pt x="1812" y="1419"/>
                </a:cubicBezTo>
                <a:cubicBezTo>
                  <a:pt x="1810" y="1421"/>
                  <a:pt x="1806" y="1418"/>
                  <a:pt x="1804" y="1420"/>
                </a:cubicBezTo>
                <a:cubicBezTo>
                  <a:pt x="1804" y="1421"/>
                  <a:pt x="1802" y="1419"/>
                  <a:pt x="1803" y="1419"/>
                </a:cubicBezTo>
                <a:cubicBezTo>
                  <a:pt x="1801" y="1419"/>
                  <a:pt x="1801" y="1421"/>
                  <a:pt x="1798" y="1420"/>
                </a:cubicBezTo>
                <a:cubicBezTo>
                  <a:pt x="1796" y="1419"/>
                  <a:pt x="1794" y="1419"/>
                  <a:pt x="1793" y="1422"/>
                </a:cubicBezTo>
                <a:cubicBezTo>
                  <a:pt x="1795" y="1422"/>
                  <a:pt x="1798" y="1422"/>
                  <a:pt x="1798" y="1424"/>
                </a:cubicBezTo>
                <a:cubicBezTo>
                  <a:pt x="1793" y="1423"/>
                  <a:pt x="1789" y="1421"/>
                  <a:pt x="1784" y="1420"/>
                </a:cubicBezTo>
                <a:cubicBezTo>
                  <a:pt x="1784" y="1425"/>
                  <a:pt x="1780" y="1421"/>
                  <a:pt x="1778" y="1424"/>
                </a:cubicBezTo>
                <a:cubicBezTo>
                  <a:pt x="1773" y="1428"/>
                  <a:pt x="1761" y="1423"/>
                  <a:pt x="1755" y="1424"/>
                </a:cubicBezTo>
                <a:cubicBezTo>
                  <a:pt x="1755" y="1422"/>
                  <a:pt x="1756" y="1422"/>
                  <a:pt x="1756" y="1420"/>
                </a:cubicBezTo>
                <a:cubicBezTo>
                  <a:pt x="1752" y="1420"/>
                  <a:pt x="1748" y="1421"/>
                  <a:pt x="1747" y="1424"/>
                </a:cubicBezTo>
                <a:cubicBezTo>
                  <a:pt x="1750" y="1423"/>
                  <a:pt x="1752" y="1425"/>
                  <a:pt x="1751" y="1428"/>
                </a:cubicBezTo>
                <a:cubicBezTo>
                  <a:pt x="1743" y="1426"/>
                  <a:pt x="1750" y="1437"/>
                  <a:pt x="1746" y="1438"/>
                </a:cubicBezTo>
                <a:cubicBezTo>
                  <a:pt x="1745" y="1438"/>
                  <a:pt x="1743" y="1438"/>
                  <a:pt x="1742" y="1438"/>
                </a:cubicBezTo>
                <a:cubicBezTo>
                  <a:pt x="1739" y="1434"/>
                  <a:pt x="1744" y="1431"/>
                  <a:pt x="1741" y="1428"/>
                </a:cubicBezTo>
                <a:cubicBezTo>
                  <a:pt x="1740" y="1431"/>
                  <a:pt x="1737" y="1429"/>
                  <a:pt x="1736" y="1428"/>
                </a:cubicBezTo>
                <a:cubicBezTo>
                  <a:pt x="1735" y="1433"/>
                  <a:pt x="1734" y="1438"/>
                  <a:pt x="1729" y="1438"/>
                </a:cubicBezTo>
                <a:cubicBezTo>
                  <a:pt x="1731" y="1431"/>
                  <a:pt x="1724" y="1433"/>
                  <a:pt x="1723" y="1428"/>
                </a:cubicBezTo>
                <a:cubicBezTo>
                  <a:pt x="1720" y="1428"/>
                  <a:pt x="1717" y="1428"/>
                  <a:pt x="1714" y="1428"/>
                </a:cubicBezTo>
                <a:cubicBezTo>
                  <a:pt x="1714" y="1430"/>
                  <a:pt x="1714" y="1433"/>
                  <a:pt x="1712" y="1433"/>
                </a:cubicBezTo>
                <a:cubicBezTo>
                  <a:pt x="1711" y="1436"/>
                  <a:pt x="1717" y="1440"/>
                  <a:pt x="1712" y="1441"/>
                </a:cubicBezTo>
                <a:cubicBezTo>
                  <a:pt x="1709" y="1440"/>
                  <a:pt x="1705" y="1439"/>
                  <a:pt x="1700" y="1439"/>
                </a:cubicBezTo>
                <a:cubicBezTo>
                  <a:pt x="1698" y="1438"/>
                  <a:pt x="1698" y="1434"/>
                  <a:pt x="1699" y="1430"/>
                </a:cubicBezTo>
                <a:cubicBezTo>
                  <a:pt x="1689" y="1430"/>
                  <a:pt x="1680" y="1430"/>
                  <a:pt x="1671" y="1430"/>
                </a:cubicBezTo>
                <a:cubicBezTo>
                  <a:pt x="1668" y="1434"/>
                  <a:pt x="1667" y="1440"/>
                  <a:pt x="1664" y="1444"/>
                </a:cubicBezTo>
                <a:cubicBezTo>
                  <a:pt x="1656" y="1445"/>
                  <a:pt x="1658" y="1440"/>
                  <a:pt x="1657" y="1436"/>
                </a:cubicBezTo>
                <a:cubicBezTo>
                  <a:pt x="1654" y="1437"/>
                  <a:pt x="1653" y="1434"/>
                  <a:pt x="1650" y="1435"/>
                </a:cubicBezTo>
                <a:cubicBezTo>
                  <a:pt x="1652" y="1432"/>
                  <a:pt x="1643" y="1432"/>
                  <a:pt x="1644" y="1435"/>
                </a:cubicBezTo>
                <a:cubicBezTo>
                  <a:pt x="1650" y="1433"/>
                  <a:pt x="1646" y="1439"/>
                  <a:pt x="1647" y="1441"/>
                </a:cubicBezTo>
                <a:cubicBezTo>
                  <a:pt x="1648" y="1442"/>
                  <a:pt x="1651" y="1441"/>
                  <a:pt x="1650" y="1443"/>
                </a:cubicBezTo>
                <a:cubicBezTo>
                  <a:pt x="1648" y="1443"/>
                  <a:pt x="1649" y="1446"/>
                  <a:pt x="1650" y="1447"/>
                </a:cubicBezTo>
                <a:cubicBezTo>
                  <a:pt x="1648" y="1447"/>
                  <a:pt x="1648" y="1445"/>
                  <a:pt x="1645" y="1446"/>
                </a:cubicBezTo>
                <a:cubicBezTo>
                  <a:pt x="1646" y="1449"/>
                  <a:pt x="1648" y="1452"/>
                  <a:pt x="1647" y="1457"/>
                </a:cubicBezTo>
                <a:cubicBezTo>
                  <a:pt x="1643" y="1456"/>
                  <a:pt x="1638" y="1463"/>
                  <a:pt x="1634" y="1458"/>
                </a:cubicBezTo>
                <a:cubicBezTo>
                  <a:pt x="1636" y="1455"/>
                  <a:pt x="1641" y="1455"/>
                  <a:pt x="1644" y="1452"/>
                </a:cubicBezTo>
                <a:cubicBezTo>
                  <a:pt x="1639" y="1451"/>
                  <a:pt x="1629" y="1455"/>
                  <a:pt x="1630" y="1449"/>
                </a:cubicBezTo>
                <a:cubicBezTo>
                  <a:pt x="1632" y="1444"/>
                  <a:pt x="1644" y="1451"/>
                  <a:pt x="1644" y="1444"/>
                </a:cubicBezTo>
                <a:cubicBezTo>
                  <a:pt x="1638" y="1444"/>
                  <a:pt x="1629" y="1449"/>
                  <a:pt x="1624" y="1444"/>
                </a:cubicBezTo>
                <a:cubicBezTo>
                  <a:pt x="1621" y="1436"/>
                  <a:pt x="1631" y="1440"/>
                  <a:pt x="1633" y="1436"/>
                </a:cubicBezTo>
                <a:cubicBezTo>
                  <a:pt x="1629" y="1433"/>
                  <a:pt x="1628" y="1438"/>
                  <a:pt x="1626" y="1435"/>
                </a:cubicBezTo>
                <a:cubicBezTo>
                  <a:pt x="1623" y="1431"/>
                  <a:pt x="1626" y="1433"/>
                  <a:pt x="1626" y="1428"/>
                </a:cubicBezTo>
                <a:cubicBezTo>
                  <a:pt x="1623" y="1428"/>
                  <a:pt x="1622" y="1426"/>
                  <a:pt x="1623" y="1422"/>
                </a:cubicBezTo>
                <a:cubicBezTo>
                  <a:pt x="1626" y="1422"/>
                  <a:pt x="1626" y="1420"/>
                  <a:pt x="1629" y="1420"/>
                </a:cubicBezTo>
                <a:cubicBezTo>
                  <a:pt x="1629" y="1417"/>
                  <a:pt x="1630" y="1414"/>
                  <a:pt x="1632" y="1414"/>
                </a:cubicBezTo>
                <a:cubicBezTo>
                  <a:pt x="1635" y="1415"/>
                  <a:pt x="1636" y="1412"/>
                  <a:pt x="1639" y="1412"/>
                </a:cubicBezTo>
                <a:cubicBezTo>
                  <a:pt x="1643" y="1413"/>
                  <a:pt x="1640" y="1417"/>
                  <a:pt x="1643" y="1414"/>
                </a:cubicBezTo>
                <a:cubicBezTo>
                  <a:pt x="1648" y="1410"/>
                  <a:pt x="1657" y="1413"/>
                  <a:pt x="1663" y="1414"/>
                </a:cubicBezTo>
                <a:cubicBezTo>
                  <a:pt x="1666" y="1414"/>
                  <a:pt x="1669" y="1413"/>
                  <a:pt x="1671" y="1414"/>
                </a:cubicBezTo>
                <a:cubicBezTo>
                  <a:pt x="1675" y="1415"/>
                  <a:pt x="1679" y="1416"/>
                  <a:pt x="1680" y="1419"/>
                </a:cubicBezTo>
                <a:cubicBezTo>
                  <a:pt x="1682" y="1415"/>
                  <a:pt x="1688" y="1415"/>
                  <a:pt x="1691" y="1414"/>
                </a:cubicBezTo>
                <a:cubicBezTo>
                  <a:pt x="1712" y="1411"/>
                  <a:pt x="1741" y="1415"/>
                  <a:pt x="1763" y="1412"/>
                </a:cubicBezTo>
                <a:cubicBezTo>
                  <a:pt x="1765" y="1412"/>
                  <a:pt x="1768" y="1409"/>
                  <a:pt x="1771" y="1411"/>
                </a:cubicBezTo>
                <a:cubicBezTo>
                  <a:pt x="1774" y="1412"/>
                  <a:pt x="1775" y="1416"/>
                  <a:pt x="1780" y="1416"/>
                </a:cubicBezTo>
                <a:cubicBezTo>
                  <a:pt x="1780" y="1413"/>
                  <a:pt x="1781" y="1412"/>
                  <a:pt x="1783" y="1411"/>
                </a:cubicBezTo>
                <a:cubicBezTo>
                  <a:pt x="1789" y="1412"/>
                  <a:pt x="1797" y="1409"/>
                  <a:pt x="1799" y="1409"/>
                </a:cubicBezTo>
                <a:cubicBezTo>
                  <a:pt x="1801" y="1409"/>
                  <a:pt x="1801" y="1411"/>
                  <a:pt x="1803" y="1411"/>
                </a:cubicBezTo>
                <a:cubicBezTo>
                  <a:pt x="1805" y="1411"/>
                  <a:pt x="1806" y="1408"/>
                  <a:pt x="1808" y="1408"/>
                </a:cubicBezTo>
                <a:cubicBezTo>
                  <a:pt x="1807" y="1408"/>
                  <a:pt x="1810" y="1409"/>
                  <a:pt x="1811" y="1409"/>
                </a:cubicBezTo>
                <a:cubicBezTo>
                  <a:pt x="1816" y="1410"/>
                  <a:pt x="1817" y="1408"/>
                  <a:pt x="1820" y="1408"/>
                </a:cubicBezTo>
                <a:cubicBezTo>
                  <a:pt x="1824" y="1407"/>
                  <a:pt x="1829" y="1408"/>
                  <a:pt x="1833" y="1406"/>
                </a:cubicBezTo>
                <a:cubicBezTo>
                  <a:pt x="1834" y="1409"/>
                  <a:pt x="1837" y="1410"/>
                  <a:pt x="1839" y="1408"/>
                </a:cubicBezTo>
                <a:cubicBezTo>
                  <a:pt x="1839" y="1409"/>
                  <a:pt x="1839" y="1411"/>
                  <a:pt x="1840" y="1411"/>
                </a:cubicBezTo>
                <a:cubicBezTo>
                  <a:pt x="1841" y="1409"/>
                  <a:pt x="1840" y="1406"/>
                  <a:pt x="1842" y="1406"/>
                </a:cubicBezTo>
                <a:cubicBezTo>
                  <a:pt x="1864" y="1406"/>
                  <a:pt x="1880" y="1400"/>
                  <a:pt x="1901" y="1400"/>
                </a:cubicBezTo>
                <a:cubicBezTo>
                  <a:pt x="1904" y="1397"/>
                  <a:pt x="1909" y="1397"/>
                  <a:pt x="1912" y="1397"/>
                </a:cubicBezTo>
                <a:cubicBezTo>
                  <a:pt x="1915" y="1396"/>
                  <a:pt x="1914" y="1395"/>
                  <a:pt x="1916" y="1397"/>
                </a:cubicBezTo>
                <a:cubicBezTo>
                  <a:pt x="1916" y="1397"/>
                  <a:pt x="1918" y="1397"/>
                  <a:pt x="1919" y="1397"/>
                </a:cubicBezTo>
                <a:cubicBezTo>
                  <a:pt x="1921" y="1397"/>
                  <a:pt x="1922" y="1397"/>
                  <a:pt x="1923" y="1398"/>
                </a:cubicBezTo>
                <a:cubicBezTo>
                  <a:pt x="1924" y="1399"/>
                  <a:pt x="1928" y="1398"/>
                  <a:pt x="1929" y="1398"/>
                </a:cubicBezTo>
                <a:cubicBezTo>
                  <a:pt x="1930" y="1398"/>
                  <a:pt x="1929" y="1401"/>
                  <a:pt x="1929" y="1401"/>
                </a:cubicBezTo>
                <a:cubicBezTo>
                  <a:pt x="1930" y="1402"/>
                  <a:pt x="1932" y="1401"/>
                  <a:pt x="1932" y="1401"/>
                </a:cubicBezTo>
                <a:cubicBezTo>
                  <a:pt x="1934" y="1402"/>
                  <a:pt x="1934" y="1402"/>
                  <a:pt x="1935" y="1403"/>
                </a:cubicBezTo>
                <a:cubicBezTo>
                  <a:pt x="1935" y="1406"/>
                  <a:pt x="1940" y="1404"/>
                  <a:pt x="1940" y="1406"/>
                </a:cubicBezTo>
                <a:cubicBezTo>
                  <a:pt x="1938" y="1407"/>
                  <a:pt x="1932" y="1404"/>
                  <a:pt x="1932" y="1408"/>
                </a:cubicBezTo>
                <a:cubicBezTo>
                  <a:pt x="1938" y="1408"/>
                  <a:pt x="1929" y="1413"/>
                  <a:pt x="1933" y="1412"/>
                </a:cubicBezTo>
                <a:cubicBezTo>
                  <a:pt x="1934" y="1408"/>
                  <a:pt x="1941" y="1408"/>
                  <a:pt x="1941" y="1412"/>
                </a:cubicBezTo>
                <a:cubicBezTo>
                  <a:pt x="1938" y="1413"/>
                  <a:pt x="1937" y="1408"/>
                  <a:pt x="1937" y="1414"/>
                </a:cubicBezTo>
                <a:cubicBezTo>
                  <a:pt x="1941" y="1414"/>
                  <a:pt x="1945" y="1414"/>
                  <a:pt x="1949" y="1414"/>
                </a:cubicBezTo>
                <a:cubicBezTo>
                  <a:pt x="1949" y="1413"/>
                  <a:pt x="1950" y="1412"/>
                  <a:pt x="1952" y="1412"/>
                </a:cubicBezTo>
                <a:cubicBezTo>
                  <a:pt x="1954" y="1410"/>
                  <a:pt x="1955" y="1408"/>
                  <a:pt x="1957" y="1406"/>
                </a:cubicBezTo>
                <a:cubicBezTo>
                  <a:pt x="1958" y="1403"/>
                  <a:pt x="1964" y="1406"/>
                  <a:pt x="1965" y="1403"/>
                </a:cubicBezTo>
                <a:cubicBezTo>
                  <a:pt x="1961" y="1402"/>
                  <a:pt x="1955" y="1400"/>
                  <a:pt x="1950" y="1400"/>
                </a:cubicBezTo>
                <a:cubicBezTo>
                  <a:pt x="1943" y="1399"/>
                  <a:pt x="1936" y="1402"/>
                  <a:pt x="1933" y="1398"/>
                </a:cubicBezTo>
                <a:cubicBezTo>
                  <a:pt x="1938" y="1388"/>
                  <a:pt x="1954" y="1397"/>
                  <a:pt x="1959" y="1389"/>
                </a:cubicBezTo>
                <a:cubicBezTo>
                  <a:pt x="1955" y="1388"/>
                  <a:pt x="1957" y="1381"/>
                  <a:pt x="1954" y="1379"/>
                </a:cubicBezTo>
                <a:cubicBezTo>
                  <a:pt x="1955" y="1379"/>
                  <a:pt x="1955" y="1377"/>
                  <a:pt x="1955" y="1374"/>
                </a:cubicBezTo>
                <a:cubicBezTo>
                  <a:pt x="1957" y="1374"/>
                  <a:pt x="1957" y="1373"/>
                  <a:pt x="1958" y="1373"/>
                </a:cubicBezTo>
                <a:cubicBezTo>
                  <a:pt x="1971" y="1373"/>
                  <a:pt x="1982" y="1372"/>
                  <a:pt x="1993" y="1370"/>
                </a:cubicBezTo>
                <a:cubicBezTo>
                  <a:pt x="1995" y="1370"/>
                  <a:pt x="2002" y="1369"/>
                  <a:pt x="1998" y="1368"/>
                </a:cubicBezTo>
                <a:cubicBezTo>
                  <a:pt x="1991" y="1368"/>
                  <a:pt x="1985" y="1367"/>
                  <a:pt x="1980" y="1368"/>
                </a:cubicBezTo>
                <a:cubicBezTo>
                  <a:pt x="1977" y="1368"/>
                  <a:pt x="1977" y="1369"/>
                  <a:pt x="1976" y="1368"/>
                </a:cubicBezTo>
                <a:cubicBezTo>
                  <a:pt x="1976" y="1368"/>
                  <a:pt x="1973" y="1368"/>
                  <a:pt x="1973" y="1368"/>
                </a:cubicBezTo>
                <a:cubicBezTo>
                  <a:pt x="1970" y="1368"/>
                  <a:pt x="1969" y="1368"/>
                  <a:pt x="1968" y="1366"/>
                </a:cubicBezTo>
                <a:cubicBezTo>
                  <a:pt x="1967" y="1365"/>
                  <a:pt x="1961" y="1368"/>
                  <a:pt x="1962" y="1365"/>
                </a:cubicBezTo>
                <a:cubicBezTo>
                  <a:pt x="1965" y="1362"/>
                  <a:pt x="1969" y="1361"/>
                  <a:pt x="1975" y="1362"/>
                </a:cubicBezTo>
                <a:cubicBezTo>
                  <a:pt x="1975" y="1359"/>
                  <a:pt x="1975" y="1356"/>
                  <a:pt x="1975" y="1354"/>
                </a:cubicBezTo>
                <a:cubicBezTo>
                  <a:pt x="1977" y="1354"/>
                  <a:pt x="1978" y="1353"/>
                  <a:pt x="1980" y="1352"/>
                </a:cubicBezTo>
                <a:cubicBezTo>
                  <a:pt x="1992" y="1353"/>
                  <a:pt x="2006" y="1350"/>
                  <a:pt x="2017" y="1349"/>
                </a:cubicBezTo>
                <a:cubicBezTo>
                  <a:pt x="2018" y="1349"/>
                  <a:pt x="2021" y="1349"/>
                  <a:pt x="2022" y="1349"/>
                </a:cubicBezTo>
                <a:cubicBezTo>
                  <a:pt x="2025" y="1350"/>
                  <a:pt x="2023" y="1350"/>
                  <a:pt x="2026" y="1349"/>
                </a:cubicBezTo>
                <a:cubicBezTo>
                  <a:pt x="2030" y="1348"/>
                  <a:pt x="2034" y="1351"/>
                  <a:pt x="2033" y="1346"/>
                </a:cubicBezTo>
                <a:cubicBezTo>
                  <a:pt x="2026" y="1350"/>
                  <a:pt x="2018" y="1346"/>
                  <a:pt x="2014" y="1346"/>
                </a:cubicBezTo>
                <a:cubicBezTo>
                  <a:pt x="2009" y="1346"/>
                  <a:pt x="2010" y="1349"/>
                  <a:pt x="2008" y="1346"/>
                </a:cubicBezTo>
                <a:cubicBezTo>
                  <a:pt x="2008" y="1346"/>
                  <a:pt x="2005" y="1346"/>
                  <a:pt x="2005" y="1346"/>
                </a:cubicBezTo>
                <a:cubicBezTo>
                  <a:pt x="1996" y="1345"/>
                  <a:pt x="1986" y="1345"/>
                  <a:pt x="1977" y="1346"/>
                </a:cubicBezTo>
                <a:cubicBezTo>
                  <a:pt x="1974" y="1346"/>
                  <a:pt x="1967" y="1350"/>
                  <a:pt x="1964" y="1346"/>
                </a:cubicBezTo>
                <a:cubicBezTo>
                  <a:pt x="1964" y="1340"/>
                  <a:pt x="1973" y="1342"/>
                  <a:pt x="1973" y="1336"/>
                </a:cubicBezTo>
                <a:cubicBezTo>
                  <a:pt x="1970" y="1336"/>
                  <a:pt x="1967" y="1337"/>
                  <a:pt x="1968" y="1333"/>
                </a:cubicBezTo>
                <a:cubicBezTo>
                  <a:pt x="1962" y="1333"/>
                  <a:pt x="1955" y="1334"/>
                  <a:pt x="1956" y="1328"/>
                </a:cubicBezTo>
                <a:cubicBezTo>
                  <a:pt x="1959" y="1328"/>
                  <a:pt x="1962" y="1328"/>
                  <a:pt x="1965" y="1328"/>
                </a:cubicBezTo>
                <a:cubicBezTo>
                  <a:pt x="1968" y="1327"/>
                  <a:pt x="1969" y="1325"/>
                  <a:pt x="1973" y="1324"/>
                </a:cubicBezTo>
                <a:cubicBezTo>
                  <a:pt x="1975" y="1323"/>
                  <a:pt x="1975" y="1325"/>
                  <a:pt x="1976" y="1325"/>
                </a:cubicBezTo>
                <a:cubicBezTo>
                  <a:pt x="1976" y="1325"/>
                  <a:pt x="1977" y="1324"/>
                  <a:pt x="1978" y="1324"/>
                </a:cubicBezTo>
                <a:cubicBezTo>
                  <a:pt x="1983" y="1322"/>
                  <a:pt x="1988" y="1324"/>
                  <a:pt x="1992" y="1324"/>
                </a:cubicBezTo>
                <a:cubicBezTo>
                  <a:pt x="1993" y="1323"/>
                  <a:pt x="1994" y="1322"/>
                  <a:pt x="1995" y="1322"/>
                </a:cubicBezTo>
                <a:cubicBezTo>
                  <a:pt x="1997" y="1322"/>
                  <a:pt x="1996" y="1323"/>
                  <a:pt x="1996" y="1324"/>
                </a:cubicBezTo>
                <a:cubicBezTo>
                  <a:pt x="1998" y="1324"/>
                  <a:pt x="1999" y="1322"/>
                  <a:pt x="2000" y="1322"/>
                </a:cubicBezTo>
                <a:cubicBezTo>
                  <a:pt x="2007" y="1322"/>
                  <a:pt x="2012" y="1322"/>
                  <a:pt x="2015" y="1319"/>
                </a:cubicBezTo>
                <a:cubicBezTo>
                  <a:pt x="2002" y="1321"/>
                  <a:pt x="1986" y="1319"/>
                  <a:pt x="1973" y="1320"/>
                </a:cubicBezTo>
                <a:cubicBezTo>
                  <a:pt x="1971" y="1321"/>
                  <a:pt x="1971" y="1322"/>
                  <a:pt x="1968" y="1322"/>
                </a:cubicBezTo>
                <a:cubicBezTo>
                  <a:pt x="1966" y="1322"/>
                  <a:pt x="1965" y="1321"/>
                  <a:pt x="1962" y="1320"/>
                </a:cubicBezTo>
                <a:cubicBezTo>
                  <a:pt x="1960" y="1320"/>
                  <a:pt x="1960" y="1322"/>
                  <a:pt x="1958" y="1322"/>
                </a:cubicBezTo>
                <a:cubicBezTo>
                  <a:pt x="1958" y="1322"/>
                  <a:pt x="1957" y="1321"/>
                  <a:pt x="1956" y="1320"/>
                </a:cubicBezTo>
                <a:cubicBezTo>
                  <a:pt x="1952" y="1319"/>
                  <a:pt x="1950" y="1322"/>
                  <a:pt x="1948" y="1322"/>
                </a:cubicBezTo>
                <a:cubicBezTo>
                  <a:pt x="1946" y="1322"/>
                  <a:pt x="1947" y="1321"/>
                  <a:pt x="1947" y="1320"/>
                </a:cubicBezTo>
                <a:cubicBezTo>
                  <a:pt x="1946" y="1320"/>
                  <a:pt x="1943" y="1322"/>
                  <a:pt x="1944" y="1322"/>
                </a:cubicBezTo>
                <a:cubicBezTo>
                  <a:pt x="1940" y="1321"/>
                  <a:pt x="1938" y="1321"/>
                  <a:pt x="1939" y="1317"/>
                </a:cubicBezTo>
                <a:cubicBezTo>
                  <a:pt x="1944" y="1315"/>
                  <a:pt x="1945" y="1318"/>
                  <a:pt x="1952" y="1317"/>
                </a:cubicBezTo>
                <a:cubicBezTo>
                  <a:pt x="1953" y="1317"/>
                  <a:pt x="1955" y="1315"/>
                  <a:pt x="1958" y="1314"/>
                </a:cubicBezTo>
                <a:cubicBezTo>
                  <a:pt x="1958" y="1314"/>
                  <a:pt x="1960" y="1316"/>
                  <a:pt x="1961" y="1316"/>
                </a:cubicBezTo>
                <a:cubicBezTo>
                  <a:pt x="1963" y="1316"/>
                  <a:pt x="1963" y="1314"/>
                  <a:pt x="1966" y="1314"/>
                </a:cubicBezTo>
                <a:cubicBezTo>
                  <a:pt x="1970" y="1314"/>
                  <a:pt x="1976" y="1316"/>
                  <a:pt x="1978" y="1311"/>
                </a:cubicBezTo>
                <a:cubicBezTo>
                  <a:pt x="1974" y="1305"/>
                  <a:pt x="1963" y="1305"/>
                  <a:pt x="1954" y="1305"/>
                </a:cubicBezTo>
                <a:cubicBezTo>
                  <a:pt x="1954" y="1302"/>
                  <a:pt x="1954" y="1301"/>
                  <a:pt x="1955" y="1300"/>
                </a:cubicBezTo>
                <a:cubicBezTo>
                  <a:pt x="1953" y="1300"/>
                  <a:pt x="1950" y="1300"/>
                  <a:pt x="1949" y="1298"/>
                </a:cubicBezTo>
                <a:cubicBezTo>
                  <a:pt x="1944" y="1298"/>
                  <a:pt x="1937" y="1299"/>
                  <a:pt x="1932" y="1298"/>
                </a:cubicBezTo>
                <a:cubicBezTo>
                  <a:pt x="1931" y="1298"/>
                  <a:pt x="1930" y="1297"/>
                  <a:pt x="1931" y="1297"/>
                </a:cubicBezTo>
                <a:cubicBezTo>
                  <a:pt x="1927" y="1296"/>
                  <a:pt x="1921" y="1298"/>
                  <a:pt x="1921" y="1293"/>
                </a:cubicBezTo>
                <a:cubicBezTo>
                  <a:pt x="1928" y="1290"/>
                  <a:pt x="1941" y="1292"/>
                  <a:pt x="1947" y="1287"/>
                </a:cubicBezTo>
                <a:cubicBezTo>
                  <a:pt x="1939" y="1284"/>
                  <a:pt x="1931" y="1284"/>
                  <a:pt x="1922" y="1286"/>
                </a:cubicBezTo>
                <a:cubicBezTo>
                  <a:pt x="1920" y="1284"/>
                  <a:pt x="1917" y="1283"/>
                  <a:pt x="1919" y="1278"/>
                </a:cubicBezTo>
                <a:cubicBezTo>
                  <a:pt x="1915" y="1278"/>
                  <a:pt x="1916" y="1275"/>
                  <a:pt x="1911" y="1276"/>
                </a:cubicBezTo>
                <a:cubicBezTo>
                  <a:pt x="1915" y="1273"/>
                  <a:pt x="1909" y="1272"/>
                  <a:pt x="1908" y="1270"/>
                </a:cubicBezTo>
                <a:cubicBezTo>
                  <a:pt x="1908" y="1266"/>
                  <a:pt x="1912" y="1263"/>
                  <a:pt x="1909" y="1260"/>
                </a:cubicBezTo>
                <a:cubicBezTo>
                  <a:pt x="1911" y="1260"/>
                  <a:pt x="1911" y="1258"/>
                  <a:pt x="1913" y="1257"/>
                </a:cubicBezTo>
                <a:cubicBezTo>
                  <a:pt x="1920" y="1258"/>
                  <a:pt x="1928" y="1256"/>
                  <a:pt x="1931" y="1255"/>
                </a:cubicBezTo>
                <a:cubicBezTo>
                  <a:pt x="1938" y="1254"/>
                  <a:pt x="1948" y="1254"/>
                  <a:pt x="1956" y="1254"/>
                </a:cubicBezTo>
                <a:cubicBezTo>
                  <a:pt x="1957" y="1254"/>
                  <a:pt x="1958" y="1252"/>
                  <a:pt x="1959" y="1252"/>
                </a:cubicBezTo>
                <a:cubicBezTo>
                  <a:pt x="1960" y="1252"/>
                  <a:pt x="1960" y="1254"/>
                  <a:pt x="1962" y="1254"/>
                </a:cubicBezTo>
                <a:cubicBezTo>
                  <a:pt x="1963" y="1254"/>
                  <a:pt x="1963" y="1251"/>
                  <a:pt x="1965" y="1252"/>
                </a:cubicBezTo>
                <a:cubicBezTo>
                  <a:pt x="1967" y="1252"/>
                  <a:pt x="1971" y="1252"/>
                  <a:pt x="1968" y="1251"/>
                </a:cubicBezTo>
                <a:cubicBezTo>
                  <a:pt x="1958" y="1250"/>
                  <a:pt x="1945" y="1252"/>
                  <a:pt x="1940" y="1252"/>
                </a:cubicBezTo>
                <a:cubicBezTo>
                  <a:pt x="1935" y="1253"/>
                  <a:pt x="1931" y="1250"/>
                  <a:pt x="1928" y="1251"/>
                </a:cubicBezTo>
                <a:cubicBezTo>
                  <a:pt x="1924" y="1251"/>
                  <a:pt x="1923" y="1256"/>
                  <a:pt x="1920" y="1254"/>
                </a:cubicBezTo>
                <a:cubicBezTo>
                  <a:pt x="1921" y="1249"/>
                  <a:pt x="1916" y="1251"/>
                  <a:pt x="1917" y="1246"/>
                </a:cubicBezTo>
                <a:cubicBezTo>
                  <a:pt x="1925" y="1245"/>
                  <a:pt x="1934" y="1243"/>
                  <a:pt x="1942" y="1243"/>
                </a:cubicBezTo>
                <a:cubicBezTo>
                  <a:pt x="1944" y="1243"/>
                  <a:pt x="1945" y="1244"/>
                  <a:pt x="1947" y="1244"/>
                </a:cubicBezTo>
                <a:cubicBezTo>
                  <a:pt x="1950" y="1245"/>
                  <a:pt x="1955" y="1246"/>
                  <a:pt x="1956" y="1241"/>
                </a:cubicBezTo>
                <a:cubicBezTo>
                  <a:pt x="1950" y="1243"/>
                  <a:pt x="1942" y="1243"/>
                  <a:pt x="1938" y="1240"/>
                </a:cubicBezTo>
                <a:cubicBezTo>
                  <a:pt x="1935" y="1228"/>
                  <a:pt x="1947" y="1232"/>
                  <a:pt x="1955" y="1232"/>
                </a:cubicBezTo>
                <a:cubicBezTo>
                  <a:pt x="1959" y="1229"/>
                  <a:pt x="1953" y="1228"/>
                  <a:pt x="1957" y="1227"/>
                </a:cubicBezTo>
                <a:cubicBezTo>
                  <a:pt x="1963" y="1226"/>
                  <a:pt x="1971" y="1225"/>
                  <a:pt x="1977" y="1225"/>
                </a:cubicBezTo>
                <a:cubicBezTo>
                  <a:pt x="1981" y="1225"/>
                  <a:pt x="1986" y="1227"/>
                  <a:pt x="1988" y="1224"/>
                </a:cubicBezTo>
                <a:cubicBezTo>
                  <a:pt x="1986" y="1224"/>
                  <a:pt x="1985" y="1223"/>
                  <a:pt x="1985" y="1221"/>
                </a:cubicBezTo>
                <a:cubicBezTo>
                  <a:pt x="1989" y="1222"/>
                  <a:pt x="1993" y="1222"/>
                  <a:pt x="1995" y="1221"/>
                </a:cubicBezTo>
                <a:cubicBezTo>
                  <a:pt x="1998" y="1219"/>
                  <a:pt x="2001" y="1220"/>
                  <a:pt x="2004" y="1219"/>
                </a:cubicBezTo>
                <a:cubicBezTo>
                  <a:pt x="2005" y="1218"/>
                  <a:pt x="2004" y="1214"/>
                  <a:pt x="2008" y="1216"/>
                </a:cubicBezTo>
                <a:cubicBezTo>
                  <a:pt x="2011" y="1215"/>
                  <a:pt x="2011" y="1219"/>
                  <a:pt x="2015" y="1217"/>
                </a:cubicBezTo>
                <a:cubicBezTo>
                  <a:pt x="2018" y="1214"/>
                  <a:pt x="2023" y="1214"/>
                  <a:pt x="2028" y="1213"/>
                </a:cubicBezTo>
                <a:cubicBezTo>
                  <a:pt x="2034" y="1214"/>
                  <a:pt x="2036" y="1218"/>
                  <a:pt x="2039" y="1211"/>
                </a:cubicBezTo>
                <a:cubicBezTo>
                  <a:pt x="2038" y="1209"/>
                  <a:pt x="2035" y="1211"/>
                  <a:pt x="2033" y="1211"/>
                </a:cubicBezTo>
                <a:cubicBezTo>
                  <a:pt x="2021" y="1212"/>
                  <a:pt x="2006" y="1212"/>
                  <a:pt x="1998" y="1213"/>
                </a:cubicBezTo>
                <a:cubicBezTo>
                  <a:pt x="1993" y="1213"/>
                  <a:pt x="1987" y="1212"/>
                  <a:pt x="1986" y="1211"/>
                </a:cubicBezTo>
                <a:cubicBezTo>
                  <a:pt x="1984" y="1210"/>
                  <a:pt x="1983" y="1210"/>
                  <a:pt x="1983" y="1208"/>
                </a:cubicBezTo>
                <a:cubicBezTo>
                  <a:pt x="1983" y="1205"/>
                  <a:pt x="1997" y="1208"/>
                  <a:pt x="1992" y="1205"/>
                </a:cubicBezTo>
                <a:cubicBezTo>
                  <a:pt x="1988" y="1205"/>
                  <a:pt x="1984" y="1205"/>
                  <a:pt x="1980" y="1205"/>
                </a:cubicBezTo>
                <a:cubicBezTo>
                  <a:pt x="1980" y="1212"/>
                  <a:pt x="1971" y="1211"/>
                  <a:pt x="1964" y="1211"/>
                </a:cubicBezTo>
                <a:cubicBezTo>
                  <a:pt x="1965" y="1208"/>
                  <a:pt x="1966" y="1209"/>
                  <a:pt x="1962" y="1208"/>
                </a:cubicBezTo>
                <a:cubicBezTo>
                  <a:pt x="1959" y="1207"/>
                  <a:pt x="1953" y="1205"/>
                  <a:pt x="1948" y="1206"/>
                </a:cubicBezTo>
                <a:cubicBezTo>
                  <a:pt x="1948" y="1208"/>
                  <a:pt x="1948" y="1211"/>
                  <a:pt x="1947" y="1211"/>
                </a:cubicBezTo>
                <a:cubicBezTo>
                  <a:pt x="1944" y="1207"/>
                  <a:pt x="1932" y="1212"/>
                  <a:pt x="1929" y="1208"/>
                </a:cubicBezTo>
                <a:cubicBezTo>
                  <a:pt x="1928" y="1210"/>
                  <a:pt x="1928" y="1215"/>
                  <a:pt x="1923" y="1214"/>
                </a:cubicBezTo>
                <a:cubicBezTo>
                  <a:pt x="1918" y="1214"/>
                  <a:pt x="1917" y="1209"/>
                  <a:pt x="1912" y="1208"/>
                </a:cubicBezTo>
                <a:cubicBezTo>
                  <a:pt x="1908" y="1211"/>
                  <a:pt x="1902" y="1209"/>
                  <a:pt x="1898" y="1209"/>
                </a:cubicBezTo>
                <a:cubicBezTo>
                  <a:pt x="1896" y="1210"/>
                  <a:pt x="1896" y="1211"/>
                  <a:pt x="1893" y="1211"/>
                </a:cubicBezTo>
                <a:cubicBezTo>
                  <a:pt x="1890" y="1211"/>
                  <a:pt x="1889" y="1209"/>
                  <a:pt x="1887" y="1209"/>
                </a:cubicBezTo>
                <a:cubicBezTo>
                  <a:pt x="1888" y="1209"/>
                  <a:pt x="1886" y="1211"/>
                  <a:pt x="1885" y="1211"/>
                </a:cubicBezTo>
                <a:cubicBezTo>
                  <a:pt x="1882" y="1212"/>
                  <a:pt x="1879" y="1211"/>
                  <a:pt x="1876" y="1211"/>
                </a:cubicBezTo>
                <a:cubicBezTo>
                  <a:pt x="1875" y="1211"/>
                  <a:pt x="1874" y="1213"/>
                  <a:pt x="1873" y="1213"/>
                </a:cubicBezTo>
                <a:cubicBezTo>
                  <a:pt x="1871" y="1213"/>
                  <a:pt x="1870" y="1211"/>
                  <a:pt x="1868" y="1211"/>
                </a:cubicBezTo>
                <a:cubicBezTo>
                  <a:pt x="1865" y="1211"/>
                  <a:pt x="1859" y="1212"/>
                  <a:pt x="1857" y="1208"/>
                </a:cubicBezTo>
                <a:cubicBezTo>
                  <a:pt x="1859" y="1208"/>
                  <a:pt x="1862" y="1208"/>
                  <a:pt x="1864" y="1208"/>
                </a:cubicBezTo>
                <a:cubicBezTo>
                  <a:pt x="1865" y="1208"/>
                  <a:pt x="1865" y="1206"/>
                  <a:pt x="1865" y="1206"/>
                </a:cubicBezTo>
                <a:cubicBezTo>
                  <a:pt x="1867" y="1206"/>
                  <a:pt x="1872" y="1211"/>
                  <a:pt x="1872" y="1205"/>
                </a:cubicBezTo>
                <a:cubicBezTo>
                  <a:pt x="1869" y="1202"/>
                  <a:pt x="1863" y="1203"/>
                  <a:pt x="1857" y="1203"/>
                </a:cubicBezTo>
                <a:cubicBezTo>
                  <a:pt x="1852" y="1203"/>
                  <a:pt x="1846" y="1205"/>
                  <a:pt x="1843" y="1201"/>
                </a:cubicBezTo>
                <a:cubicBezTo>
                  <a:pt x="1845" y="1200"/>
                  <a:pt x="1850" y="1199"/>
                  <a:pt x="1853" y="1198"/>
                </a:cubicBezTo>
                <a:cubicBezTo>
                  <a:pt x="1860" y="1198"/>
                  <a:pt x="1869" y="1199"/>
                  <a:pt x="1877" y="1198"/>
                </a:cubicBezTo>
                <a:cubicBezTo>
                  <a:pt x="1879" y="1198"/>
                  <a:pt x="1879" y="1197"/>
                  <a:pt x="1881" y="1197"/>
                </a:cubicBezTo>
                <a:cubicBezTo>
                  <a:pt x="1886" y="1196"/>
                  <a:pt x="1890" y="1197"/>
                  <a:pt x="1894" y="1197"/>
                </a:cubicBezTo>
                <a:cubicBezTo>
                  <a:pt x="1892" y="1191"/>
                  <a:pt x="1901" y="1196"/>
                  <a:pt x="1900" y="1192"/>
                </a:cubicBezTo>
                <a:cubicBezTo>
                  <a:pt x="1898" y="1192"/>
                  <a:pt x="1897" y="1192"/>
                  <a:pt x="1897" y="1189"/>
                </a:cubicBezTo>
                <a:cubicBezTo>
                  <a:pt x="1900" y="1186"/>
                  <a:pt x="1908" y="1188"/>
                  <a:pt x="1913" y="1187"/>
                </a:cubicBezTo>
                <a:cubicBezTo>
                  <a:pt x="1914" y="1185"/>
                  <a:pt x="1915" y="1184"/>
                  <a:pt x="1916" y="1182"/>
                </a:cubicBezTo>
                <a:cubicBezTo>
                  <a:pt x="1919" y="1186"/>
                  <a:pt x="1924" y="1186"/>
                  <a:pt x="1930" y="1186"/>
                </a:cubicBezTo>
                <a:cubicBezTo>
                  <a:pt x="1930" y="1184"/>
                  <a:pt x="1931" y="1181"/>
                  <a:pt x="1931" y="1179"/>
                </a:cubicBezTo>
                <a:cubicBezTo>
                  <a:pt x="1922" y="1177"/>
                  <a:pt x="1909" y="1179"/>
                  <a:pt x="1901" y="1176"/>
                </a:cubicBezTo>
                <a:cubicBezTo>
                  <a:pt x="1902" y="1174"/>
                  <a:pt x="1903" y="1173"/>
                  <a:pt x="1903" y="1170"/>
                </a:cubicBezTo>
                <a:cubicBezTo>
                  <a:pt x="1898" y="1170"/>
                  <a:pt x="1894" y="1169"/>
                  <a:pt x="1892" y="1167"/>
                </a:cubicBezTo>
                <a:cubicBezTo>
                  <a:pt x="1900" y="1164"/>
                  <a:pt x="1910" y="1156"/>
                  <a:pt x="1920" y="1160"/>
                </a:cubicBezTo>
                <a:cubicBezTo>
                  <a:pt x="1922" y="1158"/>
                  <a:pt x="1924" y="1158"/>
                  <a:pt x="1927" y="1157"/>
                </a:cubicBezTo>
                <a:cubicBezTo>
                  <a:pt x="1936" y="1155"/>
                  <a:pt x="1950" y="1157"/>
                  <a:pt x="1958" y="1154"/>
                </a:cubicBezTo>
                <a:cubicBezTo>
                  <a:pt x="1960" y="1154"/>
                  <a:pt x="1963" y="1154"/>
                  <a:pt x="1963" y="1152"/>
                </a:cubicBezTo>
                <a:cubicBezTo>
                  <a:pt x="1961" y="1152"/>
                  <a:pt x="1959" y="1152"/>
                  <a:pt x="1957" y="1152"/>
                </a:cubicBezTo>
                <a:cubicBezTo>
                  <a:pt x="1949" y="1153"/>
                  <a:pt x="1942" y="1151"/>
                  <a:pt x="1938" y="1151"/>
                </a:cubicBezTo>
                <a:cubicBezTo>
                  <a:pt x="1933" y="1150"/>
                  <a:pt x="1926" y="1150"/>
                  <a:pt x="1922" y="1151"/>
                </a:cubicBezTo>
                <a:cubicBezTo>
                  <a:pt x="1920" y="1151"/>
                  <a:pt x="1919" y="1153"/>
                  <a:pt x="1918" y="1151"/>
                </a:cubicBezTo>
                <a:cubicBezTo>
                  <a:pt x="1917" y="1150"/>
                  <a:pt x="1916" y="1152"/>
                  <a:pt x="1916" y="1152"/>
                </a:cubicBezTo>
                <a:cubicBezTo>
                  <a:pt x="1914" y="1152"/>
                  <a:pt x="1914" y="1151"/>
                  <a:pt x="1911" y="1151"/>
                </a:cubicBezTo>
                <a:cubicBezTo>
                  <a:pt x="1909" y="1150"/>
                  <a:pt x="1905" y="1152"/>
                  <a:pt x="1904" y="1149"/>
                </a:cubicBezTo>
                <a:cubicBezTo>
                  <a:pt x="1904" y="1147"/>
                  <a:pt x="1906" y="1148"/>
                  <a:pt x="1908" y="1148"/>
                </a:cubicBezTo>
                <a:cubicBezTo>
                  <a:pt x="1913" y="1147"/>
                  <a:pt x="1917" y="1146"/>
                  <a:pt x="1923" y="1146"/>
                </a:cubicBezTo>
                <a:cubicBezTo>
                  <a:pt x="1924" y="1146"/>
                  <a:pt x="1925" y="1144"/>
                  <a:pt x="1926" y="1144"/>
                </a:cubicBezTo>
                <a:cubicBezTo>
                  <a:pt x="1927" y="1144"/>
                  <a:pt x="1926" y="1146"/>
                  <a:pt x="1929" y="1146"/>
                </a:cubicBezTo>
                <a:cubicBezTo>
                  <a:pt x="1929" y="1146"/>
                  <a:pt x="1929" y="1145"/>
                  <a:pt x="1929" y="1144"/>
                </a:cubicBezTo>
                <a:cubicBezTo>
                  <a:pt x="1930" y="1144"/>
                  <a:pt x="1934" y="1143"/>
                  <a:pt x="1935" y="1143"/>
                </a:cubicBezTo>
                <a:cubicBezTo>
                  <a:pt x="1939" y="1143"/>
                  <a:pt x="1943" y="1146"/>
                  <a:pt x="1948" y="1144"/>
                </a:cubicBezTo>
                <a:cubicBezTo>
                  <a:pt x="1953" y="1142"/>
                  <a:pt x="1960" y="1139"/>
                  <a:pt x="1969" y="1138"/>
                </a:cubicBezTo>
                <a:cubicBezTo>
                  <a:pt x="1971" y="1138"/>
                  <a:pt x="1975" y="1139"/>
                  <a:pt x="1978" y="1138"/>
                </a:cubicBezTo>
                <a:cubicBezTo>
                  <a:pt x="1980" y="1138"/>
                  <a:pt x="1980" y="1137"/>
                  <a:pt x="1983" y="1136"/>
                </a:cubicBezTo>
                <a:cubicBezTo>
                  <a:pt x="1989" y="1136"/>
                  <a:pt x="1997" y="1137"/>
                  <a:pt x="2003" y="1136"/>
                </a:cubicBezTo>
                <a:cubicBezTo>
                  <a:pt x="2005" y="1136"/>
                  <a:pt x="2005" y="1135"/>
                  <a:pt x="2006" y="1135"/>
                </a:cubicBezTo>
                <a:cubicBezTo>
                  <a:pt x="2008" y="1134"/>
                  <a:pt x="2011" y="1136"/>
                  <a:pt x="2013" y="1135"/>
                </a:cubicBezTo>
                <a:cubicBezTo>
                  <a:pt x="2014" y="1134"/>
                  <a:pt x="2014" y="1130"/>
                  <a:pt x="2016" y="1130"/>
                </a:cubicBezTo>
                <a:cubicBezTo>
                  <a:pt x="2019" y="1130"/>
                  <a:pt x="2024" y="1132"/>
                  <a:pt x="2023" y="1127"/>
                </a:cubicBezTo>
                <a:cubicBezTo>
                  <a:pt x="2013" y="1126"/>
                  <a:pt x="2000" y="1127"/>
                  <a:pt x="1994" y="1129"/>
                </a:cubicBezTo>
                <a:cubicBezTo>
                  <a:pt x="1993" y="1129"/>
                  <a:pt x="1993" y="1130"/>
                  <a:pt x="1993" y="1130"/>
                </a:cubicBezTo>
                <a:cubicBezTo>
                  <a:pt x="1991" y="1131"/>
                  <a:pt x="1990" y="1129"/>
                  <a:pt x="1989" y="1129"/>
                </a:cubicBezTo>
                <a:cubicBezTo>
                  <a:pt x="1991" y="1129"/>
                  <a:pt x="1993" y="1128"/>
                  <a:pt x="1993" y="1127"/>
                </a:cubicBezTo>
                <a:cubicBezTo>
                  <a:pt x="1989" y="1127"/>
                  <a:pt x="1985" y="1127"/>
                  <a:pt x="1982" y="1127"/>
                </a:cubicBezTo>
                <a:cubicBezTo>
                  <a:pt x="1981" y="1126"/>
                  <a:pt x="1980" y="1125"/>
                  <a:pt x="1979" y="1125"/>
                </a:cubicBezTo>
                <a:cubicBezTo>
                  <a:pt x="1977" y="1123"/>
                  <a:pt x="1977" y="1119"/>
                  <a:pt x="1974" y="1119"/>
                </a:cubicBezTo>
                <a:cubicBezTo>
                  <a:pt x="1972" y="1121"/>
                  <a:pt x="1963" y="1124"/>
                  <a:pt x="1960" y="1121"/>
                </a:cubicBezTo>
                <a:cubicBezTo>
                  <a:pt x="1970" y="1113"/>
                  <a:pt x="1989" y="1117"/>
                  <a:pt x="2006" y="1116"/>
                </a:cubicBezTo>
                <a:cubicBezTo>
                  <a:pt x="2007" y="1116"/>
                  <a:pt x="2008" y="1114"/>
                  <a:pt x="2009" y="1114"/>
                </a:cubicBezTo>
                <a:cubicBezTo>
                  <a:pt x="2011" y="1114"/>
                  <a:pt x="2011" y="1116"/>
                  <a:pt x="2012" y="1116"/>
                </a:cubicBezTo>
                <a:cubicBezTo>
                  <a:pt x="2012" y="1116"/>
                  <a:pt x="2013" y="1114"/>
                  <a:pt x="2014" y="1114"/>
                </a:cubicBezTo>
                <a:cubicBezTo>
                  <a:pt x="2021" y="1113"/>
                  <a:pt x="2020" y="1118"/>
                  <a:pt x="2023" y="1114"/>
                </a:cubicBezTo>
                <a:cubicBezTo>
                  <a:pt x="2026" y="1111"/>
                  <a:pt x="2046" y="1115"/>
                  <a:pt x="2050" y="1114"/>
                </a:cubicBezTo>
                <a:cubicBezTo>
                  <a:pt x="2051" y="1114"/>
                  <a:pt x="2051" y="1113"/>
                  <a:pt x="2052" y="1113"/>
                </a:cubicBezTo>
                <a:cubicBezTo>
                  <a:pt x="2053" y="1112"/>
                  <a:pt x="2053" y="1114"/>
                  <a:pt x="2055" y="1114"/>
                </a:cubicBezTo>
                <a:cubicBezTo>
                  <a:pt x="2055" y="1114"/>
                  <a:pt x="2055" y="1113"/>
                  <a:pt x="2055" y="1113"/>
                </a:cubicBezTo>
                <a:cubicBezTo>
                  <a:pt x="2057" y="1111"/>
                  <a:pt x="2061" y="1113"/>
                  <a:pt x="2063" y="1111"/>
                </a:cubicBezTo>
                <a:cubicBezTo>
                  <a:pt x="2068" y="1106"/>
                  <a:pt x="2082" y="1112"/>
                  <a:pt x="2090" y="1110"/>
                </a:cubicBezTo>
                <a:cubicBezTo>
                  <a:pt x="2091" y="1105"/>
                  <a:pt x="2085" y="1107"/>
                  <a:pt x="2083" y="1106"/>
                </a:cubicBezTo>
                <a:cubicBezTo>
                  <a:pt x="2078" y="1106"/>
                  <a:pt x="2072" y="1108"/>
                  <a:pt x="2071" y="1108"/>
                </a:cubicBezTo>
                <a:cubicBezTo>
                  <a:pt x="2071" y="1108"/>
                  <a:pt x="2071" y="1106"/>
                  <a:pt x="2069" y="1106"/>
                </a:cubicBezTo>
                <a:cubicBezTo>
                  <a:pt x="2069" y="1106"/>
                  <a:pt x="2069" y="1108"/>
                  <a:pt x="2068" y="1108"/>
                </a:cubicBezTo>
                <a:cubicBezTo>
                  <a:pt x="2066" y="1108"/>
                  <a:pt x="2065" y="1107"/>
                  <a:pt x="2063" y="1106"/>
                </a:cubicBezTo>
                <a:cubicBezTo>
                  <a:pt x="2057" y="1106"/>
                  <a:pt x="2055" y="1105"/>
                  <a:pt x="2052" y="1105"/>
                </a:cubicBezTo>
                <a:cubicBezTo>
                  <a:pt x="2046" y="1104"/>
                  <a:pt x="2047" y="1107"/>
                  <a:pt x="2046" y="1105"/>
                </a:cubicBezTo>
                <a:cubicBezTo>
                  <a:pt x="2045" y="1104"/>
                  <a:pt x="2039" y="1105"/>
                  <a:pt x="2038" y="1105"/>
                </a:cubicBezTo>
                <a:cubicBezTo>
                  <a:pt x="2033" y="1105"/>
                  <a:pt x="2033" y="1106"/>
                  <a:pt x="2030" y="1105"/>
                </a:cubicBezTo>
                <a:cubicBezTo>
                  <a:pt x="2024" y="1103"/>
                  <a:pt x="2020" y="1104"/>
                  <a:pt x="2019" y="1105"/>
                </a:cubicBezTo>
                <a:cubicBezTo>
                  <a:pt x="2018" y="1105"/>
                  <a:pt x="2017" y="1105"/>
                  <a:pt x="2016" y="1105"/>
                </a:cubicBezTo>
                <a:cubicBezTo>
                  <a:pt x="2010" y="1105"/>
                  <a:pt x="2006" y="1107"/>
                  <a:pt x="2005" y="1105"/>
                </a:cubicBezTo>
                <a:cubicBezTo>
                  <a:pt x="2004" y="1103"/>
                  <a:pt x="1992" y="1105"/>
                  <a:pt x="1990" y="1105"/>
                </a:cubicBezTo>
                <a:cubicBezTo>
                  <a:pt x="1987" y="1105"/>
                  <a:pt x="1984" y="1106"/>
                  <a:pt x="1981" y="1105"/>
                </a:cubicBezTo>
                <a:cubicBezTo>
                  <a:pt x="1983" y="1104"/>
                  <a:pt x="1982" y="1099"/>
                  <a:pt x="1984" y="1098"/>
                </a:cubicBezTo>
                <a:cubicBezTo>
                  <a:pt x="1992" y="1097"/>
                  <a:pt x="1992" y="1101"/>
                  <a:pt x="1997" y="1102"/>
                </a:cubicBezTo>
                <a:cubicBezTo>
                  <a:pt x="2001" y="1102"/>
                  <a:pt x="1999" y="1097"/>
                  <a:pt x="2002" y="1097"/>
                </a:cubicBezTo>
                <a:cubicBezTo>
                  <a:pt x="2005" y="1097"/>
                  <a:pt x="2005" y="1095"/>
                  <a:pt x="2008" y="1095"/>
                </a:cubicBezTo>
                <a:cubicBezTo>
                  <a:pt x="2014" y="1098"/>
                  <a:pt x="2019" y="1096"/>
                  <a:pt x="2024" y="1095"/>
                </a:cubicBezTo>
                <a:cubicBezTo>
                  <a:pt x="2030" y="1095"/>
                  <a:pt x="2037" y="1096"/>
                  <a:pt x="2041" y="1095"/>
                </a:cubicBezTo>
                <a:cubicBezTo>
                  <a:pt x="2044" y="1095"/>
                  <a:pt x="2044" y="1092"/>
                  <a:pt x="2046" y="1092"/>
                </a:cubicBezTo>
                <a:cubicBezTo>
                  <a:pt x="2046" y="1092"/>
                  <a:pt x="2049" y="1095"/>
                  <a:pt x="2051" y="1094"/>
                </a:cubicBezTo>
                <a:cubicBezTo>
                  <a:pt x="2051" y="1088"/>
                  <a:pt x="2045" y="1090"/>
                  <a:pt x="2042" y="1090"/>
                </a:cubicBezTo>
                <a:cubicBezTo>
                  <a:pt x="2036" y="1092"/>
                  <a:pt x="2026" y="1093"/>
                  <a:pt x="2018" y="1092"/>
                </a:cubicBezTo>
                <a:cubicBezTo>
                  <a:pt x="2016" y="1092"/>
                  <a:pt x="2016" y="1090"/>
                  <a:pt x="2013" y="1090"/>
                </a:cubicBezTo>
                <a:cubicBezTo>
                  <a:pt x="2011" y="1090"/>
                  <a:pt x="2011" y="1092"/>
                  <a:pt x="2008" y="1092"/>
                </a:cubicBezTo>
                <a:cubicBezTo>
                  <a:pt x="2005" y="1093"/>
                  <a:pt x="2001" y="1092"/>
                  <a:pt x="1997" y="1092"/>
                </a:cubicBezTo>
                <a:cubicBezTo>
                  <a:pt x="1995" y="1092"/>
                  <a:pt x="1988" y="1094"/>
                  <a:pt x="1990" y="1089"/>
                </a:cubicBezTo>
                <a:cubicBezTo>
                  <a:pt x="1992" y="1085"/>
                  <a:pt x="1997" y="1088"/>
                  <a:pt x="2001" y="1087"/>
                </a:cubicBezTo>
                <a:cubicBezTo>
                  <a:pt x="2003" y="1087"/>
                  <a:pt x="2003" y="1086"/>
                  <a:pt x="2006" y="1086"/>
                </a:cubicBezTo>
                <a:cubicBezTo>
                  <a:pt x="2014" y="1085"/>
                  <a:pt x="2022" y="1085"/>
                  <a:pt x="2026" y="1084"/>
                </a:cubicBezTo>
                <a:cubicBezTo>
                  <a:pt x="2032" y="1083"/>
                  <a:pt x="2038" y="1084"/>
                  <a:pt x="2042" y="1083"/>
                </a:cubicBezTo>
                <a:cubicBezTo>
                  <a:pt x="2043" y="1082"/>
                  <a:pt x="2045" y="1080"/>
                  <a:pt x="2045" y="1079"/>
                </a:cubicBezTo>
                <a:cubicBezTo>
                  <a:pt x="2047" y="1079"/>
                  <a:pt x="2050" y="1080"/>
                  <a:pt x="2050" y="1078"/>
                </a:cubicBezTo>
                <a:cubicBezTo>
                  <a:pt x="2047" y="1075"/>
                  <a:pt x="2040" y="1077"/>
                  <a:pt x="2034" y="1076"/>
                </a:cubicBezTo>
                <a:cubicBezTo>
                  <a:pt x="2031" y="1076"/>
                  <a:pt x="2032" y="1071"/>
                  <a:pt x="2027" y="1071"/>
                </a:cubicBezTo>
                <a:cubicBezTo>
                  <a:pt x="2019" y="1075"/>
                  <a:pt x="2008" y="1072"/>
                  <a:pt x="1998" y="1071"/>
                </a:cubicBezTo>
                <a:cubicBezTo>
                  <a:pt x="1993" y="1071"/>
                  <a:pt x="1984" y="1074"/>
                  <a:pt x="1981" y="1068"/>
                </a:cubicBezTo>
                <a:cubicBezTo>
                  <a:pt x="1986" y="1067"/>
                  <a:pt x="1992" y="1064"/>
                  <a:pt x="1999" y="1064"/>
                </a:cubicBezTo>
                <a:cubicBezTo>
                  <a:pt x="2009" y="1062"/>
                  <a:pt x="2019" y="1064"/>
                  <a:pt x="2026" y="1062"/>
                </a:cubicBezTo>
                <a:cubicBezTo>
                  <a:pt x="2029" y="1061"/>
                  <a:pt x="2034" y="1058"/>
                  <a:pt x="2038" y="1059"/>
                </a:cubicBezTo>
                <a:cubicBezTo>
                  <a:pt x="2039" y="1052"/>
                  <a:pt x="2050" y="1055"/>
                  <a:pt x="2051" y="1049"/>
                </a:cubicBezTo>
                <a:cubicBezTo>
                  <a:pt x="2044" y="1049"/>
                  <a:pt x="2035" y="1052"/>
                  <a:pt x="2029" y="1049"/>
                </a:cubicBezTo>
                <a:cubicBezTo>
                  <a:pt x="2028" y="1049"/>
                  <a:pt x="2030" y="1044"/>
                  <a:pt x="2026" y="1046"/>
                </a:cubicBezTo>
                <a:cubicBezTo>
                  <a:pt x="2015" y="1048"/>
                  <a:pt x="1994" y="1048"/>
                  <a:pt x="1982" y="1048"/>
                </a:cubicBezTo>
                <a:cubicBezTo>
                  <a:pt x="1979" y="1047"/>
                  <a:pt x="1972" y="1050"/>
                  <a:pt x="1973" y="1044"/>
                </a:cubicBezTo>
                <a:cubicBezTo>
                  <a:pt x="1981" y="1043"/>
                  <a:pt x="1991" y="1044"/>
                  <a:pt x="2001" y="1043"/>
                </a:cubicBezTo>
                <a:cubicBezTo>
                  <a:pt x="2003" y="1043"/>
                  <a:pt x="2003" y="1041"/>
                  <a:pt x="2006" y="1041"/>
                </a:cubicBezTo>
                <a:cubicBezTo>
                  <a:pt x="2018" y="1041"/>
                  <a:pt x="2031" y="1043"/>
                  <a:pt x="2036" y="1038"/>
                </a:cubicBezTo>
                <a:cubicBezTo>
                  <a:pt x="2031" y="1035"/>
                  <a:pt x="2030" y="1039"/>
                  <a:pt x="2025" y="1040"/>
                </a:cubicBezTo>
                <a:cubicBezTo>
                  <a:pt x="2025" y="1038"/>
                  <a:pt x="2025" y="1037"/>
                  <a:pt x="2025" y="1035"/>
                </a:cubicBezTo>
                <a:cubicBezTo>
                  <a:pt x="2018" y="1034"/>
                  <a:pt x="2004" y="1038"/>
                  <a:pt x="2002" y="1032"/>
                </a:cubicBezTo>
                <a:cubicBezTo>
                  <a:pt x="2012" y="1029"/>
                  <a:pt x="2026" y="1029"/>
                  <a:pt x="2038" y="1027"/>
                </a:cubicBezTo>
                <a:cubicBezTo>
                  <a:pt x="2040" y="1022"/>
                  <a:pt x="2032" y="1025"/>
                  <a:pt x="2034" y="1019"/>
                </a:cubicBezTo>
                <a:cubicBezTo>
                  <a:pt x="2040" y="1018"/>
                  <a:pt x="2040" y="1018"/>
                  <a:pt x="2047" y="1019"/>
                </a:cubicBezTo>
                <a:cubicBezTo>
                  <a:pt x="2049" y="1017"/>
                  <a:pt x="2053" y="1016"/>
                  <a:pt x="2056" y="1014"/>
                </a:cubicBezTo>
                <a:cubicBezTo>
                  <a:pt x="2069" y="1014"/>
                  <a:pt x="2086" y="1016"/>
                  <a:pt x="2091" y="1011"/>
                </a:cubicBezTo>
                <a:cubicBezTo>
                  <a:pt x="2086" y="1012"/>
                  <a:pt x="2082" y="1010"/>
                  <a:pt x="2077" y="1010"/>
                </a:cubicBezTo>
                <a:cubicBezTo>
                  <a:pt x="2074" y="1009"/>
                  <a:pt x="2074" y="1011"/>
                  <a:pt x="2072" y="1010"/>
                </a:cubicBezTo>
                <a:cubicBezTo>
                  <a:pt x="2072" y="1009"/>
                  <a:pt x="2067" y="1010"/>
                  <a:pt x="2066" y="1010"/>
                </a:cubicBezTo>
                <a:cubicBezTo>
                  <a:pt x="2058" y="1008"/>
                  <a:pt x="2049" y="1008"/>
                  <a:pt x="2039" y="1006"/>
                </a:cubicBezTo>
                <a:cubicBezTo>
                  <a:pt x="2042" y="999"/>
                  <a:pt x="2035" y="1000"/>
                  <a:pt x="2035" y="995"/>
                </a:cubicBezTo>
                <a:cubicBezTo>
                  <a:pt x="2027" y="992"/>
                  <a:pt x="2023" y="1002"/>
                  <a:pt x="2017" y="997"/>
                </a:cubicBezTo>
                <a:cubicBezTo>
                  <a:pt x="2021" y="992"/>
                  <a:pt x="2026" y="989"/>
                  <a:pt x="2034" y="989"/>
                </a:cubicBezTo>
                <a:cubicBezTo>
                  <a:pt x="2034" y="986"/>
                  <a:pt x="2034" y="983"/>
                  <a:pt x="2037" y="984"/>
                </a:cubicBezTo>
                <a:cubicBezTo>
                  <a:pt x="2041" y="984"/>
                  <a:pt x="2038" y="990"/>
                  <a:pt x="2042" y="991"/>
                </a:cubicBezTo>
                <a:cubicBezTo>
                  <a:pt x="2044" y="988"/>
                  <a:pt x="2048" y="986"/>
                  <a:pt x="2051" y="984"/>
                </a:cubicBezTo>
                <a:cubicBezTo>
                  <a:pt x="2053" y="984"/>
                  <a:pt x="2054" y="984"/>
                  <a:pt x="2055" y="983"/>
                </a:cubicBezTo>
                <a:cubicBezTo>
                  <a:pt x="2046" y="982"/>
                  <a:pt x="2033" y="984"/>
                  <a:pt x="2031" y="981"/>
                </a:cubicBezTo>
                <a:cubicBezTo>
                  <a:pt x="2030" y="980"/>
                  <a:pt x="2026" y="980"/>
                  <a:pt x="2025" y="979"/>
                </a:cubicBezTo>
                <a:cubicBezTo>
                  <a:pt x="2019" y="979"/>
                  <a:pt x="2010" y="984"/>
                  <a:pt x="2007" y="978"/>
                </a:cubicBezTo>
                <a:cubicBezTo>
                  <a:pt x="2011" y="978"/>
                  <a:pt x="2011" y="973"/>
                  <a:pt x="2014" y="972"/>
                </a:cubicBezTo>
                <a:cubicBezTo>
                  <a:pt x="2012" y="978"/>
                  <a:pt x="2021" y="974"/>
                  <a:pt x="2025" y="975"/>
                </a:cubicBezTo>
                <a:cubicBezTo>
                  <a:pt x="2025" y="967"/>
                  <a:pt x="2017" y="977"/>
                  <a:pt x="2017" y="970"/>
                </a:cubicBezTo>
                <a:cubicBezTo>
                  <a:pt x="2020" y="968"/>
                  <a:pt x="2019" y="962"/>
                  <a:pt x="2024" y="962"/>
                </a:cubicBezTo>
                <a:cubicBezTo>
                  <a:pt x="2029" y="966"/>
                  <a:pt x="2034" y="960"/>
                  <a:pt x="2040" y="959"/>
                </a:cubicBezTo>
                <a:cubicBezTo>
                  <a:pt x="2046" y="959"/>
                  <a:pt x="2052" y="959"/>
                  <a:pt x="2056" y="957"/>
                </a:cubicBezTo>
                <a:cubicBezTo>
                  <a:pt x="2067" y="956"/>
                  <a:pt x="2054" y="957"/>
                  <a:pt x="2053" y="954"/>
                </a:cubicBezTo>
                <a:cubicBezTo>
                  <a:pt x="2053" y="952"/>
                  <a:pt x="2055" y="952"/>
                  <a:pt x="2058" y="953"/>
                </a:cubicBezTo>
                <a:cubicBezTo>
                  <a:pt x="2056" y="943"/>
                  <a:pt x="2072" y="953"/>
                  <a:pt x="2072" y="945"/>
                </a:cubicBezTo>
                <a:cubicBezTo>
                  <a:pt x="2064" y="945"/>
                  <a:pt x="2064" y="945"/>
                  <a:pt x="2058" y="946"/>
                </a:cubicBezTo>
                <a:cubicBezTo>
                  <a:pt x="2056" y="946"/>
                  <a:pt x="2055" y="944"/>
                  <a:pt x="2055" y="941"/>
                </a:cubicBezTo>
                <a:cubicBezTo>
                  <a:pt x="2057" y="941"/>
                  <a:pt x="2058" y="941"/>
                  <a:pt x="2060" y="940"/>
                </a:cubicBezTo>
                <a:cubicBezTo>
                  <a:pt x="2065" y="941"/>
                  <a:pt x="2070" y="939"/>
                  <a:pt x="2071" y="938"/>
                </a:cubicBezTo>
                <a:cubicBezTo>
                  <a:pt x="2073" y="938"/>
                  <a:pt x="2074" y="938"/>
                  <a:pt x="2076" y="937"/>
                </a:cubicBezTo>
                <a:cubicBezTo>
                  <a:pt x="2079" y="934"/>
                  <a:pt x="2082" y="936"/>
                  <a:pt x="2085" y="935"/>
                </a:cubicBezTo>
                <a:cubicBezTo>
                  <a:pt x="2088" y="935"/>
                  <a:pt x="2088" y="934"/>
                  <a:pt x="2090" y="933"/>
                </a:cubicBezTo>
                <a:cubicBezTo>
                  <a:pt x="2092" y="933"/>
                  <a:pt x="2093" y="935"/>
                  <a:pt x="2095" y="935"/>
                </a:cubicBezTo>
                <a:cubicBezTo>
                  <a:pt x="2102" y="936"/>
                  <a:pt x="2110" y="934"/>
                  <a:pt x="2113" y="933"/>
                </a:cubicBezTo>
                <a:cubicBezTo>
                  <a:pt x="2118" y="932"/>
                  <a:pt x="2117" y="933"/>
                  <a:pt x="2119" y="930"/>
                </a:cubicBezTo>
                <a:cubicBezTo>
                  <a:pt x="2126" y="931"/>
                  <a:pt x="2134" y="935"/>
                  <a:pt x="2137" y="927"/>
                </a:cubicBezTo>
                <a:cubicBezTo>
                  <a:pt x="2131" y="926"/>
                  <a:pt x="2121" y="933"/>
                  <a:pt x="2121" y="924"/>
                </a:cubicBezTo>
                <a:cubicBezTo>
                  <a:pt x="2123" y="922"/>
                  <a:pt x="2129" y="923"/>
                  <a:pt x="2134" y="922"/>
                </a:cubicBezTo>
                <a:cubicBezTo>
                  <a:pt x="2143" y="923"/>
                  <a:pt x="2136" y="920"/>
                  <a:pt x="2131" y="921"/>
                </a:cubicBezTo>
                <a:cubicBezTo>
                  <a:pt x="2128" y="917"/>
                  <a:pt x="2124" y="921"/>
                  <a:pt x="2123" y="921"/>
                </a:cubicBezTo>
                <a:cubicBezTo>
                  <a:pt x="2123" y="921"/>
                  <a:pt x="2122" y="919"/>
                  <a:pt x="2121" y="919"/>
                </a:cubicBezTo>
                <a:cubicBezTo>
                  <a:pt x="2114" y="917"/>
                  <a:pt x="2107" y="921"/>
                  <a:pt x="2104" y="921"/>
                </a:cubicBezTo>
                <a:cubicBezTo>
                  <a:pt x="2099" y="921"/>
                  <a:pt x="2094" y="921"/>
                  <a:pt x="2089" y="921"/>
                </a:cubicBezTo>
                <a:cubicBezTo>
                  <a:pt x="2086" y="920"/>
                  <a:pt x="2079" y="922"/>
                  <a:pt x="2080" y="916"/>
                </a:cubicBezTo>
                <a:cubicBezTo>
                  <a:pt x="2088" y="915"/>
                  <a:pt x="2089" y="919"/>
                  <a:pt x="2093" y="916"/>
                </a:cubicBezTo>
                <a:cubicBezTo>
                  <a:pt x="2097" y="912"/>
                  <a:pt x="2102" y="916"/>
                  <a:pt x="2105" y="916"/>
                </a:cubicBezTo>
                <a:cubicBezTo>
                  <a:pt x="2111" y="916"/>
                  <a:pt x="2117" y="915"/>
                  <a:pt x="2120" y="911"/>
                </a:cubicBezTo>
                <a:cubicBezTo>
                  <a:pt x="2120" y="912"/>
                  <a:pt x="2118" y="910"/>
                  <a:pt x="2120" y="910"/>
                </a:cubicBezTo>
                <a:cubicBezTo>
                  <a:pt x="2127" y="906"/>
                  <a:pt x="2135" y="914"/>
                  <a:pt x="2139" y="907"/>
                </a:cubicBezTo>
                <a:cubicBezTo>
                  <a:pt x="2129" y="905"/>
                  <a:pt x="2117" y="904"/>
                  <a:pt x="2106" y="905"/>
                </a:cubicBezTo>
                <a:cubicBezTo>
                  <a:pt x="2104" y="905"/>
                  <a:pt x="2103" y="907"/>
                  <a:pt x="2100" y="907"/>
                </a:cubicBezTo>
                <a:cubicBezTo>
                  <a:pt x="2097" y="906"/>
                  <a:pt x="2096" y="905"/>
                  <a:pt x="2093" y="905"/>
                </a:cubicBezTo>
                <a:cubicBezTo>
                  <a:pt x="2090" y="905"/>
                  <a:pt x="2086" y="905"/>
                  <a:pt x="2082" y="905"/>
                </a:cubicBezTo>
                <a:cubicBezTo>
                  <a:pt x="2081" y="905"/>
                  <a:pt x="2080" y="903"/>
                  <a:pt x="2081" y="903"/>
                </a:cubicBezTo>
                <a:cubicBezTo>
                  <a:pt x="2077" y="903"/>
                  <a:pt x="2070" y="905"/>
                  <a:pt x="2071" y="899"/>
                </a:cubicBezTo>
                <a:cubicBezTo>
                  <a:pt x="2085" y="897"/>
                  <a:pt x="2100" y="898"/>
                  <a:pt x="2114" y="897"/>
                </a:cubicBezTo>
                <a:cubicBezTo>
                  <a:pt x="2116" y="897"/>
                  <a:pt x="2117" y="896"/>
                  <a:pt x="2119" y="895"/>
                </a:cubicBezTo>
                <a:cubicBezTo>
                  <a:pt x="2123" y="895"/>
                  <a:pt x="2127" y="896"/>
                  <a:pt x="2130" y="895"/>
                </a:cubicBezTo>
                <a:cubicBezTo>
                  <a:pt x="2134" y="895"/>
                  <a:pt x="2138" y="897"/>
                  <a:pt x="2140" y="894"/>
                </a:cubicBezTo>
                <a:cubicBezTo>
                  <a:pt x="2134" y="895"/>
                  <a:pt x="2131" y="890"/>
                  <a:pt x="2124" y="889"/>
                </a:cubicBezTo>
                <a:cubicBezTo>
                  <a:pt x="2121" y="889"/>
                  <a:pt x="2118" y="890"/>
                  <a:pt x="2115" y="891"/>
                </a:cubicBezTo>
                <a:cubicBezTo>
                  <a:pt x="2111" y="891"/>
                  <a:pt x="2099" y="892"/>
                  <a:pt x="2099" y="892"/>
                </a:cubicBezTo>
                <a:cubicBezTo>
                  <a:pt x="2097" y="890"/>
                  <a:pt x="2095" y="891"/>
                  <a:pt x="2092" y="889"/>
                </a:cubicBezTo>
                <a:cubicBezTo>
                  <a:pt x="2089" y="887"/>
                  <a:pt x="2084" y="889"/>
                  <a:pt x="2081" y="886"/>
                </a:cubicBezTo>
                <a:cubicBezTo>
                  <a:pt x="2083" y="881"/>
                  <a:pt x="2095" y="887"/>
                  <a:pt x="2096" y="883"/>
                </a:cubicBezTo>
                <a:cubicBezTo>
                  <a:pt x="2089" y="880"/>
                  <a:pt x="2085" y="883"/>
                  <a:pt x="2077" y="883"/>
                </a:cubicBezTo>
                <a:cubicBezTo>
                  <a:pt x="2077" y="881"/>
                  <a:pt x="2078" y="881"/>
                  <a:pt x="2079" y="880"/>
                </a:cubicBezTo>
                <a:cubicBezTo>
                  <a:pt x="2076" y="881"/>
                  <a:pt x="2062" y="885"/>
                  <a:pt x="2062" y="883"/>
                </a:cubicBezTo>
                <a:cubicBezTo>
                  <a:pt x="2063" y="881"/>
                  <a:pt x="2063" y="880"/>
                  <a:pt x="2063" y="878"/>
                </a:cubicBezTo>
                <a:cubicBezTo>
                  <a:pt x="2068" y="878"/>
                  <a:pt x="2073" y="878"/>
                  <a:pt x="2079" y="878"/>
                </a:cubicBezTo>
                <a:cubicBezTo>
                  <a:pt x="2079" y="876"/>
                  <a:pt x="2079" y="875"/>
                  <a:pt x="2080" y="875"/>
                </a:cubicBezTo>
                <a:cubicBezTo>
                  <a:pt x="2086" y="872"/>
                  <a:pt x="2097" y="872"/>
                  <a:pt x="2108" y="872"/>
                </a:cubicBezTo>
                <a:cubicBezTo>
                  <a:pt x="2110" y="872"/>
                  <a:pt x="2115" y="875"/>
                  <a:pt x="2116" y="870"/>
                </a:cubicBezTo>
                <a:cubicBezTo>
                  <a:pt x="2106" y="868"/>
                  <a:pt x="2096" y="867"/>
                  <a:pt x="2087" y="868"/>
                </a:cubicBezTo>
                <a:cubicBezTo>
                  <a:pt x="2085" y="869"/>
                  <a:pt x="2085" y="870"/>
                  <a:pt x="2082" y="870"/>
                </a:cubicBezTo>
                <a:cubicBezTo>
                  <a:pt x="2083" y="870"/>
                  <a:pt x="2081" y="869"/>
                  <a:pt x="2081" y="868"/>
                </a:cubicBezTo>
                <a:cubicBezTo>
                  <a:pt x="2073" y="866"/>
                  <a:pt x="2071" y="868"/>
                  <a:pt x="2066" y="868"/>
                </a:cubicBezTo>
                <a:cubicBezTo>
                  <a:pt x="2061" y="869"/>
                  <a:pt x="2051" y="869"/>
                  <a:pt x="2050" y="867"/>
                </a:cubicBezTo>
                <a:cubicBezTo>
                  <a:pt x="2046" y="867"/>
                  <a:pt x="2046" y="872"/>
                  <a:pt x="2039" y="870"/>
                </a:cubicBezTo>
                <a:cubicBezTo>
                  <a:pt x="2041" y="868"/>
                  <a:pt x="2041" y="863"/>
                  <a:pt x="2041" y="859"/>
                </a:cubicBezTo>
                <a:cubicBezTo>
                  <a:pt x="2046" y="855"/>
                  <a:pt x="2050" y="857"/>
                  <a:pt x="2054" y="857"/>
                </a:cubicBezTo>
                <a:cubicBezTo>
                  <a:pt x="2057" y="858"/>
                  <a:pt x="2063" y="858"/>
                  <a:pt x="2067" y="857"/>
                </a:cubicBezTo>
                <a:cubicBezTo>
                  <a:pt x="2071" y="856"/>
                  <a:pt x="2070" y="857"/>
                  <a:pt x="2073" y="857"/>
                </a:cubicBezTo>
                <a:cubicBezTo>
                  <a:pt x="2081" y="859"/>
                  <a:pt x="2084" y="855"/>
                  <a:pt x="2089" y="854"/>
                </a:cubicBezTo>
                <a:cubicBezTo>
                  <a:pt x="2095" y="853"/>
                  <a:pt x="2102" y="855"/>
                  <a:pt x="2109" y="854"/>
                </a:cubicBezTo>
                <a:cubicBezTo>
                  <a:pt x="2113" y="854"/>
                  <a:pt x="2116" y="851"/>
                  <a:pt x="2120" y="851"/>
                </a:cubicBezTo>
                <a:cubicBezTo>
                  <a:pt x="2127" y="850"/>
                  <a:pt x="2132" y="850"/>
                  <a:pt x="2136" y="849"/>
                </a:cubicBezTo>
                <a:cubicBezTo>
                  <a:pt x="2139" y="849"/>
                  <a:pt x="2142" y="851"/>
                  <a:pt x="2144" y="848"/>
                </a:cubicBezTo>
                <a:cubicBezTo>
                  <a:pt x="2140" y="847"/>
                  <a:pt x="2132" y="848"/>
                  <a:pt x="2130" y="848"/>
                </a:cubicBezTo>
                <a:cubicBezTo>
                  <a:pt x="2129" y="848"/>
                  <a:pt x="2128" y="846"/>
                  <a:pt x="2128" y="846"/>
                </a:cubicBezTo>
                <a:cubicBezTo>
                  <a:pt x="2126" y="846"/>
                  <a:pt x="2123" y="848"/>
                  <a:pt x="2120" y="848"/>
                </a:cubicBezTo>
                <a:cubicBezTo>
                  <a:pt x="2118" y="848"/>
                  <a:pt x="2118" y="846"/>
                  <a:pt x="2115" y="846"/>
                </a:cubicBezTo>
                <a:cubicBezTo>
                  <a:pt x="2113" y="846"/>
                  <a:pt x="2112" y="848"/>
                  <a:pt x="2110" y="848"/>
                </a:cubicBezTo>
                <a:cubicBezTo>
                  <a:pt x="2111" y="848"/>
                  <a:pt x="2110" y="846"/>
                  <a:pt x="2109" y="846"/>
                </a:cubicBezTo>
                <a:cubicBezTo>
                  <a:pt x="2108" y="846"/>
                  <a:pt x="2107" y="846"/>
                  <a:pt x="2106" y="846"/>
                </a:cubicBezTo>
                <a:cubicBezTo>
                  <a:pt x="2097" y="846"/>
                  <a:pt x="2089" y="845"/>
                  <a:pt x="2085" y="845"/>
                </a:cubicBezTo>
                <a:cubicBezTo>
                  <a:pt x="2082" y="844"/>
                  <a:pt x="2077" y="845"/>
                  <a:pt x="2076" y="842"/>
                </a:cubicBezTo>
                <a:cubicBezTo>
                  <a:pt x="2077" y="834"/>
                  <a:pt x="2083" y="843"/>
                  <a:pt x="2085" y="838"/>
                </a:cubicBezTo>
                <a:cubicBezTo>
                  <a:pt x="2082" y="838"/>
                  <a:pt x="2082" y="834"/>
                  <a:pt x="2083" y="830"/>
                </a:cubicBezTo>
                <a:cubicBezTo>
                  <a:pt x="2086" y="830"/>
                  <a:pt x="2090" y="830"/>
                  <a:pt x="2094" y="830"/>
                </a:cubicBezTo>
                <a:cubicBezTo>
                  <a:pt x="2093" y="833"/>
                  <a:pt x="2090" y="834"/>
                  <a:pt x="2090" y="838"/>
                </a:cubicBezTo>
                <a:cubicBezTo>
                  <a:pt x="2095" y="837"/>
                  <a:pt x="2093" y="842"/>
                  <a:pt x="2096" y="843"/>
                </a:cubicBezTo>
                <a:cubicBezTo>
                  <a:pt x="2096" y="838"/>
                  <a:pt x="2113" y="842"/>
                  <a:pt x="2109" y="838"/>
                </a:cubicBezTo>
                <a:cubicBezTo>
                  <a:pt x="2103" y="839"/>
                  <a:pt x="2102" y="836"/>
                  <a:pt x="2103" y="830"/>
                </a:cubicBezTo>
                <a:cubicBezTo>
                  <a:pt x="2113" y="827"/>
                  <a:pt x="2135" y="831"/>
                  <a:pt x="2147" y="826"/>
                </a:cubicBezTo>
                <a:cubicBezTo>
                  <a:pt x="2147" y="826"/>
                  <a:pt x="2145" y="829"/>
                  <a:pt x="2145" y="829"/>
                </a:cubicBezTo>
                <a:cubicBezTo>
                  <a:pt x="2150" y="831"/>
                  <a:pt x="2159" y="829"/>
                  <a:pt x="2159" y="829"/>
                </a:cubicBezTo>
                <a:cubicBezTo>
                  <a:pt x="2161" y="828"/>
                  <a:pt x="2163" y="829"/>
                  <a:pt x="2164" y="829"/>
                </a:cubicBezTo>
                <a:cubicBezTo>
                  <a:pt x="2168" y="828"/>
                  <a:pt x="2171" y="827"/>
                  <a:pt x="2175" y="827"/>
                </a:cubicBezTo>
                <a:cubicBezTo>
                  <a:pt x="2181" y="828"/>
                  <a:pt x="2180" y="829"/>
                  <a:pt x="2182" y="827"/>
                </a:cubicBezTo>
                <a:cubicBezTo>
                  <a:pt x="2182" y="827"/>
                  <a:pt x="2185" y="827"/>
                  <a:pt x="2185" y="827"/>
                </a:cubicBezTo>
                <a:cubicBezTo>
                  <a:pt x="2191" y="827"/>
                  <a:pt x="2191" y="826"/>
                  <a:pt x="2196" y="826"/>
                </a:cubicBezTo>
                <a:cubicBezTo>
                  <a:pt x="2203" y="825"/>
                  <a:pt x="2207" y="831"/>
                  <a:pt x="2211" y="824"/>
                </a:cubicBezTo>
                <a:cubicBezTo>
                  <a:pt x="2195" y="825"/>
                  <a:pt x="2175" y="824"/>
                  <a:pt x="2165" y="822"/>
                </a:cubicBezTo>
                <a:cubicBezTo>
                  <a:pt x="2159" y="822"/>
                  <a:pt x="2156" y="824"/>
                  <a:pt x="2150" y="824"/>
                </a:cubicBezTo>
                <a:cubicBezTo>
                  <a:pt x="2141" y="825"/>
                  <a:pt x="2130" y="825"/>
                  <a:pt x="2121" y="824"/>
                </a:cubicBezTo>
                <a:cubicBezTo>
                  <a:pt x="2118" y="824"/>
                  <a:pt x="2116" y="822"/>
                  <a:pt x="2113" y="822"/>
                </a:cubicBezTo>
                <a:cubicBezTo>
                  <a:pt x="2110" y="823"/>
                  <a:pt x="2108" y="824"/>
                  <a:pt x="2105" y="824"/>
                </a:cubicBezTo>
                <a:cubicBezTo>
                  <a:pt x="2103" y="824"/>
                  <a:pt x="2100" y="823"/>
                  <a:pt x="2097" y="822"/>
                </a:cubicBezTo>
                <a:cubicBezTo>
                  <a:pt x="2094" y="822"/>
                  <a:pt x="2090" y="823"/>
                  <a:pt x="2086" y="822"/>
                </a:cubicBezTo>
                <a:cubicBezTo>
                  <a:pt x="2085" y="822"/>
                  <a:pt x="2077" y="825"/>
                  <a:pt x="2078" y="819"/>
                </a:cubicBezTo>
                <a:cubicBezTo>
                  <a:pt x="2092" y="817"/>
                  <a:pt x="2113" y="818"/>
                  <a:pt x="2126" y="818"/>
                </a:cubicBezTo>
                <a:cubicBezTo>
                  <a:pt x="2130" y="818"/>
                  <a:pt x="2134" y="819"/>
                  <a:pt x="2136" y="816"/>
                </a:cubicBezTo>
                <a:cubicBezTo>
                  <a:pt x="2135" y="816"/>
                  <a:pt x="2134" y="815"/>
                  <a:pt x="2135" y="813"/>
                </a:cubicBezTo>
                <a:cubicBezTo>
                  <a:pt x="2131" y="811"/>
                  <a:pt x="2130" y="816"/>
                  <a:pt x="2128" y="816"/>
                </a:cubicBezTo>
                <a:cubicBezTo>
                  <a:pt x="2126" y="817"/>
                  <a:pt x="2125" y="815"/>
                  <a:pt x="2123" y="815"/>
                </a:cubicBezTo>
                <a:cubicBezTo>
                  <a:pt x="2122" y="814"/>
                  <a:pt x="2121" y="817"/>
                  <a:pt x="2120" y="815"/>
                </a:cubicBezTo>
                <a:cubicBezTo>
                  <a:pt x="2124" y="815"/>
                  <a:pt x="2122" y="810"/>
                  <a:pt x="2125" y="810"/>
                </a:cubicBezTo>
                <a:cubicBezTo>
                  <a:pt x="2130" y="808"/>
                  <a:pt x="2135" y="808"/>
                  <a:pt x="2140" y="810"/>
                </a:cubicBezTo>
                <a:cubicBezTo>
                  <a:pt x="2140" y="808"/>
                  <a:pt x="2141" y="808"/>
                  <a:pt x="2143" y="808"/>
                </a:cubicBezTo>
                <a:cubicBezTo>
                  <a:pt x="2150" y="807"/>
                  <a:pt x="2152" y="808"/>
                  <a:pt x="2154" y="808"/>
                </a:cubicBezTo>
                <a:cubicBezTo>
                  <a:pt x="2161" y="810"/>
                  <a:pt x="2174" y="809"/>
                  <a:pt x="2181" y="808"/>
                </a:cubicBezTo>
                <a:cubicBezTo>
                  <a:pt x="2183" y="808"/>
                  <a:pt x="2183" y="807"/>
                  <a:pt x="2185" y="807"/>
                </a:cubicBezTo>
                <a:cubicBezTo>
                  <a:pt x="2186" y="807"/>
                  <a:pt x="2187" y="808"/>
                  <a:pt x="2189" y="808"/>
                </a:cubicBezTo>
                <a:cubicBezTo>
                  <a:pt x="2202" y="809"/>
                  <a:pt x="2218" y="809"/>
                  <a:pt x="2229" y="808"/>
                </a:cubicBezTo>
                <a:cubicBezTo>
                  <a:pt x="2231" y="808"/>
                  <a:pt x="2233" y="807"/>
                  <a:pt x="2234" y="807"/>
                </a:cubicBezTo>
                <a:cubicBezTo>
                  <a:pt x="2236" y="807"/>
                  <a:pt x="2236" y="808"/>
                  <a:pt x="2239" y="808"/>
                </a:cubicBezTo>
                <a:cubicBezTo>
                  <a:pt x="2247" y="809"/>
                  <a:pt x="2240" y="806"/>
                  <a:pt x="2244" y="805"/>
                </a:cubicBezTo>
                <a:cubicBezTo>
                  <a:pt x="2248" y="809"/>
                  <a:pt x="2258" y="808"/>
                  <a:pt x="2266" y="808"/>
                </a:cubicBezTo>
                <a:cubicBezTo>
                  <a:pt x="2266" y="805"/>
                  <a:pt x="2268" y="805"/>
                  <a:pt x="2270" y="803"/>
                </a:cubicBezTo>
                <a:cubicBezTo>
                  <a:pt x="2263" y="805"/>
                  <a:pt x="2259" y="802"/>
                  <a:pt x="2254" y="802"/>
                </a:cubicBezTo>
                <a:cubicBezTo>
                  <a:pt x="2254" y="802"/>
                  <a:pt x="2254" y="803"/>
                  <a:pt x="2254" y="803"/>
                </a:cubicBezTo>
                <a:cubicBezTo>
                  <a:pt x="2253" y="804"/>
                  <a:pt x="2252" y="802"/>
                  <a:pt x="2252" y="802"/>
                </a:cubicBezTo>
                <a:cubicBezTo>
                  <a:pt x="2251" y="802"/>
                  <a:pt x="2250" y="804"/>
                  <a:pt x="2249" y="803"/>
                </a:cubicBezTo>
                <a:cubicBezTo>
                  <a:pt x="2246" y="803"/>
                  <a:pt x="2247" y="802"/>
                  <a:pt x="2246" y="803"/>
                </a:cubicBezTo>
                <a:cubicBezTo>
                  <a:pt x="2243" y="806"/>
                  <a:pt x="2231" y="802"/>
                  <a:pt x="2231" y="802"/>
                </a:cubicBezTo>
                <a:cubicBezTo>
                  <a:pt x="2229" y="801"/>
                  <a:pt x="2223" y="801"/>
                  <a:pt x="2220" y="802"/>
                </a:cubicBezTo>
                <a:cubicBezTo>
                  <a:pt x="2219" y="802"/>
                  <a:pt x="2220" y="806"/>
                  <a:pt x="2218" y="805"/>
                </a:cubicBezTo>
                <a:cubicBezTo>
                  <a:pt x="2221" y="800"/>
                  <a:pt x="2216" y="804"/>
                  <a:pt x="2214" y="803"/>
                </a:cubicBezTo>
                <a:cubicBezTo>
                  <a:pt x="2210" y="803"/>
                  <a:pt x="2207" y="801"/>
                  <a:pt x="2202" y="802"/>
                </a:cubicBezTo>
                <a:cubicBezTo>
                  <a:pt x="2199" y="802"/>
                  <a:pt x="2197" y="806"/>
                  <a:pt x="2194" y="805"/>
                </a:cubicBezTo>
                <a:cubicBezTo>
                  <a:pt x="2191" y="803"/>
                  <a:pt x="2188" y="800"/>
                  <a:pt x="2185" y="800"/>
                </a:cubicBezTo>
                <a:cubicBezTo>
                  <a:pt x="2184" y="800"/>
                  <a:pt x="2184" y="799"/>
                  <a:pt x="2183" y="799"/>
                </a:cubicBezTo>
                <a:cubicBezTo>
                  <a:pt x="2177" y="797"/>
                  <a:pt x="2171" y="800"/>
                  <a:pt x="2166" y="800"/>
                </a:cubicBezTo>
                <a:cubicBezTo>
                  <a:pt x="2163" y="800"/>
                  <a:pt x="2162" y="799"/>
                  <a:pt x="2159" y="799"/>
                </a:cubicBezTo>
                <a:cubicBezTo>
                  <a:pt x="2154" y="798"/>
                  <a:pt x="2148" y="799"/>
                  <a:pt x="2142" y="799"/>
                </a:cubicBezTo>
                <a:cubicBezTo>
                  <a:pt x="2139" y="798"/>
                  <a:pt x="2138" y="797"/>
                  <a:pt x="2137" y="799"/>
                </a:cubicBezTo>
                <a:cubicBezTo>
                  <a:pt x="2136" y="800"/>
                  <a:pt x="2131" y="797"/>
                  <a:pt x="2131" y="797"/>
                </a:cubicBezTo>
                <a:cubicBezTo>
                  <a:pt x="2131" y="797"/>
                  <a:pt x="2130" y="798"/>
                  <a:pt x="2129" y="799"/>
                </a:cubicBezTo>
                <a:cubicBezTo>
                  <a:pt x="2124" y="800"/>
                  <a:pt x="2123" y="797"/>
                  <a:pt x="2121" y="797"/>
                </a:cubicBezTo>
                <a:cubicBezTo>
                  <a:pt x="2121" y="797"/>
                  <a:pt x="2120" y="799"/>
                  <a:pt x="2119" y="799"/>
                </a:cubicBezTo>
                <a:cubicBezTo>
                  <a:pt x="2113" y="801"/>
                  <a:pt x="2105" y="797"/>
                  <a:pt x="2103" y="797"/>
                </a:cubicBezTo>
                <a:cubicBezTo>
                  <a:pt x="2098" y="796"/>
                  <a:pt x="2095" y="798"/>
                  <a:pt x="2092" y="799"/>
                </a:cubicBezTo>
                <a:cubicBezTo>
                  <a:pt x="2084" y="800"/>
                  <a:pt x="2072" y="798"/>
                  <a:pt x="2068" y="797"/>
                </a:cubicBezTo>
                <a:cubicBezTo>
                  <a:pt x="2066" y="797"/>
                  <a:pt x="2060" y="799"/>
                  <a:pt x="2062" y="794"/>
                </a:cubicBezTo>
                <a:cubicBezTo>
                  <a:pt x="2065" y="790"/>
                  <a:pt x="2071" y="794"/>
                  <a:pt x="2075" y="794"/>
                </a:cubicBezTo>
                <a:cubicBezTo>
                  <a:pt x="2078" y="794"/>
                  <a:pt x="2081" y="794"/>
                  <a:pt x="2084" y="794"/>
                </a:cubicBezTo>
                <a:cubicBezTo>
                  <a:pt x="2085" y="791"/>
                  <a:pt x="2082" y="790"/>
                  <a:pt x="2085" y="789"/>
                </a:cubicBezTo>
                <a:cubicBezTo>
                  <a:pt x="2085" y="791"/>
                  <a:pt x="2087" y="790"/>
                  <a:pt x="2089" y="791"/>
                </a:cubicBezTo>
                <a:cubicBezTo>
                  <a:pt x="2096" y="792"/>
                  <a:pt x="2095" y="791"/>
                  <a:pt x="2100" y="791"/>
                </a:cubicBezTo>
                <a:cubicBezTo>
                  <a:pt x="2110" y="790"/>
                  <a:pt x="2125" y="791"/>
                  <a:pt x="2129" y="792"/>
                </a:cubicBezTo>
                <a:cubicBezTo>
                  <a:pt x="2136" y="794"/>
                  <a:pt x="2138" y="789"/>
                  <a:pt x="2142" y="789"/>
                </a:cubicBezTo>
                <a:cubicBezTo>
                  <a:pt x="2142" y="789"/>
                  <a:pt x="2144" y="791"/>
                  <a:pt x="2145" y="791"/>
                </a:cubicBezTo>
                <a:cubicBezTo>
                  <a:pt x="2152" y="792"/>
                  <a:pt x="2159" y="790"/>
                  <a:pt x="2165" y="791"/>
                </a:cubicBezTo>
                <a:cubicBezTo>
                  <a:pt x="2165" y="785"/>
                  <a:pt x="2158" y="788"/>
                  <a:pt x="2155" y="788"/>
                </a:cubicBezTo>
                <a:cubicBezTo>
                  <a:pt x="2147" y="787"/>
                  <a:pt x="2140" y="787"/>
                  <a:pt x="2136" y="786"/>
                </a:cubicBezTo>
                <a:cubicBezTo>
                  <a:pt x="2129" y="785"/>
                  <a:pt x="2126" y="788"/>
                  <a:pt x="2121" y="788"/>
                </a:cubicBezTo>
                <a:cubicBezTo>
                  <a:pt x="2118" y="788"/>
                  <a:pt x="2118" y="786"/>
                  <a:pt x="2115" y="786"/>
                </a:cubicBezTo>
                <a:cubicBezTo>
                  <a:pt x="2110" y="785"/>
                  <a:pt x="2103" y="785"/>
                  <a:pt x="2097" y="786"/>
                </a:cubicBezTo>
                <a:cubicBezTo>
                  <a:pt x="2095" y="786"/>
                  <a:pt x="2095" y="788"/>
                  <a:pt x="2093" y="788"/>
                </a:cubicBezTo>
                <a:cubicBezTo>
                  <a:pt x="2087" y="787"/>
                  <a:pt x="2082" y="785"/>
                  <a:pt x="2077" y="784"/>
                </a:cubicBezTo>
                <a:cubicBezTo>
                  <a:pt x="2073" y="784"/>
                  <a:pt x="2068" y="784"/>
                  <a:pt x="2064" y="784"/>
                </a:cubicBezTo>
                <a:cubicBezTo>
                  <a:pt x="2062" y="784"/>
                  <a:pt x="2054" y="787"/>
                  <a:pt x="2056" y="781"/>
                </a:cubicBezTo>
                <a:cubicBezTo>
                  <a:pt x="2066" y="779"/>
                  <a:pt x="2078" y="781"/>
                  <a:pt x="2082" y="776"/>
                </a:cubicBezTo>
                <a:cubicBezTo>
                  <a:pt x="2075" y="775"/>
                  <a:pt x="2065" y="779"/>
                  <a:pt x="2061" y="775"/>
                </a:cubicBezTo>
                <a:cubicBezTo>
                  <a:pt x="2062" y="773"/>
                  <a:pt x="2065" y="773"/>
                  <a:pt x="2066" y="772"/>
                </a:cubicBezTo>
                <a:cubicBezTo>
                  <a:pt x="2089" y="770"/>
                  <a:pt x="2099" y="771"/>
                  <a:pt x="2121" y="770"/>
                </a:cubicBezTo>
                <a:cubicBezTo>
                  <a:pt x="2121" y="765"/>
                  <a:pt x="2114" y="767"/>
                  <a:pt x="2111" y="767"/>
                </a:cubicBezTo>
                <a:cubicBezTo>
                  <a:pt x="2106" y="767"/>
                  <a:pt x="2102" y="767"/>
                  <a:pt x="2097" y="767"/>
                </a:cubicBezTo>
                <a:cubicBezTo>
                  <a:pt x="2095" y="767"/>
                  <a:pt x="2095" y="766"/>
                  <a:pt x="2092" y="765"/>
                </a:cubicBezTo>
                <a:cubicBezTo>
                  <a:pt x="2085" y="765"/>
                  <a:pt x="2072" y="766"/>
                  <a:pt x="2071" y="759"/>
                </a:cubicBezTo>
                <a:cubicBezTo>
                  <a:pt x="2094" y="756"/>
                  <a:pt x="2126" y="757"/>
                  <a:pt x="2149" y="759"/>
                </a:cubicBezTo>
                <a:cubicBezTo>
                  <a:pt x="2150" y="757"/>
                  <a:pt x="2152" y="756"/>
                  <a:pt x="2154" y="754"/>
                </a:cubicBezTo>
                <a:cubicBezTo>
                  <a:pt x="2180" y="754"/>
                  <a:pt x="2198" y="757"/>
                  <a:pt x="2221" y="754"/>
                </a:cubicBezTo>
                <a:cubicBezTo>
                  <a:pt x="2223" y="754"/>
                  <a:pt x="2226" y="755"/>
                  <a:pt x="2226" y="753"/>
                </a:cubicBezTo>
                <a:cubicBezTo>
                  <a:pt x="2214" y="752"/>
                  <a:pt x="2201" y="754"/>
                  <a:pt x="2189" y="753"/>
                </a:cubicBezTo>
                <a:cubicBezTo>
                  <a:pt x="2183" y="752"/>
                  <a:pt x="2186" y="752"/>
                  <a:pt x="2183" y="753"/>
                </a:cubicBezTo>
                <a:cubicBezTo>
                  <a:pt x="2172" y="755"/>
                  <a:pt x="2158" y="752"/>
                  <a:pt x="2152" y="751"/>
                </a:cubicBezTo>
                <a:cubicBezTo>
                  <a:pt x="2144" y="750"/>
                  <a:pt x="2136" y="751"/>
                  <a:pt x="2128" y="751"/>
                </a:cubicBezTo>
                <a:cubicBezTo>
                  <a:pt x="2126" y="751"/>
                  <a:pt x="2126" y="750"/>
                  <a:pt x="2123" y="750"/>
                </a:cubicBezTo>
                <a:cubicBezTo>
                  <a:pt x="2116" y="748"/>
                  <a:pt x="2113" y="752"/>
                  <a:pt x="2110" y="750"/>
                </a:cubicBezTo>
                <a:cubicBezTo>
                  <a:pt x="2108" y="746"/>
                  <a:pt x="2097" y="753"/>
                  <a:pt x="2101" y="745"/>
                </a:cubicBezTo>
                <a:cubicBezTo>
                  <a:pt x="2109" y="745"/>
                  <a:pt x="2117" y="745"/>
                  <a:pt x="2125" y="745"/>
                </a:cubicBezTo>
                <a:cubicBezTo>
                  <a:pt x="2127" y="745"/>
                  <a:pt x="2131" y="744"/>
                  <a:pt x="2128" y="743"/>
                </a:cubicBezTo>
                <a:cubicBezTo>
                  <a:pt x="2126" y="743"/>
                  <a:pt x="2124" y="743"/>
                  <a:pt x="2122" y="743"/>
                </a:cubicBezTo>
                <a:cubicBezTo>
                  <a:pt x="2122" y="740"/>
                  <a:pt x="2121" y="741"/>
                  <a:pt x="2119" y="740"/>
                </a:cubicBezTo>
                <a:cubicBezTo>
                  <a:pt x="2115" y="739"/>
                  <a:pt x="2110" y="739"/>
                  <a:pt x="2105" y="738"/>
                </a:cubicBezTo>
                <a:cubicBezTo>
                  <a:pt x="2102" y="738"/>
                  <a:pt x="2102" y="737"/>
                  <a:pt x="2098" y="737"/>
                </a:cubicBezTo>
                <a:cubicBezTo>
                  <a:pt x="2095" y="737"/>
                  <a:pt x="2091" y="739"/>
                  <a:pt x="2089" y="738"/>
                </a:cubicBezTo>
                <a:cubicBezTo>
                  <a:pt x="2087" y="738"/>
                  <a:pt x="2086" y="737"/>
                  <a:pt x="2084" y="737"/>
                </a:cubicBezTo>
                <a:cubicBezTo>
                  <a:pt x="2081" y="736"/>
                  <a:pt x="2078" y="735"/>
                  <a:pt x="2076" y="735"/>
                </a:cubicBezTo>
                <a:cubicBezTo>
                  <a:pt x="2074" y="735"/>
                  <a:pt x="2072" y="737"/>
                  <a:pt x="2071" y="737"/>
                </a:cubicBezTo>
                <a:cubicBezTo>
                  <a:pt x="2071" y="737"/>
                  <a:pt x="2069" y="734"/>
                  <a:pt x="2066" y="735"/>
                </a:cubicBezTo>
                <a:cubicBezTo>
                  <a:pt x="2065" y="739"/>
                  <a:pt x="2071" y="740"/>
                  <a:pt x="2064" y="740"/>
                </a:cubicBezTo>
                <a:cubicBezTo>
                  <a:pt x="2062" y="741"/>
                  <a:pt x="2065" y="737"/>
                  <a:pt x="2065" y="737"/>
                </a:cubicBezTo>
                <a:cubicBezTo>
                  <a:pt x="2062" y="735"/>
                  <a:pt x="2058" y="737"/>
                  <a:pt x="2055" y="735"/>
                </a:cubicBezTo>
                <a:cubicBezTo>
                  <a:pt x="2055" y="735"/>
                  <a:pt x="2055" y="732"/>
                  <a:pt x="2055" y="732"/>
                </a:cubicBezTo>
                <a:cubicBezTo>
                  <a:pt x="2055" y="732"/>
                  <a:pt x="2053" y="732"/>
                  <a:pt x="2052" y="732"/>
                </a:cubicBezTo>
                <a:cubicBezTo>
                  <a:pt x="2050" y="732"/>
                  <a:pt x="2049" y="731"/>
                  <a:pt x="2047" y="730"/>
                </a:cubicBezTo>
                <a:cubicBezTo>
                  <a:pt x="2044" y="730"/>
                  <a:pt x="2047" y="727"/>
                  <a:pt x="2046" y="724"/>
                </a:cubicBezTo>
                <a:cubicBezTo>
                  <a:pt x="2045" y="723"/>
                  <a:pt x="2042" y="724"/>
                  <a:pt x="2043" y="723"/>
                </a:cubicBezTo>
                <a:cubicBezTo>
                  <a:pt x="2047" y="722"/>
                  <a:pt x="2050" y="722"/>
                  <a:pt x="2052" y="719"/>
                </a:cubicBezTo>
                <a:cubicBezTo>
                  <a:pt x="2046" y="719"/>
                  <a:pt x="2040" y="719"/>
                  <a:pt x="2033" y="719"/>
                </a:cubicBezTo>
                <a:cubicBezTo>
                  <a:pt x="2029" y="725"/>
                  <a:pt x="2022" y="723"/>
                  <a:pt x="2014" y="724"/>
                </a:cubicBezTo>
                <a:cubicBezTo>
                  <a:pt x="2012" y="725"/>
                  <a:pt x="2011" y="726"/>
                  <a:pt x="2009" y="726"/>
                </a:cubicBezTo>
                <a:cubicBezTo>
                  <a:pt x="2006" y="726"/>
                  <a:pt x="2005" y="725"/>
                  <a:pt x="2002" y="724"/>
                </a:cubicBezTo>
                <a:cubicBezTo>
                  <a:pt x="2000" y="724"/>
                  <a:pt x="1996" y="725"/>
                  <a:pt x="1996" y="723"/>
                </a:cubicBezTo>
                <a:cubicBezTo>
                  <a:pt x="1999" y="718"/>
                  <a:pt x="2012" y="721"/>
                  <a:pt x="2016" y="718"/>
                </a:cubicBezTo>
                <a:cubicBezTo>
                  <a:pt x="2005" y="715"/>
                  <a:pt x="1991" y="716"/>
                  <a:pt x="1979" y="715"/>
                </a:cubicBezTo>
                <a:cubicBezTo>
                  <a:pt x="1981" y="710"/>
                  <a:pt x="1980" y="710"/>
                  <a:pt x="1977" y="707"/>
                </a:cubicBezTo>
                <a:cubicBezTo>
                  <a:pt x="1984" y="705"/>
                  <a:pt x="1990" y="703"/>
                  <a:pt x="1997" y="702"/>
                </a:cubicBezTo>
                <a:cubicBezTo>
                  <a:pt x="1998" y="702"/>
                  <a:pt x="2000" y="702"/>
                  <a:pt x="2000" y="700"/>
                </a:cubicBezTo>
                <a:cubicBezTo>
                  <a:pt x="1989" y="703"/>
                  <a:pt x="1976" y="702"/>
                  <a:pt x="1965" y="704"/>
                </a:cubicBezTo>
                <a:cubicBezTo>
                  <a:pt x="1963" y="704"/>
                  <a:pt x="1963" y="705"/>
                  <a:pt x="1961" y="705"/>
                </a:cubicBezTo>
                <a:cubicBezTo>
                  <a:pt x="1958" y="706"/>
                  <a:pt x="1957" y="705"/>
                  <a:pt x="1955" y="707"/>
                </a:cubicBezTo>
                <a:cubicBezTo>
                  <a:pt x="1952" y="710"/>
                  <a:pt x="1939" y="705"/>
                  <a:pt x="1939" y="705"/>
                </a:cubicBezTo>
                <a:cubicBezTo>
                  <a:pt x="1936" y="705"/>
                  <a:pt x="1932" y="706"/>
                  <a:pt x="1929" y="704"/>
                </a:cubicBezTo>
                <a:cubicBezTo>
                  <a:pt x="1921" y="711"/>
                  <a:pt x="1908" y="704"/>
                  <a:pt x="1897" y="707"/>
                </a:cubicBezTo>
                <a:cubicBezTo>
                  <a:pt x="1897" y="705"/>
                  <a:pt x="1896" y="705"/>
                  <a:pt x="1894" y="705"/>
                </a:cubicBezTo>
                <a:cubicBezTo>
                  <a:pt x="1894" y="703"/>
                  <a:pt x="1894" y="701"/>
                  <a:pt x="1894" y="699"/>
                </a:cubicBezTo>
                <a:cubicBezTo>
                  <a:pt x="1892" y="699"/>
                  <a:pt x="1889" y="699"/>
                  <a:pt x="1889" y="697"/>
                </a:cubicBezTo>
                <a:cubicBezTo>
                  <a:pt x="1898" y="696"/>
                  <a:pt x="1899" y="702"/>
                  <a:pt x="1908" y="700"/>
                </a:cubicBezTo>
                <a:cubicBezTo>
                  <a:pt x="1909" y="698"/>
                  <a:pt x="1908" y="696"/>
                  <a:pt x="1910" y="696"/>
                </a:cubicBezTo>
                <a:cubicBezTo>
                  <a:pt x="1913" y="695"/>
                  <a:pt x="1914" y="697"/>
                  <a:pt x="1917" y="697"/>
                </a:cubicBezTo>
                <a:cubicBezTo>
                  <a:pt x="1917" y="697"/>
                  <a:pt x="1917" y="694"/>
                  <a:pt x="1918" y="694"/>
                </a:cubicBezTo>
                <a:cubicBezTo>
                  <a:pt x="1918" y="694"/>
                  <a:pt x="1919" y="695"/>
                  <a:pt x="1920" y="696"/>
                </a:cubicBezTo>
                <a:cubicBezTo>
                  <a:pt x="1924" y="697"/>
                  <a:pt x="1925" y="694"/>
                  <a:pt x="1928" y="694"/>
                </a:cubicBezTo>
                <a:cubicBezTo>
                  <a:pt x="1931" y="694"/>
                  <a:pt x="1935" y="696"/>
                  <a:pt x="1938" y="692"/>
                </a:cubicBezTo>
                <a:cubicBezTo>
                  <a:pt x="1937" y="692"/>
                  <a:pt x="1936" y="691"/>
                  <a:pt x="1936" y="689"/>
                </a:cubicBezTo>
                <a:cubicBezTo>
                  <a:pt x="1940" y="692"/>
                  <a:pt x="1942" y="688"/>
                  <a:pt x="1943" y="686"/>
                </a:cubicBezTo>
                <a:cubicBezTo>
                  <a:pt x="1945" y="682"/>
                  <a:pt x="1947" y="685"/>
                  <a:pt x="1949" y="683"/>
                </a:cubicBezTo>
                <a:cubicBezTo>
                  <a:pt x="1950" y="682"/>
                  <a:pt x="1949" y="679"/>
                  <a:pt x="1951" y="680"/>
                </a:cubicBezTo>
                <a:cubicBezTo>
                  <a:pt x="1957" y="680"/>
                  <a:pt x="1960" y="679"/>
                  <a:pt x="1964" y="678"/>
                </a:cubicBezTo>
                <a:cubicBezTo>
                  <a:pt x="1965" y="674"/>
                  <a:pt x="1962" y="673"/>
                  <a:pt x="1961" y="670"/>
                </a:cubicBezTo>
                <a:cubicBezTo>
                  <a:pt x="1974" y="667"/>
                  <a:pt x="1984" y="663"/>
                  <a:pt x="1999" y="662"/>
                </a:cubicBezTo>
                <a:cubicBezTo>
                  <a:pt x="1998" y="658"/>
                  <a:pt x="2005" y="661"/>
                  <a:pt x="2005" y="658"/>
                </a:cubicBezTo>
                <a:cubicBezTo>
                  <a:pt x="1998" y="659"/>
                  <a:pt x="1990" y="661"/>
                  <a:pt x="1983" y="661"/>
                </a:cubicBezTo>
                <a:cubicBezTo>
                  <a:pt x="1980" y="661"/>
                  <a:pt x="1976" y="662"/>
                  <a:pt x="1975" y="659"/>
                </a:cubicBezTo>
                <a:cubicBezTo>
                  <a:pt x="1979" y="654"/>
                  <a:pt x="1993" y="656"/>
                  <a:pt x="1996" y="653"/>
                </a:cubicBezTo>
                <a:cubicBezTo>
                  <a:pt x="1996" y="652"/>
                  <a:pt x="1999" y="653"/>
                  <a:pt x="1999" y="653"/>
                </a:cubicBezTo>
                <a:cubicBezTo>
                  <a:pt x="2003" y="652"/>
                  <a:pt x="2010" y="650"/>
                  <a:pt x="2012" y="650"/>
                </a:cubicBezTo>
                <a:cubicBezTo>
                  <a:pt x="2013" y="649"/>
                  <a:pt x="2015" y="650"/>
                  <a:pt x="2015" y="648"/>
                </a:cubicBezTo>
                <a:cubicBezTo>
                  <a:pt x="2012" y="647"/>
                  <a:pt x="2017" y="646"/>
                  <a:pt x="2017" y="645"/>
                </a:cubicBezTo>
                <a:cubicBezTo>
                  <a:pt x="2018" y="643"/>
                  <a:pt x="2016" y="641"/>
                  <a:pt x="2016" y="640"/>
                </a:cubicBezTo>
                <a:cubicBezTo>
                  <a:pt x="2016" y="640"/>
                  <a:pt x="2019" y="638"/>
                  <a:pt x="2018" y="635"/>
                </a:cubicBezTo>
                <a:cubicBezTo>
                  <a:pt x="2014" y="635"/>
                  <a:pt x="2014" y="637"/>
                  <a:pt x="2013" y="639"/>
                </a:cubicBezTo>
                <a:cubicBezTo>
                  <a:pt x="2008" y="635"/>
                  <a:pt x="1999" y="638"/>
                  <a:pt x="1996" y="639"/>
                </a:cubicBezTo>
                <a:cubicBezTo>
                  <a:pt x="1993" y="639"/>
                  <a:pt x="1992" y="638"/>
                  <a:pt x="1990" y="640"/>
                </a:cubicBezTo>
                <a:cubicBezTo>
                  <a:pt x="1988" y="642"/>
                  <a:pt x="1976" y="641"/>
                  <a:pt x="1977" y="637"/>
                </a:cubicBezTo>
                <a:cubicBezTo>
                  <a:pt x="1983" y="635"/>
                  <a:pt x="1998" y="634"/>
                  <a:pt x="2003" y="632"/>
                </a:cubicBezTo>
                <a:cubicBezTo>
                  <a:pt x="2007" y="631"/>
                  <a:pt x="2010" y="630"/>
                  <a:pt x="2013" y="629"/>
                </a:cubicBezTo>
                <a:cubicBezTo>
                  <a:pt x="2015" y="629"/>
                  <a:pt x="2015" y="631"/>
                  <a:pt x="2018" y="631"/>
                </a:cubicBezTo>
                <a:cubicBezTo>
                  <a:pt x="2018" y="631"/>
                  <a:pt x="2018" y="629"/>
                  <a:pt x="2019" y="629"/>
                </a:cubicBezTo>
                <a:cubicBezTo>
                  <a:pt x="2022" y="628"/>
                  <a:pt x="2023" y="628"/>
                  <a:pt x="2024" y="627"/>
                </a:cubicBezTo>
                <a:cubicBezTo>
                  <a:pt x="2027" y="626"/>
                  <a:pt x="2031" y="625"/>
                  <a:pt x="2033" y="624"/>
                </a:cubicBezTo>
                <a:cubicBezTo>
                  <a:pt x="2042" y="622"/>
                  <a:pt x="2034" y="625"/>
                  <a:pt x="2033" y="621"/>
                </a:cubicBezTo>
                <a:cubicBezTo>
                  <a:pt x="2043" y="625"/>
                  <a:pt x="2053" y="621"/>
                  <a:pt x="2065" y="621"/>
                </a:cubicBezTo>
                <a:cubicBezTo>
                  <a:pt x="2067" y="619"/>
                  <a:pt x="2071" y="618"/>
                  <a:pt x="2070" y="613"/>
                </a:cubicBezTo>
                <a:cubicBezTo>
                  <a:pt x="2050" y="617"/>
                  <a:pt x="2020" y="619"/>
                  <a:pt x="2004" y="623"/>
                </a:cubicBezTo>
                <a:cubicBezTo>
                  <a:pt x="2002" y="623"/>
                  <a:pt x="2000" y="622"/>
                  <a:pt x="1999" y="623"/>
                </a:cubicBezTo>
                <a:cubicBezTo>
                  <a:pt x="1996" y="623"/>
                  <a:pt x="1997" y="624"/>
                  <a:pt x="1996" y="623"/>
                </a:cubicBezTo>
                <a:cubicBezTo>
                  <a:pt x="1994" y="622"/>
                  <a:pt x="1990" y="624"/>
                  <a:pt x="1991" y="621"/>
                </a:cubicBezTo>
                <a:cubicBezTo>
                  <a:pt x="1991" y="616"/>
                  <a:pt x="1997" y="619"/>
                  <a:pt x="1999" y="618"/>
                </a:cubicBezTo>
                <a:cubicBezTo>
                  <a:pt x="1999" y="618"/>
                  <a:pt x="1999" y="616"/>
                  <a:pt x="1999" y="616"/>
                </a:cubicBezTo>
                <a:cubicBezTo>
                  <a:pt x="1999" y="616"/>
                  <a:pt x="2002" y="616"/>
                  <a:pt x="2002" y="616"/>
                </a:cubicBezTo>
                <a:cubicBezTo>
                  <a:pt x="2007" y="615"/>
                  <a:pt x="2015" y="615"/>
                  <a:pt x="2017" y="613"/>
                </a:cubicBezTo>
                <a:cubicBezTo>
                  <a:pt x="2021" y="611"/>
                  <a:pt x="2021" y="614"/>
                  <a:pt x="2023" y="613"/>
                </a:cubicBezTo>
                <a:cubicBezTo>
                  <a:pt x="2024" y="613"/>
                  <a:pt x="2025" y="610"/>
                  <a:pt x="2027" y="610"/>
                </a:cubicBezTo>
                <a:cubicBezTo>
                  <a:pt x="2032" y="609"/>
                  <a:pt x="2040" y="609"/>
                  <a:pt x="2042" y="607"/>
                </a:cubicBezTo>
                <a:cubicBezTo>
                  <a:pt x="2044" y="604"/>
                  <a:pt x="2054" y="609"/>
                  <a:pt x="2058" y="607"/>
                </a:cubicBezTo>
                <a:cubicBezTo>
                  <a:pt x="2058" y="604"/>
                  <a:pt x="2063" y="606"/>
                  <a:pt x="2063" y="602"/>
                </a:cubicBezTo>
                <a:cubicBezTo>
                  <a:pt x="2055" y="600"/>
                  <a:pt x="2047" y="605"/>
                  <a:pt x="2042" y="604"/>
                </a:cubicBezTo>
                <a:cubicBezTo>
                  <a:pt x="2038" y="603"/>
                  <a:pt x="2040" y="603"/>
                  <a:pt x="2037" y="604"/>
                </a:cubicBezTo>
                <a:cubicBezTo>
                  <a:pt x="2033" y="604"/>
                  <a:pt x="2035" y="602"/>
                  <a:pt x="2034" y="600"/>
                </a:cubicBezTo>
                <a:cubicBezTo>
                  <a:pt x="2033" y="600"/>
                  <a:pt x="2031" y="601"/>
                  <a:pt x="2030" y="600"/>
                </a:cubicBezTo>
                <a:cubicBezTo>
                  <a:pt x="2025" y="600"/>
                  <a:pt x="2025" y="603"/>
                  <a:pt x="2022" y="600"/>
                </a:cubicBezTo>
                <a:cubicBezTo>
                  <a:pt x="2022" y="600"/>
                  <a:pt x="2020" y="601"/>
                  <a:pt x="2019" y="600"/>
                </a:cubicBezTo>
                <a:cubicBezTo>
                  <a:pt x="2014" y="600"/>
                  <a:pt x="2013" y="599"/>
                  <a:pt x="2009" y="599"/>
                </a:cubicBezTo>
                <a:cubicBezTo>
                  <a:pt x="2003" y="598"/>
                  <a:pt x="1998" y="600"/>
                  <a:pt x="1995" y="600"/>
                </a:cubicBezTo>
                <a:cubicBezTo>
                  <a:pt x="1992" y="601"/>
                  <a:pt x="1988" y="602"/>
                  <a:pt x="1985" y="599"/>
                </a:cubicBezTo>
                <a:cubicBezTo>
                  <a:pt x="1987" y="596"/>
                  <a:pt x="1989" y="594"/>
                  <a:pt x="1992" y="593"/>
                </a:cubicBezTo>
                <a:cubicBezTo>
                  <a:pt x="1993" y="596"/>
                  <a:pt x="2000" y="593"/>
                  <a:pt x="2003" y="594"/>
                </a:cubicBezTo>
                <a:cubicBezTo>
                  <a:pt x="2006" y="590"/>
                  <a:pt x="1995" y="590"/>
                  <a:pt x="2000" y="588"/>
                </a:cubicBezTo>
                <a:cubicBezTo>
                  <a:pt x="2004" y="592"/>
                  <a:pt x="2008" y="587"/>
                  <a:pt x="2012" y="588"/>
                </a:cubicBezTo>
                <a:cubicBezTo>
                  <a:pt x="2012" y="588"/>
                  <a:pt x="2011" y="593"/>
                  <a:pt x="2015" y="591"/>
                </a:cubicBezTo>
                <a:cubicBezTo>
                  <a:pt x="2020" y="590"/>
                  <a:pt x="2015" y="587"/>
                  <a:pt x="2018" y="586"/>
                </a:cubicBezTo>
                <a:cubicBezTo>
                  <a:pt x="2032" y="587"/>
                  <a:pt x="2041" y="583"/>
                  <a:pt x="2052" y="581"/>
                </a:cubicBezTo>
                <a:cubicBezTo>
                  <a:pt x="2055" y="582"/>
                  <a:pt x="2059" y="581"/>
                  <a:pt x="2056" y="580"/>
                </a:cubicBezTo>
                <a:cubicBezTo>
                  <a:pt x="2045" y="579"/>
                  <a:pt x="2040" y="582"/>
                  <a:pt x="2033" y="583"/>
                </a:cubicBezTo>
                <a:cubicBezTo>
                  <a:pt x="2030" y="583"/>
                  <a:pt x="2027" y="583"/>
                  <a:pt x="2025" y="583"/>
                </a:cubicBezTo>
                <a:cubicBezTo>
                  <a:pt x="2023" y="583"/>
                  <a:pt x="2023" y="585"/>
                  <a:pt x="2021" y="585"/>
                </a:cubicBezTo>
                <a:cubicBezTo>
                  <a:pt x="2021" y="585"/>
                  <a:pt x="2021" y="583"/>
                  <a:pt x="2018" y="583"/>
                </a:cubicBezTo>
                <a:cubicBezTo>
                  <a:pt x="2018" y="583"/>
                  <a:pt x="2018" y="584"/>
                  <a:pt x="2018" y="585"/>
                </a:cubicBezTo>
                <a:cubicBezTo>
                  <a:pt x="2018" y="585"/>
                  <a:pt x="2016" y="584"/>
                  <a:pt x="2015" y="585"/>
                </a:cubicBezTo>
                <a:cubicBezTo>
                  <a:pt x="2010" y="586"/>
                  <a:pt x="2008" y="585"/>
                  <a:pt x="2007" y="586"/>
                </a:cubicBezTo>
                <a:cubicBezTo>
                  <a:pt x="2007" y="586"/>
                  <a:pt x="2004" y="586"/>
                  <a:pt x="2004" y="586"/>
                </a:cubicBezTo>
                <a:cubicBezTo>
                  <a:pt x="1997" y="587"/>
                  <a:pt x="1994" y="587"/>
                  <a:pt x="1991" y="588"/>
                </a:cubicBezTo>
                <a:cubicBezTo>
                  <a:pt x="1984" y="588"/>
                  <a:pt x="1978" y="589"/>
                  <a:pt x="1974" y="589"/>
                </a:cubicBezTo>
                <a:cubicBezTo>
                  <a:pt x="1972" y="590"/>
                  <a:pt x="1967" y="589"/>
                  <a:pt x="1965" y="589"/>
                </a:cubicBezTo>
                <a:cubicBezTo>
                  <a:pt x="1961" y="589"/>
                  <a:pt x="1957" y="591"/>
                  <a:pt x="1955" y="588"/>
                </a:cubicBezTo>
                <a:cubicBezTo>
                  <a:pt x="1958" y="584"/>
                  <a:pt x="1968" y="586"/>
                  <a:pt x="1971" y="581"/>
                </a:cubicBezTo>
                <a:cubicBezTo>
                  <a:pt x="1966" y="581"/>
                  <a:pt x="1957" y="584"/>
                  <a:pt x="1957" y="578"/>
                </a:cubicBezTo>
                <a:cubicBezTo>
                  <a:pt x="1962" y="577"/>
                  <a:pt x="1960" y="577"/>
                  <a:pt x="1963" y="580"/>
                </a:cubicBezTo>
                <a:cubicBezTo>
                  <a:pt x="1965" y="573"/>
                  <a:pt x="1956" y="576"/>
                  <a:pt x="1951" y="575"/>
                </a:cubicBezTo>
                <a:cubicBezTo>
                  <a:pt x="1947" y="577"/>
                  <a:pt x="1952" y="579"/>
                  <a:pt x="1949" y="580"/>
                </a:cubicBezTo>
                <a:cubicBezTo>
                  <a:pt x="1948" y="579"/>
                  <a:pt x="1947" y="579"/>
                  <a:pt x="1947" y="577"/>
                </a:cubicBezTo>
                <a:cubicBezTo>
                  <a:pt x="1945" y="576"/>
                  <a:pt x="1939" y="579"/>
                  <a:pt x="1939" y="575"/>
                </a:cubicBezTo>
                <a:cubicBezTo>
                  <a:pt x="1945" y="569"/>
                  <a:pt x="1955" y="572"/>
                  <a:pt x="1964" y="570"/>
                </a:cubicBezTo>
                <a:cubicBezTo>
                  <a:pt x="1967" y="570"/>
                  <a:pt x="1971" y="568"/>
                  <a:pt x="1975" y="567"/>
                </a:cubicBezTo>
                <a:cubicBezTo>
                  <a:pt x="1983" y="566"/>
                  <a:pt x="1991" y="567"/>
                  <a:pt x="1998" y="566"/>
                </a:cubicBezTo>
                <a:cubicBezTo>
                  <a:pt x="2001" y="563"/>
                  <a:pt x="2003" y="561"/>
                  <a:pt x="2006" y="559"/>
                </a:cubicBezTo>
                <a:cubicBezTo>
                  <a:pt x="2012" y="559"/>
                  <a:pt x="2021" y="553"/>
                  <a:pt x="2026" y="558"/>
                </a:cubicBezTo>
                <a:cubicBezTo>
                  <a:pt x="2025" y="558"/>
                  <a:pt x="2024" y="559"/>
                  <a:pt x="2026" y="559"/>
                </a:cubicBezTo>
                <a:cubicBezTo>
                  <a:pt x="2028" y="556"/>
                  <a:pt x="2025" y="555"/>
                  <a:pt x="2028" y="550"/>
                </a:cubicBezTo>
                <a:cubicBezTo>
                  <a:pt x="2035" y="547"/>
                  <a:pt x="2043" y="547"/>
                  <a:pt x="2051" y="547"/>
                </a:cubicBezTo>
                <a:cubicBezTo>
                  <a:pt x="2054" y="546"/>
                  <a:pt x="2061" y="544"/>
                  <a:pt x="2062" y="543"/>
                </a:cubicBezTo>
                <a:cubicBezTo>
                  <a:pt x="2065" y="543"/>
                  <a:pt x="2066" y="543"/>
                  <a:pt x="2067" y="542"/>
                </a:cubicBezTo>
                <a:cubicBezTo>
                  <a:pt x="2074" y="538"/>
                  <a:pt x="2084" y="540"/>
                  <a:pt x="2092" y="539"/>
                </a:cubicBezTo>
                <a:cubicBezTo>
                  <a:pt x="2095" y="538"/>
                  <a:pt x="2097" y="536"/>
                  <a:pt x="2100" y="535"/>
                </a:cubicBezTo>
                <a:cubicBezTo>
                  <a:pt x="2103" y="535"/>
                  <a:pt x="2108" y="536"/>
                  <a:pt x="2111" y="535"/>
                </a:cubicBezTo>
                <a:cubicBezTo>
                  <a:pt x="2112" y="535"/>
                  <a:pt x="2114" y="533"/>
                  <a:pt x="2115" y="532"/>
                </a:cubicBezTo>
                <a:cubicBezTo>
                  <a:pt x="2117" y="531"/>
                  <a:pt x="2119" y="532"/>
                  <a:pt x="2121" y="531"/>
                </a:cubicBezTo>
                <a:cubicBezTo>
                  <a:pt x="2122" y="531"/>
                  <a:pt x="2123" y="529"/>
                  <a:pt x="2121" y="529"/>
                </a:cubicBezTo>
                <a:cubicBezTo>
                  <a:pt x="2112" y="531"/>
                  <a:pt x="2097" y="533"/>
                  <a:pt x="2090" y="534"/>
                </a:cubicBezTo>
                <a:cubicBezTo>
                  <a:pt x="2084" y="535"/>
                  <a:pt x="2080" y="535"/>
                  <a:pt x="2077" y="535"/>
                </a:cubicBezTo>
                <a:cubicBezTo>
                  <a:pt x="2070" y="536"/>
                  <a:pt x="2062" y="535"/>
                  <a:pt x="2056" y="535"/>
                </a:cubicBezTo>
                <a:cubicBezTo>
                  <a:pt x="2053" y="536"/>
                  <a:pt x="2052" y="539"/>
                  <a:pt x="2050" y="535"/>
                </a:cubicBezTo>
                <a:cubicBezTo>
                  <a:pt x="2051" y="531"/>
                  <a:pt x="2062" y="530"/>
                  <a:pt x="2065" y="529"/>
                </a:cubicBezTo>
                <a:cubicBezTo>
                  <a:pt x="2069" y="527"/>
                  <a:pt x="2076" y="527"/>
                  <a:pt x="2079" y="526"/>
                </a:cubicBezTo>
                <a:cubicBezTo>
                  <a:pt x="2081" y="525"/>
                  <a:pt x="2084" y="525"/>
                  <a:pt x="2081" y="523"/>
                </a:cubicBezTo>
                <a:cubicBezTo>
                  <a:pt x="2079" y="526"/>
                  <a:pt x="2075" y="524"/>
                  <a:pt x="2071" y="524"/>
                </a:cubicBezTo>
                <a:cubicBezTo>
                  <a:pt x="2067" y="525"/>
                  <a:pt x="2061" y="529"/>
                  <a:pt x="2058" y="524"/>
                </a:cubicBezTo>
                <a:cubicBezTo>
                  <a:pt x="2061" y="519"/>
                  <a:pt x="2067" y="522"/>
                  <a:pt x="2071" y="521"/>
                </a:cubicBezTo>
                <a:cubicBezTo>
                  <a:pt x="2073" y="521"/>
                  <a:pt x="2074" y="520"/>
                  <a:pt x="2076" y="520"/>
                </a:cubicBezTo>
                <a:cubicBezTo>
                  <a:pt x="2083" y="518"/>
                  <a:pt x="2088" y="519"/>
                  <a:pt x="2094" y="518"/>
                </a:cubicBezTo>
                <a:cubicBezTo>
                  <a:pt x="2096" y="518"/>
                  <a:pt x="2097" y="517"/>
                  <a:pt x="2099" y="516"/>
                </a:cubicBezTo>
                <a:cubicBezTo>
                  <a:pt x="2106" y="516"/>
                  <a:pt x="2110" y="516"/>
                  <a:pt x="2114" y="515"/>
                </a:cubicBezTo>
                <a:cubicBezTo>
                  <a:pt x="2115" y="515"/>
                  <a:pt x="2117" y="515"/>
                  <a:pt x="2119" y="515"/>
                </a:cubicBezTo>
                <a:cubicBezTo>
                  <a:pt x="2120" y="515"/>
                  <a:pt x="2121" y="513"/>
                  <a:pt x="2122" y="513"/>
                </a:cubicBezTo>
                <a:cubicBezTo>
                  <a:pt x="2125" y="513"/>
                  <a:pt x="2124" y="516"/>
                  <a:pt x="2127" y="513"/>
                </a:cubicBezTo>
                <a:cubicBezTo>
                  <a:pt x="2127" y="513"/>
                  <a:pt x="2130" y="513"/>
                  <a:pt x="2130" y="513"/>
                </a:cubicBezTo>
                <a:cubicBezTo>
                  <a:pt x="2133" y="513"/>
                  <a:pt x="2134" y="513"/>
                  <a:pt x="2135" y="512"/>
                </a:cubicBezTo>
                <a:cubicBezTo>
                  <a:pt x="2136" y="511"/>
                  <a:pt x="2138" y="512"/>
                  <a:pt x="2138" y="512"/>
                </a:cubicBezTo>
                <a:cubicBezTo>
                  <a:pt x="2144" y="510"/>
                  <a:pt x="2151" y="511"/>
                  <a:pt x="2155" y="507"/>
                </a:cubicBezTo>
                <a:cubicBezTo>
                  <a:pt x="2138" y="509"/>
                  <a:pt x="2121" y="507"/>
                  <a:pt x="2104" y="508"/>
                </a:cubicBezTo>
                <a:cubicBezTo>
                  <a:pt x="2102" y="509"/>
                  <a:pt x="2101" y="510"/>
                  <a:pt x="2098" y="510"/>
                </a:cubicBezTo>
                <a:cubicBezTo>
                  <a:pt x="2095" y="510"/>
                  <a:pt x="2094" y="509"/>
                  <a:pt x="2091" y="508"/>
                </a:cubicBezTo>
                <a:cubicBezTo>
                  <a:pt x="2085" y="508"/>
                  <a:pt x="2080" y="510"/>
                  <a:pt x="2078" y="510"/>
                </a:cubicBezTo>
                <a:cubicBezTo>
                  <a:pt x="2076" y="510"/>
                  <a:pt x="2077" y="508"/>
                  <a:pt x="2075" y="510"/>
                </a:cubicBezTo>
                <a:cubicBezTo>
                  <a:pt x="2075" y="510"/>
                  <a:pt x="2072" y="510"/>
                  <a:pt x="2072" y="510"/>
                </a:cubicBezTo>
                <a:cubicBezTo>
                  <a:pt x="2065" y="510"/>
                  <a:pt x="2060" y="511"/>
                  <a:pt x="2057" y="512"/>
                </a:cubicBezTo>
                <a:cubicBezTo>
                  <a:pt x="2052" y="513"/>
                  <a:pt x="2048" y="513"/>
                  <a:pt x="2048" y="507"/>
                </a:cubicBezTo>
                <a:cubicBezTo>
                  <a:pt x="2056" y="503"/>
                  <a:pt x="2065" y="505"/>
                  <a:pt x="2074" y="504"/>
                </a:cubicBezTo>
                <a:cubicBezTo>
                  <a:pt x="2082" y="502"/>
                  <a:pt x="2089" y="498"/>
                  <a:pt x="2097" y="497"/>
                </a:cubicBezTo>
                <a:cubicBezTo>
                  <a:pt x="2097" y="488"/>
                  <a:pt x="2078" y="496"/>
                  <a:pt x="2073" y="491"/>
                </a:cubicBezTo>
                <a:cubicBezTo>
                  <a:pt x="2073" y="488"/>
                  <a:pt x="2077" y="489"/>
                  <a:pt x="2076" y="485"/>
                </a:cubicBezTo>
                <a:cubicBezTo>
                  <a:pt x="2072" y="483"/>
                  <a:pt x="2066" y="486"/>
                  <a:pt x="2062" y="486"/>
                </a:cubicBezTo>
                <a:cubicBezTo>
                  <a:pt x="2058" y="486"/>
                  <a:pt x="2050" y="489"/>
                  <a:pt x="2050" y="483"/>
                </a:cubicBezTo>
                <a:cubicBezTo>
                  <a:pt x="2051" y="481"/>
                  <a:pt x="2052" y="482"/>
                  <a:pt x="2054" y="482"/>
                </a:cubicBezTo>
                <a:cubicBezTo>
                  <a:pt x="2058" y="480"/>
                  <a:pt x="2062" y="479"/>
                  <a:pt x="2067" y="480"/>
                </a:cubicBezTo>
                <a:cubicBezTo>
                  <a:pt x="2068" y="474"/>
                  <a:pt x="2076" y="476"/>
                  <a:pt x="2080" y="475"/>
                </a:cubicBezTo>
                <a:cubicBezTo>
                  <a:pt x="2081" y="475"/>
                  <a:pt x="2082" y="472"/>
                  <a:pt x="2083" y="472"/>
                </a:cubicBezTo>
                <a:cubicBezTo>
                  <a:pt x="2086" y="471"/>
                  <a:pt x="2091" y="473"/>
                  <a:pt x="2090" y="469"/>
                </a:cubicBezTo>
                <a:cubicBezTo>
                  <a:pt x="2087" y="470"/>
                  <a:pt x="2080" y="471"/>
                  <a:pt x="2079" y="472"/>
                </a:cubicBezTo>
                <a:cubicBezTo>
                  <a:pt x="2074" y="476"/>
                  <a:pt x="2070" y="471"/>
                  <a:pt x="2067" y="474"/>
                </a:cubicBezTo>
                <a:cubicBezTo>
                  <a:pt x="2067" y="474"/>
                  <a:pt x="2064" y="473"/>
                  <a:pt x="2064" y="474"/>
                </a:cubicBezTo>
                <a:cubicBezTo>
                  <a:pt x="2059" y="475"/>
                  <a:pt x="2060" y="474"/>
                  <a:pt x="2057" y="474"/>
                </a:cubicBezTo>
                <a:cubicBezTo>
                  <a:pt x="2049" y="472"/>
                  <a:pt x="2037" y="475"/>
                  <a:pt x="2033" y="475"/>
                </a:cubicBezTo>
                <a:cubicBezTo>
                  <a:pt x="2030" y="476"/>
                  <a:pt x="2027" y="475"/>
                  <a:pt x="2025" y="475"/>
                </a:cubicBezTo>
                <a:cubicBezTo>
                  <a:pt x="2017" y="476"/>
                  <a:pt x="2004" y="480"/>
                  <a:pt x="2000" y="474"/>
                </a:cubicBezTo>
                <a:cubicBezTo>
                  <a:pt x="2005" y="474"/>
                  <a:pt x="2009" y="471"/>
                  <a:pt x="2013" y="470"/>
                </a:cubicBezTo>
                <a:cubicBezTo>
                  <a:pt x="2018" y="470"/>
                  <a:pt x="2022" y="471"/>
                  <a:pt x="2027" y="470"/>
                </a:cubicBezTo>
                <a:cubicBezTo>
                  <a:pt x="2028" y="470"/>
                  <a:pt x="2028" y="469"/>
                  <a:pt x="2030" y="469"/>
                </a:cubicBezTo>
                <a:cubicBezTo>
                  <a:pt x="2043" y="466"/>
                  <a:pt x="2058" y="468"/>
                  <a:pt x="2074" y="467"/>
                </a:cubicBezTo>
                <a:cubicBezTo>
                  <a:pt x="2074" y="464"/>
                  <a:pt x="2080" y="466"/>
                  <a:pt x="2081" y="462"/>
                </a:cubicBezTo>
                <a:cubicBezTo>
                  <a:pt x="2077" y="459"/>
                  <a:pt x="2066" y="463"/>
                  <a:pt x="2063" y="459"/>
                </a:cubicBezTo>
                <a:cubicBezTo>
                  <a:pt x="2063" y="455"/>
                  <a:pt x="2066" y="454"/>
                  <a:pt x="2068" y="451"/>
                </a:cubicBezTo>
                <a:cubicBezTo>
                  <a:pt x="2078" y="451"/>
                  <a:pt x="2091" y="453"/>
                  <a:pt x="2093" y="445"/>
                </a:cubicBezTo>
                <a:cubicBezTo>
                  <a:pt x="2084" y="445"/>
                  <a:pt x="2071" y="448"/>
                  <a:pt x="2065" y="448"/>
                </a:cubicBezTo>
                <a:cubicBezTo>
                  <a:pt x="2058" y="449"/>
                  <a:pt x="2051" y="448"/>
                  <a:pt x="2044" y="448"/>
                </a:cubicBezTo>
                <a:cubicBezTo>
                  <a:pt x="2042" y="448"/>
                  <a:pt x="2041" y="450"/>
                  <a:pt x="2039" y="450"/>
                </a:cubicBezTo>
                <a:cubicBezTo>
                  <a:pt x="2025" y="451"/>
                  <a:pt x="2011" y="450"/>
                  <a:pt x="2000" y="450"/>
                </a:cubicBezTo>
                <a:cubicBezTo>
                  <a:pt x="1997" y="450"/>
                  <a:pt x="1988" y="452"/>
                  <a:pt x="1988" y="447"/>
                </a:cubicBezTo>
                <a:cubicBezTo>
                  <a:pt x="1992" y="443"/>
                  <a:pt x="1999" y="445"/>
                  <a:pt x="2005" y="445"/>
                </a:cubicBezTo>
                <a:cubicBezTo>
                  <a:pt x="2011" y="445"/>
                  <a:pt x="2017" y="446"/>
                  <a:pt x="2020" y="442"/>
                </a:cubicBezTo>
                <a:cubicBezTo>
                  <a:pt x="2013" y="440"/>
                  <a:pt x="2007" y="440"/>
                  <a:pt x="2002" y="440"/>
                </a:cubicBezTo>
                <a:cubicBezTo>
                  <a:pt x="1995" y="441"/>
                  <a:pt x="1997" y="441"/>
                  <a:pt x="1994" y="440"/>
                </a:cubicBezTo>
                <a:cubicBezTo>
                  <a:pt x="1987" y="439"/>
                  <a:pt x="1980" y="441"/>
                  <a:pt x="1974" y="440"/>
                </a:cubicBezTo>
                <a:cubicBezTo>
                  <a:pt x="1972" y="440"/>
                  <a:pt x="1971" y="439"/>
                  <a:pt x="1968" y="439"/>
                </a:cubicBezTo>
                <a:cubicBezTo>
                  <a:pt x="1964" y="439"/>
                  <a:pt x="1962" y="440"/>
                  <a:pt x="1959" y="440"/>
                </a:cubicBezTo>
                <a:cubicBezTo>
                  <a:pt x="1953" y="441"/>
                  <a:pt x="1947" y="439"/>
                  <a:pt x="1940" y="439"/>
                </a:cubicBezTo>
                <a:cubicBezTo>
                  <a:pt x="1937" y="439"/>
                  <a:pt x="1935" y="440"/>
                  <a:pt x="1932" y="440"/>
                </a:cubicBezTo>
                <a:cubicBezTo>
                  <a:pt x="1929" y="440"/>
                  <a:pt x="1926" y="439"/>
                  <a:pt x="1924" y="439"/>
                </a:cubicBezTo>
                <a:cubicBezTo>
                  <a:pt x="1913" y="438"/>
                  <a:pt x="1900" y="438"/>
                  <a:pt x="1891" y="439"/>
                </a:cubicBezTo>
                <a:cubicBezTo>
                  <a:pt x="1888" y="439"/>
                  <a:pt x="1886" y="441"/>
                  <a:pt x="1883" y="440"/>
                </a:cubicBezTo>
                <a:cubicBezTo>
                  <a:pt x="1880" y="440"/>
                  <a:pt x="1876" y="439"/>
                  <a:pt x="1875" y="436"/>
                </a:cubicBezTo>
                <a:cubicBezTo>
                  <a:pt x="1876" y="435"/>
                  <a:pt x="1877" y="434"/>
                  <a:pt x="1876" y="432"/>
                </a:cubicBezTo>
                <a:cubicBezTo>
                  <a:pt x="1880" y="433"/>
                  <a:pt x="1885" y="434"/>
                  <a:pt x="1889" y="434"/>
                </a:cubicBezTo>
                <a:cubicBezTo>
                  <a:pt x="1893" y="434"/>
                  <a:pt x="1893" y="432"/>
                  <a:pt x="1894" y="434"/>
                </a:cubicBezTo>
                <a:cubicBezTo>
                  <a:pt x="1897" y="437"/>
                  <a:pt x="1909" y="432"/>
                  <a:pt x="1909" y="432"/>
                </a:cubicBezTo>
                <a:cubicBezTo>
                  <a:pt x="1914" y="432"/>
                  <a:pt x="1916" y="431"/>
                  <a:pt x="1917" y="431"/>
                </a:cubicBezTo>
                <a:cubicBezTo>
                  <a:pt x="1927" y="429"/>
                  <a:pt x="1936" y="429"/>
                  <a:pt x="1945" y="428"/>
                </a:cubicBezTo>
                <a:cubicBezTo>
                  <a:pt x="1948" y="421"/>
                  <a:pt x="1938" y="427"/>
                  <a:pt x="1939" y="423"/>
                </a:cubicBezTo>
                <a:cubicBezTo>
                  <a:pt x="1940" y="422"/>
                  <a:pt x="1942" y="423"/>
                  <a:pt x="1942" y="421"/>
                </a:cubicBezTo>
                <a:cubicBezTo>
                  <a:pt x="1940" y="421"/>
                  <a:pt x="1938" y="421"/>
                  <a:pt x="1939" y="418"/>
                </a:cubicBezTo>
                <a:cubicBezTo>
                  <a:pt x="1933" y="416"/>
                  <a:pt x="1938" y="423"/>
                  <a:pt x="1934" y="423"/>
                </a:cubicBezTo>
                <a:cubicBezTo>
                  <a:pt x="1932" y="419"/>
                  <a:pt x="1925" y="420"/>
                  <a:pt x="1926" y="413"/>
                </a:cubicBezTo>
                <a:cubicBezTo>
                  <a:pt x="1930" y="415"/>
                  <a:pt x="1935" y="412"/>
                  <a:pt x="1939" y="412"/>
                </a:cubicBezTo>
                <a:cubicBezTo>
                  <a:pt x="1946" y="411"/>
                  <a:pt x="1955" y="414"/>
                  <a:pt x="1957" y="409"/>
                </a:cubicBezTo>
                <a:cubicBezTo>
                  <a:pt x="1953" y="410"/>
                  <a:pt x="1949" y="408"/>
                  <a:pt x="1948" y="410"/>
                </a:cubicBezTo>
                <a:cubicBezTo>
                  <a:pt x="1947" y="411"/>
                  <a:pt x="1937" y="410"/>
                  <a:pt x="1939" y="409"/>
                </a:cubicBezTo>
                <a:cubicBezTo>
                  <a:pt x="1944" y="410"/>
                  <a:pt x="1952" y="407"/>
                  <a:pt x="1948" y="404"/>
                </a:cubicBezTo>
                <a:cubicBezTo>
                  <a:pt x="1946" y="410"/>
                  <a:pt x="1938" y="400"/>
                  <a:pt x="1936" y="405"/>
                </a:cubicBezTo>
                <a:cubicBezTo>
                  <a:pt x="1938" y="406"/>
                  <a:pt x="1940" y="406"/>
                  <a:pt x="1939" y="409"/>
                </a:cubicBezTo>
                <a:cubicBezTo>
                  <a:pt x="1936" y="413"/>
                  <a:pt x="1931" y="407"/>
                  <a:pt x="1931" y="410"/>
                </a:cubicBezTo>
                <a:cubicBezTo>
                  <a:pt x="1929" y="410"/>
                  <a:pt x="1929" y="408"/>
                  <a:pt x="1928" y="407"/>
                </a:cubicBezTo>
                <a:cubicBezTo>
                  <a:pt x="1930" y="407"/>
                  <a:pt x="1932" y="407"/>
                  <a:pt x="1931" y="404"/>
                </a:cubicBezTo>
                <a:cubicBezTo>
                  <a:pt x="1913" y="404"/>
                  <a:pt x="1895" y="404"/>
                  <a:pt x="1878" y="404"/>
                </a:cubicBezTo>
                <a:cubicBezTo>
                  <a:pt x="1876" y="404"/>
                  <a:pt x="1876" y="405"/>
                  <a:pt x="1874" y="405"/>
                </a:cubicBezTo>
                <a:cubicBezTo>
                  <a:pt x="1874" y="405"/>
                  <a:pt x="1874" y="404"/>
                  <a:pt x="1873" y="404"/>
                </a:cubicBezTo>
                <a:cubicBezTo>
                  <a:pt x="1871" y="404"/>
                  <a:pt x="1873" y="406"/>
                  <a:pt x="1871" y="404"/>
                </a:cubicBezTo>
                <a:cubicBezTo>
                  <a:pt x="1871" y="404"/>
                  <a:pt x="1868" y="404"/>
                  <a:pt x="1868" y="404"/>
                </a:cubicBezTo>
                <a:cubicBezTo>
                  <a:pt x="1858" y="404"/>
                  <a:pt x="1847" y="405"/>
                  <a:pt x="1842" y="405"/>
                </a:cubicBezTo>
                <a:cubicBezTo>
                  <a:pt x="1837" y="406"/>
                  <a:pt x="1820" y="406"/>
                  <a:pt x="1819" y="405"/>
                </a:cubicBezTo>
                <a:cubicBezTo>
                  <a:pt x="1816" y="403"/>
                  <a:pt x="1816" y="405"/>
                  <a:pt x="1812" y="405"/>
                </a:cubicBezTo>
                <a:cubicBezTo>
                  <a:pt x="1812" y="405"/>
                  <a:pt x="1811" y="404"/>
                  <a:pt x="1811" y="404"/>
                </a:cubicBezTo>
                <a:cubicBezTo>
                  <a:pt x="1808" y="404"/>
                  <a:pt x="1809" y="406"/>
                  <a:pt x="1807" y="404"/>
                </a:cubicBezTo>
                <a:cubicBezTo>
                  <a:pt x="1804" y="400"/>
                  <a:pt x="1794" y="408"/>
                  <a:pt x="1793" y="405"/>
                </a:cubicBezTo>
                <a:cubicBezTo>
                  <a:pt x="1792" y="403"/>
                  <a:pt x="1786" y="405"/>
                  <a:pt x="1786" y="402"/>
                </a:cubicBezTo>
                <a:cubicBezTo>
                  <a:pt x="1788" y="402"/>
                  <a:pt x="1788" y="399"/>
                  <a:pt x="1789" y="399"/>
                </a:cubicBezTo>
                <a:cubicBezTo>
                  <a:pt x="1798" y="400"/>
                  <a:pt x="1806" y="398"/>
                  <a:pt x="1814" y="399"/>
                </a:cubicBezTo>
                <a:cubicBezTo>
                  <a:pt x="1816" y="399"/>
                  <a:pt x="1816" y="400"/>
                  <a:pt x="1817" y="401"/>
                </a:cubicBezTo>
                <a:cubicBezTo>
                  <a:pt x="1817" y="401"/>
                  <a:pt x="1818" y="399"/>
                  <a:pt x="1819" y="399"/>
                </a:cubicBezTo>
                <a:cubicBezTo>
                  <a:pt x="1819" y="399"/>
                  <a:pt x="1819" y="401"/>
                  <a:pt x="1819" y="401"/>
                </a:cubicBezTo>
                <a:cubicBezTo>
                  <a:pt x="1820" y="402"/>
                  <a:pt x="1824" y="399"/>
                  <a:pt x="1824" y="399"/>
                </a:cubicBezTo>
                <a:cubicBezTo>
                  <a:pt x="1829" y="396"/>
                  <a:pt x="1828" y="400"/>
                  <a:pt x="1832" y="399"/>
                </a:cubicBezTo>
                <a:cubicBezTo>
                  <a:pt x="1831" y="399"/>
                  <a:pt x="1834" y="397"/>
                  <a:pt x="1834" y="397"/>
                </a:cubicBezTo>
                <a:cubicBezTo>
                  <a:pt x="1835" y="396"/>
                  <a:pt x="1834" y="396"/>
                  <a:pt x="1837" y="396"/>
                </a:cubicBezTo>
                <a:cubicBezTo>
                  <a:pt x="1851" y="394"/>
                  <a:pt x="1866" y="397"/>
                  <a:pt x="1879" y="396"/>
                </a:cubicBezTo>
                <a:cubicBezTo>
                  <a:pt x="1881" y="396"/>
                  <a:pt x="1882" y="395"/>
                  <a:pt x="1884" y="394"/>
                </a:cubicBezTo>
                <a:cubicBezTo>
                  <a:pt x="1910" y="392"/>
                  <a:pt x="1940" y="397"/>
                  <a:pt x="1963" y="394"/>
                </a:cubicBezTo>
                <a:cubicBezTo>
                  <a:pt x="1969" y="394"/>
                  <a:pt x="1966" y="393"/>
                  <a:pt x="1969" y="394"/>
                </a:cubicBezTo>
                <a:cubicBezTo>
                  <a:pt x="1974" y="395"/>
                  <a:pt x="1974" y="393"/>
                  <a:pt x="1978" y="393"/>
                </a:cubicBezTo>
                <a:cubicBezTo>
                  <a:pt x="1981" y="392"/>
                  <a:pt x="1992" y="393"/>
                  <a:pt x="1992" y="393"/>
                </a:cubicBezTo>
                <a:cubicBezTo>
                  <a:pt x="1995" y="395"/>
                  <a:pt x="1995" y="393"/>
                  <a:pt x="1999" y="393"/>
                </a:cubicBezTo>
                <a:cubicBezTo>
                  <a:pt x="2015" y="391"/>
                  <a:pt x="2034" y="393"/>
                  <a:pt x="2048" y="393"/>
                </a:cubicBezTo>
                <a:cubicBezTo>
                  <a:pt x="2055" y="393"/>
                  <a:pt x="2061" y="394"/>
                  <a:pt x="2064" y="391"/>
                </a:cubicBezTo>
                <a:cubicBezTo>
                  <a:pt x="2058" y="389"/>
                  <a:pt x="2052" y="391"/>
                  <a:pt x="2046" y="391"/>
                </a:cubicBezTo>
                <a:cubicBezTo>
                  <a:pt x="2046" y="391"/>
                  <a:pt x="2044" y="390"/>
                  <a:pt x="2045" y="390"/>
                </a:cubicBezTo>
                <a:cubicBezTo>
                  <a:pt x="2039" y="390"/>
                  <a:pt x="2035" y="392"/>
                  <a:pt x="2030" y="391"/>
                </a:cubicBezTo>
                <a:cubicBezTo>
                  <a:pt x="2028" y="391"/>
                  <a:pt x="2028" y="390"/>
                  <a:pt x="2025" y="390"/>
                </a:cubicBezTo>
                <a:cubicBezTo>
                  <a:pt x="2022" y="389"/>
                  <a:pt x="2022" y="391"/>
                  <a:pt x="2019" y="391"/>
                </a:cubicBezTo>
                <a:cubicBezTo>
                  <a:pt x="2016" y="391"/>
                  <a:pt x="2016" y="389"/>
                  <a:pt x="2012" y="390"/>
                </a:cubicBezTo>
                <a:cubicBezTo>
                  <a:pt x="2008" y="390"/>
                  <a:pt x="2003" y="391"/>
                  <a:pt x="1999" y="391"/>
                </a:cubicBezTo>
                <a:cubicBezTo>
                  <a:pt x="1994" y="391"/>
                  <a:pt x="1990" y="390"/>
                  <a:pt x="1986" y="390"/>
                </a:cubicBezTo>
                <a:cubicBezTo>
                  <a:pt x="1979" y="389"/>
                  <a:pt x="1973" y="391"/>
                  <a:pt x="1970" y="391"/>
                </a:cubicBezTo>
                <a:cubicBezTo>
                  <a:pt x="1966" y="391"/>
                  <a:pt x="1966" y="390"/>
                  <a:pt x="1963" y="390"/>
                </a:cubicBezTo>
                <a:cubicBezTo>
                  <a:pt x="1961" y="389"/>
                  <a:pt x="1961" y="391"/>
                  <a:pt x="1958" y="391"/>
                </a:cubicBezTo>
                <a:cubicBezTo>
                  <a:pt x="1958" y="391"/>
                  <a:pt x="1957" y="390"/>
                  <a:pt x="1957" y="390"/>
                </a:cubicBezTo>
                <a:cubicBezTo>
                  <a:pt x="1956" y="389"/>
                  <a:pt x="1954" y="389"/>
                  <a:pt x="1953" y="390"/>
                </a:cubicBezTo>
                <a:cubicBezTo>
                  <a:pt x="1948" y="390"/>
                  <a:pt x="1948" y="391"/>
                  <a:pt x="1945" y="390"/>
                </a:cubicBezTo>
                <a:cubicBezTo>
                  <a:pt x="1940" y="388"/>
                  <a:pt x="1937" y="391"/>
                  <a:pt x="1934" y="391"/>
                </a:cubicBezTo>
                <a:cubicBezTo>
                  <a:pt x="1932" y="391"/>
                  <a:pt x="1932" y="390"/>
                  <a:pt x="1930" y="390"/>
                </a:cubicBezTo>
                <a:cubicBezTo>
                  <a:pt x="1931" y="390"/>
                  <a:pt x="1929" y="391"/>
                  <a:pt x="1929" y="391"/>
                </a:cubicBezTo>
                <a:cubicBezTo>
                  <a:pt x="1924" y="392"/>
                  <a:pt x="1923" y="389"/>
                  <a:pt x="1921" y="390"/>
                </a:cubicBezTo>
                <a:cubicBezTo>
                  <a:pt x="1920" y="390"/>
                  <a:pt x="1918" y="393"/>
                  <a:pt x="1916" y="391"/>
                </a:cubicBezTo>
                <a:cubicBezTo>
                  <a:pt x="1919" y="388"/>
                  <a:pt x="1917" y="386"/>
                  <a:pt x="1919" y="385"/>
                </a:cubicBezTo>
                <a:cubicBezTo>
                  <a:pt x="1922" y="385"/>
                  <a:pt x="1922" y="387"/>
                  <a:pt x="1924" y="385"/>
                </a:cubicBezTo>
                <a:cubicBezTo>
                  <a:pt x="1924" y="384"/>
                  <a:pt x="1927" y="385"/>
                  <a:pt x="1927" y="385"/>
                </a:cubicBezTo>
                <a:cubicBezTo>
                  <a:pt x="1928" y="385"/>
                  <a:pt x="1927" y="383"/>
                  <a:pt x="1927" y="383"/>
                </a:cubicBezTo>
                <a:cubicBezTo>
                  <a:pt x="1929" y="381"/>
                  <a:pt x="1944" y="384"/>
                  <a:pt x="1947" y="383"/>
                </a:cubicBezTo>
                <a:cubicBezTo>
                  <a:pt x="1949" y="383"/>
                  <a:pt x="1949" y="382"/>
                  <a:pt x="1952" y="382"/>
                </a:cubicBezTo>
                <a:cubicBezTo>
                  <a:pt x="1955" y="382"/>
                  <a:pt x="1957" y="383"/>
                  <a:pt x="1960" y="383"/>
                </a:cubicBezTo>
                <a:cubicBezTo>
                  <a:pt x="1962" y="383"/>
                  <a:pt x="1963" y="381"/>
                  <a:pt x="1967" y="382"/>
                </a:cubicBezTo>
                <a:cubicBezTo>
                  <a:pt x="1968" y="382"/>
                  <a:pt x="1968" y="383"/>
                  <a:pt x="1968" y="383"/>
                </a:cubicBezTo>
                <a:cubicBezTo>
                  <a:pt x="1973" y="384"/>
                  <a:pt x="1972" y="380"/>
                  <a:pt x="1975" y="383"/>
                </a:cubicBezTo>
                <a:cubicBezTo>
                  <a:pt x="1976" y="385"/>
                  <a:pt x="1994" y="384"/>
                  <a:pt x="1991" y="380"/>
                </a:cubicBezTo>
                <a:cubicBezTo>
                  <a:pt x="1987" y="379"/>
                  <a:pt x="1980" y="382"/>
                  <a:pt x="1977" y="380"/>
                </a:cubicBezTo>
                <a:cubicBezTo>
                  <a:pt x="1976" y="380"/>
                  <a:pt x="1977" y="377"/>
                  <a:pt x="1977" y="377"/>
                </a:cubicBezTo>
                <a:cubicBezTo>
                  <a:pt x="1974" y="376"/>
                  <a:pt x="1970" y="379"/>
                  <a:pt x="1968" y="377"/>
                </a:cubicBezTo>
                <a:cubicBezTo>
                  <a:pt x="1972" y="374"/>
                  <a:pt x="1982" y="377"/>
                  <a:pt x="1985" y="374"/>
                </a:cubicBezTo>
                <a:cubicBezTo>
                  <a:pt x="1980" y="370"/>
                  <a:pt x="1976" y="374"/>
                  <a:pt x="1970" y="374"/>
                </a:cubicBezTo>
                <a:cubicBezTo>
                  <a:pt x="1964" y="374"/>
                  <a:pt x="1964" y="372"/>
                  <a:pt x="1962" y="374"/>
                </a:cubicBezTo>
                <a:cubicBezTo>
                  <a:pt x="1962" y="374"/>
                  <a:pt x="1959" y="374"/>
                  <a:pt x="1959" y="374"/>
                </a:cubicBezTo>
                <a:cubicBezTo>
                  <a:pt x="1950" y="375"/>
                  <a:pt x="1940" y="373"/>
                  <a:pt x="1936" y="372"/>
                </a:cubicBezTo>
                <a:cubicBezTo>
                  <a:pt x="1927" y="371"/>
                  <a:pt x="1922" y="374"/>
                  <a:pt x="1916" y="374"/>
                </a:cubicBezTo>
                <a:cubicBezTo>
                  <a:pt x="1914" y="373"/>
                  <a:pt x="1912" y="372"/>
                  <a:pt x="1911" y="372"/>
                </a:cubicBezTo>
                <a:cubicBezTo>
                  <a:pt x="1910" y="372"/>
                  <a:pt x="1910" y="374"/>
                  <a:pt x="1910" y="374"/>
                </a:cubicBezTo>
                <a:cubicBezTo>
                  <a:pt x="1906" y="374"/>
                  <a:pt x="1907" y="372"/>
                  <a:pt x="1905" y="374"/>
                </a:cubicBezTo>
                <a:cubicBezTo>
                  <a:pt x="1905" y="374"/>
                  <a:pt x="1902" y="374"/>
                  <a:pt x="1902" y="374"/>
                </a:cubicBezTo>
                <a:cubicBezTo>
                  <a:pt x="1896" y="375"/>
                  <a:pt x="1891" y="375"/>
                  <a:pt x="1890" y="374"/>
                </a:cubicBezTo>
                <a:cubicBezTo>
                  <a:pt x="1890" y="373"/>
                  <a:pt x="1887" y="374"/>
                  <a:pt x="1887" y="374"/>
                </a:cubicBezTo>
                <a:cubicBezTo>
                  <a:pt x="1871" y="373"/>
                  <a:pt x="1852" y="373"/>
                  <a:pt x="1834" y="374"/>
                </a:cubicBezTo>
                <a:cubicBezTo>
                  <a:pt x="1832" y="374"/>
                  <a:pt x="1832" y="375"/>
                  <a:pt x="1829" y="375"/>
                </a:cubicBezTo>
                <a:cubicBezTo>
                  <a:pt x="1826" y="376"/>
                  <a:pt x="1817" y="376"/>
                  <a:pt x="1816" y="375"/>
                </a:cubicBezTo>
                <a:cubicBezTo>
                  <a:pt x="1815" y="374"/>
                  <a:pt x="1814" y="374"/>
                  <a:pt x="1810" y="374"/>
                </a:cubicBezTo>
                <a:cubicBezTo>
                  <a:pt x="1809" y="374"/>
                  <a:pt x="1809" y="372"/>
                  <a:pt x="1808" y="372"/>
                </a:cubicBezTo>
                <a:cubicBezTo>
                  <a:pt x="1805" y="371"/>
                  <a:pt x="1798" y="374"/>
                  <a:pt x="1797" y="369"/>
                </a:cubicBezTo>
                <a:cubicBezTo>
                  <a:pt x="1795" y="364"/>
                  <a:pt x="1802" y="368"/>
                  <a:pt x="1800" y="363"/>
                </a:cubicBezTo>
                <a:cubicBezTo>
                  <a:pt x="1794" y="362"/>
                  <a:pt x="1795" y="368"/>
                  <a:pt x="1790" y="367"/>
                </a:cubicBezTo>
                <a:cubicBezTo>
                  <a:pt x="1785" y="363"/>
                  <a:pt x="1775" y="364"/>
                  <a:pt x="1768" y="364"/>
                </a:cubicBezTo>
                <a:cubicBezTo>
                  <a:pt x="1766" y="370"/>
                  <a:pt x="1761" y="371"/>
                  <a:pt x="1758" y="372"/>
                </a:cubicBezTo>
                <a:cubicBezTo>
                  <a:pt x="1751" y="375"/>
                  <a:pt x="1751" y="372"/>
                  <a:pt x="1745" y="371"/>
                </a:cubicBezTo>
                <a:cubicBezTo>
                  <a:pt x="1740" y="370"/>
                  <a:pt x="1737" y="371"/>
                  <a:pt x="1733" y="371"/>
                </a:cubicBezTo>
                <a:cubicBezTo>
                  <a:pt x="1734" y="369"/>
                  <a:pt x="1737" y="365"/>
                  <a:pt x="1732" y="366"/>
                </a:cubicBezTo>
                <a:cubicBezTo>
                  <a:pt x="1726" y="364"/>
                  <a:pt x="1730" y="373"/>
                  <a:pt x="1725" y="372"/>
                </a:cubicBezTo>
                <a:cubicBezTo>
                  <a:pt x="1720" y="374"/>
                  <a:pt x="1706" y="376"/>
                  <a:pt x="1704" y="371"/>
                </a:cubicBezTo>
                <a:cubicBezTo>
                  <a:pt x="1706" y="370"/>
                  <a:pt x="1706" y="367"/>
                  <a:pt x="1707" y="366"/>
                </a:cubicBezTo>
                <a:cubicBezTo>
                  <a:pt x="1704" y="366"/>
                  <a:pt x="1703" y="364"/>
                  <a:pt x="1704" y="361"/>
                </a:cubicBezTo>
                <a:cubicBezTo>
                  <a:pt x="1684" y="360"/>
                  <a:pt x="1656" y="363"/>
                  <a:pt x="1637" y="361"/>
                </a:cubicBezTo>
                <a:cubicBezTo>
                  <a:pt x="1637" y="361"/>
                  <a:pt x="1635" y="361"/>
                  <a:pt x="1635" y="361"/>
                </a:cubicBezTo>
                <a:cubicBezTo>
                  <a:pt x="1633" y="358"/>
                  <a:pt x="1631" y="361"/>
                  <a:pt x="1627" y="359"/>
                </a:cubicBezTo>
                <a:cubicBezTo>
                  <a:pt x="1627" y="359"/>
                  <a:pt x="1625" y="357"/>
                  <a:pt x="1624" y="356"/>
                </a:cubicBezTo>
                <a:cubicBezTo>
                  <a:pt x="1622" y="355"/>
                  <a:pt x="1620" y="356"/>
                  <a:pt x="1621" y="353"/>
                </a:cubicBezTo>
                <a:cubicBezTo>
                  <a:pt x="1627" y="354"/>
                  <a:pt x="1635" y="352"/>
                  <a:pt x="1639" y="355"/>
                </a:cubicBezTo>
                <a:cubicBezTo>
                  <a:pt x="1639" y="352"/>
                  <a:pt x="1645" y="352"/>
                  <a:pt x="1645" y="351"/>
                </a:cubicBezTo>
                <a:cubicBezTo>
                  <a:pt x="1646" y="351"/>
                  <a:pt x="1647" y="350"/>
                  <a:pt x="1647" y="350"/>
                </a:cubicBezTo>
                <a:cubicBezTo>
                  <a:pt x="1648" y="350"/>
                  <a:pt x="1649" y="352"/>
                  <a:pt x="1650" y="351"/>
                </a:cubicBezTo>
                <a:cubicBezTo>
                  <a:pt x="1651" y="351"/>
                  <a:pt x="1651" y="349"/>
                  <a:pt x="1652" y="348"/>
                </a:cubicBezTo>
                <a:cubicBezTo>
                  <a:pt x="1653" y="347"/>
                  <a:pt x="1656" y="348"/>
                  <a:pt x="1657" y="347"/>
                </a:cubicBezTo>
                <a:cubicBezTo>
                  <a:pt x="1661" y="347"/>
                  <a:pt x="1666" y="346"/>
                  <a:pt x="1668" y="348"/>
                </a:cubicBezTo>
                <a:cubicBezTo>
                  <a:pt x="1672" y="345"/>
                  <a:pt x="1684" y="344"/>
                  <a:pt x="1688" y="344"/>
                </a:cubicBezTo>
                <a:cubicBezTo>
                  <a:pt x="1691" y="343"/>
                  <a:pt x="1696" y="345"/>
                  <a:pt x="1696" y="342"/>
                </a:cubicBezTo>
                <a:cubicBezTo>
                  <a:pt x="1695" y="342"/>
                  <a:pt x="1694" y="341"/>
                  <a:pt x="1695" y="339"/>
                </a:cubicBezTo>
                <a:cubicBezTo>
                  <a:pt x="1698" y="342"/>
                  <a:pt x="1703" y="342"/>
                  <a:pt x="1709" y="342"/>
                </a:cubicBezTo>
                <a:cubicBezTo>
                  <a:pt x="1711" y="342"/>
                  <a:pt x="1712" y="339"/>
                  <a:pt x="1716" y="339"/>
                </a:cubicBezTo>
                <a:cubicBezTo>
                  <a:pt x="1719" y="338"/>
                  <a:pt x="1722" y="340"/>
                  <a:pt x="1724" y="339"/>
                </a:cubicBezTo>
                <a:cubicBezTo>
                  <a:pt x="1725" y="339"/>
                  <a:pt x="1727" y="336"/>
                  <a:pt x="1728" y="336"/>
                </a:cubicBezTo>
                <a:cubicBezTo>
                  <a:pt x="1729" y="335"/>
                  <a:pt x="1732" y="336"/>
                  <a:pt x="1733" y="334"/>
                </a:cubicBezTo>
                <a:cubicBezTo>
                  <a:pt x="1737" y="338"/>
                  <a:pt x="1745" y="337"/>
                  <a:pt x="1754" y="337"/>
                </a:cubicBezTo>
                <a:cubicBezTo>
                  <a:pt x="1756" y="332"/>
                  <a:pt x="1748" y="336"/>
                  <a:pt x="1749" y="332"/>
                </a:cubicBezTo>
                <a:cubicBezTo>
                  <a:pt x="1752" y="331"/>
                  <a:pt x="1759" y="330"/>
                  <a:pt x="1754" y="326"/>
                </a:cubicBezTo>
                <a:cubicBezTo>
                  <a:pt x="1761" y="327"/>
                  <a:pt x="1761" y="321"/>
                  <a:pt x="1766" y="320"/>
                </a:cubicBezTo>
                <a:cubicBezTo>
                  <a:pt x="1768" y="320"/>
                  <a:pt x="1769" y="322"/>
                  <a:pt x="1772" y="321"/>
                </a:cubicBezTo>
                <a:cubicBezTo>
                  <a:pt x="1774" y="317"/>
                  <a:pt x="1779" y="320"/>
                  <a:pt x="1779" y="317"/>
                </a:cubicBezTo>
                <a:cubicBezTo>
                  <a:pt x="1779" y="314"/>
                  <a:pt x="1783" y="316"/>
                  <a:pt x="1784" y="313"/>
                </a:cubicBezTo>
                <a:cubicBezTo>
                  <a:pt x="1780" y="310"/>
                  <a:pt x="1788" y="305"/>
                  <a:pt x="1784" y="301"/>
                </a:cubicBezTo>
                <a:cubicBezTo>
                  <a:pt x="1788" y="300"/>
                  <a:pt x="1786" y="293"/>
                  <a:pt x="1790" y="293"/>
                </a:cubicBezTo>
                <a:cubicBezTo>
                  <a:pt x="1792" y="294"/>
                  <a:pt x="1795" y="296"/>
                  <a:pt x="1794" y="301"/>
                </a:cubicBezTo>
                <a:cubicBezTo>
                  <a:pt x="1790" y="300"/>
                  <a:pt x="1787" y="297"/>
                  <a:pt x="1786" y="302"/>
                </a:cubicBezTo>
                <a:cubicBezTo>
                  <a:pt x="1788" y="303"/>
                  <a:pt x="1792" y="302"/>
                  <a:pt x="1793" y="304"/>
                </a:cubicBezTo>
                <a:cubicBezTo>
                  <a:pt x="1794" y="307"/>
                  <a:pt x="1789" y="307"/>
                  <a:pt x="1789" y="307"/>
                </a:cubicBezTo>
                <a:cubicBezTo>
                  <a:pt x="1788" y="309"/>
                  <a:pt x="1789" y="313"/>
                  <a:pt x="1791" y="313"/>
                </a:cubicBezTo>
                <a:cubicBezTo>
                  <a:pt x="1793" y="309"/>
                  <a:pt x="1795" y="314"/>
                  <a:pt x="1799" y="313"/>
                </a:cubicBezTo>
                <a:cubicBezTo>
                  <a:pt x="1799" y="313"/>
                  <a:pt x="1799" y="312"/>
                  <a:pt x="1799" y="312"/>
                </a:cubicBezTo>
                <a:cubicBezTo>
                  <a:pt x="1799" y="311"/>
                  <a:pt x="1802" y="312"/>
                  <a:pt x="1802" y="312"/>
                </a:cubicBezTo>
                <a:cubicBezTo>
                  <a:pt x="1803" y="311"/>
                  <a:pt x="1804" y="309"/>
                  <a:pt x="1806" y="309"/>
                </a:cubicBezTo>
                <a:cubicBezTo>
                  <a:pt x="1807" y="308"/>
                  <a:pt x="1809" y="309"/>
                  <a:pt x="1810" y="309"/>
                </a:cubicBezTo>
                <a:cubicBezTo>
                  <a:pt x="1812" y="308"/>
                  <a:pt x="1812" y="306"/>
                  <a:pt x="1814" y="305"/>
                </a:cubicBezTo>
                <a:cubicBezTo>
                  <a:pt x="1816" y="305"/>
                  <a:pt x="1819" y="306"/>
                  <a:pt x="1822" y="305"/>
                </a:cubicBezTo>
                <a:cubicBezTo>
                  <a:pt x="1819" y="296"/>
                  <a:pt x="1832" y="304"/>
                  <a:pt x="1834" y="299"/>
                </a:cubicBezTo>
                <a:cubicBezTo>
                  <a:pt x="1832" y="299"/>
                  <a:pt x="1833" y="297"/>
                  <a:pt x="1834" y="296"/>
                </a:cubicBezTo>
                <a:cubicBezTo>
                  <a:pt x="1831" y="296"/>
                  <a:pt x="1832" y="292"/>
                  <a:pt x="1832" y="290"/>
                </a:cubicBezTo>
                <a:cubicBezTo>
                  <a:pt x="1835" y="290"/>
                  <a:pt x="1834" y="287"/>
                  <a:pt x="1836" y="286"/>
                </a:cubicBezTo>
                <a:cubicBezTo>
                  <a:pt x="1840" y="284"/>
                  <a:pt x="1848" y="288"/>
                  <a:pt x="1852" y="283"/>
                </a:cubicBezTo>
                <a:cubicBezTo>
                  <a:pt x="1848" y="284"/>
                  <a:pt x="1846" y="282"/>
                  <a:pt x="1843" y="282"/>
                </a:cubicBezTo>
                <a:cubicBezTo>
                  <a:pt x="1843" y="282"/>
                  <a:pt x="1842" y="283"/>
                  <a:pt x="1841" y="283"/>
                </a:cubicBezTo>
                <a:cubicBezTo>
                  <a:pt x="1840" y="283"/>
                  <a:pt x="1840" y="281"/>
                  <a:pt x="1838" y="282"/>
                </a:cubicBezTo>
                <a:cubicBezTo>
                  <a:pt x="1837" y="282"/>
                  <a:pt x="1838" y="287"/>
                  <a:pt x="1834" y="285"/>
                </a:cubicBezTo>
                <a:cubicBezTo>
                  <a:pt x="1834" y="282"/>
                  <a:pt x="1834" y="282"/>
                  <a:pt x="1831" y="282"/>
                </a:cubicBezTo>
                <a:cubicBezTo>
                  <a:pt x="1824" y="281"/>
                  <a:pt x="1811" y="282"/>
                  <a:pt x="1803" y="282"/>
                </a:cubicBezTo>
                <a:cubicBezTo>
                  <a:pt x="1803" y="284"/>
                  <a:pt x="1803" y="286"/>
                  <a:pt x="1801" y="286"/>
                </a:cubicBezTo>
                <a:cubicBezTo>
                  <a:pt x="1799" y="283"/>
                  <a:pt x="1793" y="283"/>
                  <a:pt x="1792" y="279"/>
                </a:cubicBezTo>
                <a:cubicBezTo>
                  <a:pt x="1797" y="277"/>
                  <a:pt x="1799" y="280"/>
                  <a:pt x="1802" y="277"/>
                </a:cubicBezTo>
                <a:cubicBezTo>
                  <a:pt x="1797" y="273"/>
                  <a:pt x="1789" y="281"/>
                  <a:pt x="1787" y="274"/>
                </a:cubicBezTo>
                <a:cubicBezTo>
                  <a:pt x="1787" y="271"/>
                  <a:pt x="1792" y="273"/>
                  <a:pt x="1792" y="269"/>
                </a:cubicBezTo>
                <a:cubicBezTo>
                  <a:pt x="1791" y="269"/>
                  <a:pt x="1790" y="268"/>
                  <a:pt x="1792" y="267"/>
                </a:cubicBezTo>
                <a:cubicBezTo>
                  <a:pt x="1791" y="263"/>
                  <a:pt x="1791" y="264"/>
                  <a:pt x="1792" y="259"/>
                </a:cubicBezTo>
                <a:cubicBezTo>
                  <a:pt x="1799" y="261"/>
                  <a:pt x="1799" y="257"/>
                  <a:pt x="1801" y="256"/>
                </a:cubicBezTo>
                <a:cubicBezTo>
                  <a:pt x="1804" y="255"/>
                  <a:pt x="1808" y="257"/>
                  <a:pt x="1809" y="253"/>
                </a:cubicBezTo>
                <a:cubicBezTo>
                  <a:pt x="1804" y="254"/>
                  <a:pt x="1806" y="254"/>
                  <a:pt x="1801" y="253"/>
                </a:cubicBezTo>
                <a:cubicBezTo>
                  <a:pt x="1800" y="255"/>
                  <a:pt x="1798" y="255"/>
                  <a:pt x="1796" y="255"/>
                </a:cubicBezTo>
                <a:cubicBezTo>
                  <a:pt x="1796" y="256"/>
                  <a:pt x="1793" y="257"/>
                  <a:pt x="1792" y="255"/>
                </a:cubicBezTo>
                <a:cubicBezTo>
                  <a:pt x="1793" y="253"/>
                  <a:pt x="1795" y="253"/>
                  <a:pt x="1796" y="252"/>
                </a:cubicBezTo>
                <a:cubicBezTo>
                  <a:pt x="1793" y="252"/>
                  <a:pt x="1790" y="253"/>
                  <a:pt x="1789" y="255"/>
                </a:cubicBezTo>
                <a:cubicBezTo>
                  <a:pt x="1791" y="255"/>
                  <a:pt x="1793" y="257"/>
                  <a:pt x="1791" y="258"/>
                </a:cubicBezTo>
                <a:cubicBezTo>
                  <a:pt x="1788" y="258"/>
                  <a:pt x="1785" y="257"/>
                  <a:pt x="1784" y="255"/>
                </a:cubicBezTo>
                <a:cubicBezTo>
                  <a:pt x="1787" y="254"/>
                  <a:pt x="1788" y="252"/>
                  <a:pt x="1789" y="250"/>
                </a:cubicBezTo>
                <a:cubicBezTo>
                  <a:pt x="1787" y="250"/>
                  <a:pt x="1783" y="251"/>
                  <a:pt x="1783" y="248"/>
                </a:cubicBezTo>
                <a:cubicBezTo>
                  <a:pt x="1787" y="248"/>
                  <a:pt x="1791" y="245"/>
                  <a:pt x="1794" y="247"/>
                </a:cubicBezTo>
                <a:cubicBezTo>
                  <a:pt x="1795" y="247"/>
                  <a:pt x="1794" y="252"/>
                  <a:pt x="1798" y="250"/>
                </a:cubicBezTo>
                <a:cubicBezTo>
                  <a:pt x="1805" y="250"/>
                  <a:pt x="1807" y="246"/>
                  <a:pt x="1814" y="247"/>
                </a:cubicBezTo>
                <a:cubicBezTo>
                  <a:pt x="1814" y="249"/>
                  <a:pt x="1811" y="249"/>
                  <a:pt x="1811" y="252"/>
                </a:cubicBezTo>
                <a:cubicBezTo>
                  <a:pt x="1817" y="253"/>
                  <a:pt x="1814" y="246"/>
                  <a:pt x="1818" y="245"/>
                </a:cubicBezTo>
                <a:cubicBezTo>
                  <a:pt x="1817" y="249"/>
                  <a:pt x="1823" y="246"/>
                  <a:pt x="1826" y="247"/>
                </a:cubicBezTo>
                <a:cubicBezTo>
                  <a:pt x="1829" y="244"/>
                  <a:pt x="1837" y="246"/>
                  <a:pt x="1842" y="245"/>
                </a:cubicBezTo>
                <a:cubicBezTo>
                  <a:pt x="1842" y="248"/>
                  <a:pt x="1842" y="250"/>
                  <a:pt x="1844" y="252"/>
                </a:cubicBezTo>
                <a:cubicBezTo>
                  <a:pt x="1837" y="253"/>
                  <a:pt x="1843" y="257"/>
                  <a:pt x="1840" y="259"/>
                </a:cubicBezTo>
                <a:cubicBezTo>
                  <a:pt x="1841" y="261"/>
                  <a:pt x="1842" y="263"/>
                  <a:pt x="1843" y="264"/>
                </a:cubicBezTo>
                <a:cubicBezTo>
                  <a:pt x="1844" y="262"/>
                  <a:pt x="1843" y="258"/>
                  <a:pt x="1845" y="258"/>
                </a:cubicBezTo>
                <a:cubicBezTo>
                  <a:pt x="1848" y="258"/>
                  <a:pt x="1852" y="258"/>
                  <a:pt x="1855" y="258"/>
                </a:cubicBezTo>
                <a:cubicBezTo>
                  <a:pt x="1855" y="256"/>
                  <a:pt x="1854" y="256"/>
                  <a:pt x="1853" y="255"/>
                </a:cubicBezTo>
                <a:cubicBezTo>
                  <a:pt x="1854" y="255"/>
                  <a:pt x="1855" y="253"/>
                  <a:pt x="1853" y="253"/>
                </a:cubicBezTo>
                <a:cubicBezTo>
                  <a:pt x="1853" y="255"/>
                  <a:pt x="1845" y="259"/>
                  <a:pt x="1844" y="255"/>
                </a:cubicBezTo>
                <a:cubicBezTo>
                  <a:pt x="1850" y="255"/>
                  <a:pt x="1843" y="251"/>
                  <a:pt x="1845" y="247"/>
                </a:cubicBezTo>
                <a:cubicBezTo>
                  <a:pt x="1854" y="246"/>
                  <a:pt x="1859" y="246"/>
                  <a:pt x="1864" y="247"/>
                </a:cubicBezTo>
                <a:cubicBezTo>
                  <a:pt x="1864" y="247"/>
                  <a:pt x="1866" y="247"/>
                  <a:pt x="1867" y="247"/>
                </a:cubicBezTo>
                <a:cubicBezTo>
                  <a:pt x="1867" y="247"/>
                  <a:pt x="1869" y="245"/>
                  <a:pt x="1869" y="245"/>
                </a:cubicBezTo>
                <a:cubicBezTo>
                  <a:pt x="1871" y="245"/>
                  <a:pt x="1871" y="248"/>
                  <a:pt x="1873" y="247"/>
                </a:cubicBezTo>
                <a:cubicBezTo>
                  <a:pt x="1873" y="247"/>
                  <a:pt x="1875" y="245"/>
                  <a:pt x="1875" y="245"/>
                </a:cubicBezTo>
                <a:cubicBezTo>
                  <a:pt x="1877" y="244"/>
                  <a:pt x="1878" y="244"/>
                  <a:pt x="1879" y="242"/>
                </a:cubicBezTo>
                <a:cubicBezTo>
                  <a:pt x="1866" y="241"/>
                  <a:pt x="1852" y="245"/>
                  <a:pt x="1839" y="244"/>
                </a:cubicBezTo>
                <a:cubicBezTo>
                  <a:pt x="1833" y="243"/>
                  <a:pt x="1836" y="243"/>
                  <a:pt x="1832" y="244"/>
                </a:cubicBezTo>
                <a:cubicBezTo>
                  <a:pt x="1831" y="244"/>
                  <a:pt x="1830" y="244"/>
                  <a:pt x="1829" y="244"/>
                </a:cubicBezTo>
                <a:cubicBezTo>
                  <a:pt x="1817" y="244"/>
                  <a:pt x="1802" y="244"/>
                  <a:pt x="1794" y="245"/>
                </a:cubicBezTo>
                <a:cubicBezTo>
                  <a:pt x="1792" y="246"/>
                  <a:pt x="1790" y="245"/>
                  <a:pt x="1788" y="245"/>
                </a:cubicBezTo>
                <a:cubicBezTo>
                  <a:pt x="1782" y="246"/>
                  <a:pt x="1783" y="247"/>
                  <a:pt x="1781" y="245"/>
                </a:cubicBezTo>
                <a:cubicBezTo>
                  <a:pt x="1781" y="245"/>
                  <a:pt x="1778" y="245"/>
                  <a:pt x="1778" y="245"/>
                </a:cubicBezTo>
                <a:cubicBezTo>
                  <a:pt x="1769" y="244"/>
                  <a:pt x="1761" y="247"/>
                  <a:pt x="1757" y="247"/>
                </a:cubicBezTo>
                <a:cubicBezTo>
                  <a:pt x="1748" y="247"/>
                  <a:pt x="1739" y="246"/>
                  <a:pt x="1730" y="247"/>
                </a:cubicBezTo>
                <a:cubicBezTo>
                  <a:pt x="1728" y="247"/>
                  <a:pt x="1728" y="248"/>
                  <a:pt x="1725" y="248"/>
                </a:cubicBezTo>
                <a:cubicBezTo>
                  <a:pt x="1723" y="248"/>
                  <a:pt x="1723" y="247"/>
                  <a:pt x="1720" y="247"/>
                </a:cubicBezTo>
                <a:cubicBezTo>
                  <a:pt x="1718" y="247"/>
                  <a:pt x="1718" y="248"/>
                  <a:pt x="1715" y="248"/>
                </a:cubicBezTo>
                <a:cubicBezTo>
                  <a:pt x="1702" y="250"/>
                  <a:pt x="1684" y="249"/>
                  <a:pt x="1676" y="250"/>
                </a:cubicBezTo>
                <a:cubicBezTo>
                  <a:pt x="1673" y="250"/>
                  <a:pt x="1668" y="250"/>
                  <a:pt x="1666" y="250"/>
                </a:cubicBezTo>
                <a:cubicBezTo>
                  <a:pt x="1661" y="249"/>
                  <a:pt x="1663" y="249"/>
                  <a:pt x="1658" y="250"/>
                </a:cubicBezTo>
                <a:cubicBezTo>
                  <a:pt x="1653" y="250"/>
                  <a:pt x="1647" y="249"/>
                  <a:pt x="1643" y="250"/>
                </a:cubicBezTo>
                <a:cubicBezTo>
                  <a:pt x="1640" y="250"/>
                  <a:pt x="1639" y="251"/>
                  <a:pt x="1638" y="250"/>
                </a:cubicBezTo>
                <a:cubicBezTo>
                  <a:pt x="1636" y="248"/>
                  <a:pt x="1631" y="251"/>
                  <a:pt x="1630" y="252"/>
                </a:cubicBezTo>
                <a:cubicBezTo>
                  <a:pt x="1618" y="253"/>
                  <a:pt x="1604" y="251"/>
                  <a:pt x="1598" y="250"/>
                </a:cubicBezTo>
                <a:cubicBezTo>
                  <a:pt x="1590" y="249"/>
                  <a:pt x="1587" y="248"/>
                  <a:pt x="1582" y="250"/>
                </a:cubicBezTo>
                <a:cubicBezTo>
                  <a:pt x="1578" y="251"/>
                  <a:pt x="1564" y="254"/>
                  <a:pt x="1562" y="250"/>
                </a:cubicBezTo>
                <a:cubicBezTo>
                  <a:pt x="1562" y="248"/>
                  <a:pt x="1562" y="247"/>
                  <a:pt x="1562" y="245"/>
                </a:cubicBezTo>
                <a:cubicBezTo>
                  <a:pt x="1565" y="245"/>
                  <a:pt x="1567" y="245"/>
                  <a:pt x="1569" y="244"/>
                </a:cubicBezTo>
                <a:cubicBezTo>
                  <a:pt x="1573" y="242"/>
                  <a:pt x="1577" y="245"/>
                  <a:pt x="1580" y="245"/>
                </a:cubicBezTo>
                <a:cubicBezTo>
                  <a:pt x="1583" y="245"/>
                  <a:pt x="1585" y="243"/>
                  <a:pt x="1587" y="244"/>
                </a:cubicBezTo>
                <a:cubicBezTo>
                  <a:pt x="1588" y="244"/>
                  <a:pt x="1587" y="248"/>
                  <a:pt x="1589" y="247"/>
                </a:cubicBezTo>
                <a:cubicBezTo>
                  <a:pt x="1589" y="244"/>
                  <a:pt x="1593" y="245"/>
                  <a:pt x="1595" y="245"/>
                </a:cubicBezTo>
                <a:cubicBezTo>
                  <a:pt x="1602" y="245"/>
                  <a:pt x="1605" y="244"/>
                  <a:pt x="1608" y="244"/>
                </a:cubicBezTo>
                <a:cubicBezTo>
                  <a:pt x="1611" y="243"/>
                  <a:pt x="1614" y="244"/>
                  <a:pt x="1617" y="244"/>
                </a:cubicBezTo>
                <a:cubicBezTo>
                  <a:pt x="1620" y="243"/>
                  <a:pt x="1619" y="241"/>
                  <a:pt x="1623" y="240"/>
                </a:cubicBezTo>
                <a:cubicBezTo>
                  <a:pt x="1625" y="240"/>
                  <a:pt x="1627" y="242"/>
                  <a:pt x="1630" y="242"/>
                </a:cubicBezTo>
                <a:cubicBezTo>
                  <a:pt x="1630" y="242"/>
                  <a:pt x="1630" y="241"/>
                  <a:pt x="1630" y="240"/>
                </a:cubicBezTo>
                <a:cubicBezTo>
                  <a:pt x="1630" y="240"/>
                  <a:pt x="1633" y="241"/>
                  <a:pt x="1633" y="240"/>
                </a:cubicBezTo>
                <a:cubicBezTo>
                  <a:pt x="1636" y="239"/>
                  <a:pt x="1636" y="237"/>
                  <a:pt x="1640" y="237"/>
                </a:cubicBezTo>
                <a:cubicBezTo>
                  <a:pt x="1641" y="240"/>
                  <a:pt x="1646" y="240"/>
                  <a:pt x="1646" y="244"/>
                </a:cubicBezTo>
                <a:cubicBezTo>
                  <a:pt x="1652" y="242"/>
                  <a:pt x="1650" y="243"/>
                  <a:pt x="1656" y="244"/>
                </a:cubicBezTo>
                <a:cubicBezTo>
                  <a:pt x="1660" y="243"/>
                  <a:pt x="1660" y="238"/>
                  <a:pt x="1666" y="239"/>
                </a:cubicBezTo>
                <a:cubicBezTo>
                  <a:pt x="1666" y="237"/>
                  <a:pt x="1667" y="235"/>
                  <a:pt x="1670" y="236"/>
                </a:cubicBezTo>
                <a:cubicBezTo>
                  <a:pt x="1673" y="236"/>
                  <a:pt x="1672" y="241"/>
                  <a:pt x="1678" y="240"/>
                </a:cubicBezTo>
                <a:cubicBezTo>
                  <a:pt x="1683" y="235"/>
                  <a:pt x="1687" y="240"/>
                  <a:pt x="1696" y="239"/>
                </a:cubicBezTo>
                <a:cubicBezTo>
                  <a:pt x="1696" y="234"/>
                  <a:pt x="1701" y="235"/>
                  <a:pt x="1703" y="233"/>
                </a:cubicBezTo>
                <a:cubicBezTo>
                  <a:pt x="1706" y="233"/>
                  <a:pt x="1709" y="233"/>
                  <a:pt x="1712" y="233"/>
                </a:cubicBezTo>
                <a:cubicBezTo>
                  <a:pt x="1716" y="230"/>
                  <a:pt x="1709" y="228"/>
                  <a:pt x="1716" y="228"/>
                </a:cubicBezTo>
                <a:cubicBezTo>
                  <a:pt x="1718" y="231"/>
                  <a:pt x="1722" y="234"/>
                  <a:pt x="1729" y="233"/>
                </a:cubicBezTo>
                <a:cubicBezTo>
                  <a:pt x="1729" y="234"/>
                  <a:pt x="1728" y="234"/>
                  <a:pt x="1727" y="236"/>
                </a:cubicBezTo>
                <a:cubicBezTo>
                  <a:pt x="1729" y="236"/>
                  <a:pt x="1729" y="237"/>
                  <a:pt x="1730" y="237"/>
                </a:cubicBezTo>
                <a:cubicBezTo>
                  <a:pt x="1733" y="231"/>
                  <a:pt x="1741" y="236"/>
                  <a:pt x="1744" y="236"/>
                </a:cubicBezTo>
                <a:cubicBezTo>
                  <a:pt x="1746" y="235"/>
                  <a:pt x="1748" y="233"/>
                  <a:pt x="1750" y="233"/>
                </a:cubicBezTo>
                <a:cubicBezTo>
                  <a:pt x="1753" y="232"/>
                  <a:pt x="1756" y="233"/>
                  <a:pt x="1759" y="233"/>
                </a:cubicBezTo>
                <a:cubicBezTo>
                  <a:pt x="1759" y="233"/>
                  <a:pt x="1759" y="231"/>
                  <a:pt x="1760" y="231"/>
                </a:cubicBezTo>
                <a:cubicBezTo>
                  <a:pt x="1761" y="231"/>
                  <a:pt x="1763" y="231"/>
                  <a:pt x="1764" y="231"/>
                </a:cubicBezTo>
                <a:cubicBezTo>
                  <a:pt x="1769" y="230"/>
                  <a:pt x="1768" y="230"/>
                  <a:pt x="1770" y="233"/>
                </a:cubicBezTo>
                <a:cubicBezTo>
                  <a:pt x="1774" y="225"/>
                  <a:pt x="1789" y="228"/>
                  <a:pt x="1800" y="228"/>
                </a:cubicBezTo>
                <a:cubicBezTo>
                  <a:pt x="1800" y="230"/>
                  <a:pt x="1800" y="232"/>
                  <a:pt x="1803" y="231"/>
                </a:cubicBezTo>
                <a:cubicBezTo>
                  <a:pt x="1811" y="233"/>
                  <a:pt x="1810" y="226"/>
                  <a:pt x="1817" y="226"/>
                </a:cubicBezTo>
                <a:cubicBezTo>
                  <a:pt x="1824" y="228"/>
                  <a:pt x="1833" y="225"/>
                  <a:pt x="1840" y="225"/>
                </a:cubicBezTo>
                <a:cubicBezTo>
                  <a:pt x="1842" y="225"/>
                  <a:pt x="1842" y="226"/>
                  <a:pt x="1845" y="226"/>
                </a:cubicBezTo>
                <a:cubicBezTo>
                  <a:pt x="1854" y="227"/>
                  <a:pt x="1859" y="224"/>
                  <a:pt x="1866" y="223"/>
                </a:cubicBezTo>
                <a:cubicBezTo>
                  <a:pt x="1869" y="223"/>
                  <a:pt x="1871" y="223"/>
                  <a:pt x="1873" y="221"/>
                </a:cubicBezTo>
                <a:cubicBezTo>
                  <a:pt x="1873" y="221"/>
                  <a:pt x="1875" y="222"/>
                  <a:pt x="1876" y="221"/>
                </a:cubicBezTo>
                <a:cubicBezTo>
                  <a:pt x="1879" y="220"/>
                  <a:pt x="1881" y="220"/>
                  <a:pt x="1883" y="221"/>
                </a:cubicBezTo>
                <a:cubicBezTo>
                  <a:pt x="1884" y="216"/>
                  <a:pt x="1877" y="218"/>
                  <a:pt x="1874" y="218"/>
                </a:cubicBezTo>
                <a:cubicBezTo>
                  <a:pt x="1872" y="218"/>
                  <a:pt x="1865" y="218"/>
                  <a:pt x="1863" y="218"/>
                </a:cubicBezTo>
                <a:cubicBezTo>
                  <a:pt x="1858" y="220"/>
                  <a:pt x="1861" y="223"/>
                  <a:pt x="1858" y="220"/>
                </a:cubicBezTo>
                <a:cubicBezTo>
                  <a:pt x="1857" y="219"/>
                  <a:pt x="1855" y="219"/>
                  <a:pt x="1853" y="218"/>
                </a:cubicBezTo>
                <a:cubicBezTo>
                  <a:pt x="1850" y="218"/>
                  <a:pt x="1844" y="218"/>
                  <a:pt x="1840" y="218"/>
                </a:cubicBezTo>
                <a:cubicBezTo>
                  <a:pt x="1838" y="219"/>
                  <a:pt x="1838" y="220"/>
                  <a:pt x="1836" y="220"/>
                </a:cubicBezTo>
                <a:cubicBezTo>
                  <a:pt x="1834" y="220"/>
                  <a:pt x="1834" y="218"/>
                  <a:pt x="1830" y="218"/>
                </a:cubicBezTo>
                <a:cubicBezTo>
                  <a:pt x="1827" y="219"/>
                  <a:pt x="1825" y="222"/>
                  <a:pt x="1822" y="221"/>
                </a:cubicBezTo>
                <a:cubicBezTo>
                  <a:pt x="1820" y="219"/>
                  <a:pt x="1816" y="219"/>
                  <a:pt x="1813" y="218"/>
                </a:cubicBezTo>
                <a:cubicBezTo>
                  <a:pt x="1811" y="218"/>
                  <a:pt x="1812" y="220"/>
                  <a:pt x="1810" y="218"/>
                </a:cubicBezTo>
                <a:cubicBezTo>
                  <a:pt x="1810" y="218"/>
                  <a:pt x="1807" y="218"/>
                  <a:pt x="1807" y="218"/>
                </a:cubicBezTo>
                <a:cubicBezTo>
                  <a:pt x="1797" y="217"/>
                  <a:pt x="1788" y="220"/>
                  <a:pt x="1782" y="220"/>
                </a:cubicBezTo>
                <a:cubicBezTo>
                  <a:pt x="1783" y="217"/>
                  <a:pt x="1780" y="216"/>
                  <a:pt x="1781" y="214"/>
                </a:cubicBezTo>
                <a:cubicBezTo>
                  <a:pt x="1786" y="213"/>
                  <a:pt x="1787" y="209"/>
                  <a:pt x="1794" y="210"/>
                </a:cubicBezTo>
                <a:cubicBezTo>
                  <a:pt x="1796" y="210"/>
                  <a:pt x="1795" y="213"/>
                  <a:pt x="1797" y="214"/>
                </a:cubicBezTo>
                <a:cubicBezTo>
                  <a:pt x="1799" y="213"/>
                  <a:pt x="1801" y="212"/>
                  <a:pt x="1802" y="210"/>
                </a:cubicBezTo>
                <a:cubicBezTo>
                  <a:pt x="1793" y="211"/>
                  <a:pt x="1802" y="207"/>
                  <a:pt x="1802" y="204"/>
                </a:cubicBezTo>
                <a:cubicBezTo>
                  <a:pt x="1799" y="201"/>
                  <a:pt x="1790" y="204"/>
                  <a:pt x="1788" y="201"/>
                </a:cubicBezTo>
                <a:cubicBezTo>
                  <a:pt x="1788" y="199"/>
                  <a:pt x="1791" y="199"/>
                  <a:pt x="1793" y="198"/>
                </a:cubicBezTo>
                <a:cubicBezTo>
                  <a:pt x="1802" y="201"/>
                  <a:pt x="1808" y="197"/>
                  <a:pt x="1819" y="198"/>
                </a:cubicBezTo>
                <a:cubicBezTo>
                  <a:pt x="1819" y="201"/>
                  <a:pt x="1820" y="203"/>
                  <a:pt x="1824" y="202"/>
                </a:cubicBezTo>
                <a:cubicBezTo>
                  <a:pt x="1826" y="202"/>
                  <a:pt x="1826" y="200"/>
                  <a:pt x="1827" y="199"/>
                </a:cubicBezTo>
                <a:cubicBezTo>
                  <a:pt x="1833" y="197"/>
                  <a:pt x="1841" y="198"/>
                  <a:pt x="1849" y="198"/>
                </a:cubicBezTo>
                <a:cubicBezTo>
                  <a:pt x="1851" y="197"/>
                  <a:pt x="1852" y="196"/>
                  <a:pt x="1855" y="196"/>
                </a:cubicBezTo>
                <a:cubicBezTo>
                  <a:pt x="1859" y="196"/>
                  <a:pt x="1859" y="198"/>
                  <a:pt x="1862" y="198"/>
                </a:cubicBezTo>
                <a:cubicBezTo>
                  <a:pt x="1864" y="198"/>
                  <a:pt x="1865" y="196"/>
                  <a:pt x="1867" y="196"/>
                </a:cubicBezTo>
                <a:cubicBezTo>
                  <a:pt x="1871" y="196"/>
                  <a:pt x="1876" y="198"/>
                  <a:pt x="1879" y="194"/>
                </a:cubicBezTo>
                <a:cubicBezTo>
                  <a:pt x="1877" y="194"/>
                  <a:pt x="1875" y="192"/>
                  <a:pt x="1877" y="191"/>
                </a:cubicBezTo>
                <a:cubicBezTo>
                  <a:pt x="1878" y="191"/>
                  <a:pt x="1880" y="191"/>
                  <a:pt x="1880" y="190"/>
                </a:cubicBezTo>
                <a:cubicBezTo>
                  <a:pt x="1861" y="186"/>
                  <a:pt x="1827" y="190"/>
                  <a:pt x="1813" y="187"/>
                </a:cubicBezTo>
                <a:cubicBezTo>
                  <a:pt x="1811" y="191"/>
                  <a:pt x="1796" y="192"/>
                  <a:pt x="1795" y="187"/>
                </a:cubicBezTo>
                <a:cubicBezTo>
                  <a:pt x="1796" y="184"/>
                  <a:pt x="1798" y="182"/>
                  <a:pt x="1800" y="180"/>
                </a:cubicBezTo>
                <a:cubicBezTo>
                  <a:pt x="1808" y="177"/>
                  <a:pt x="1821" y="179"/>
                  <a:pt x="1825" y="180"/>
                </a:cubicBezTo>
                <a:cubicBezTo>
                  <a:pt x="1825" y="177"/>
                  <a:pt x="1823" y="177"/>
                  <a:pt x="1822" y="175"/>
                </a:cubicBezTo>
                <a:cubicBezTo>
                  <a:pt x="1826" y="177"/>
                  <a:pt x="1830" y="171"/>
                  <a:pt x="1831" y="175"/>
                </a:cubicBezTo>
                <a:cubicBezTo>
                  <a:pt x="1829" y="175"/>
                  <a:pt x="1827" y="177"/>
                  <a:pt x="1826" y="179"/>
                </a:cubicBezTo>
                <a:cubicBezTo>
                  <a:pt x="1830" y="180"/>
                  <a:pt x="1834" y="179"/>
                  <a:pt x="1838" y="179"/>
                </a:cubicBezTo>
                <a:cubicBezTo>
                  <a:pt x="1841" y="179"/>
                  <a:pt x="1841" y="180"/>
                  <a:pt x="1843" y="179"/>
                </a:cubicBezTo>
                <a:cubicBezTo>
                  <a:pt x="1843" y="178"/>
                  <a:pt x="1846" y="179"/>
                  <a:pt x="1846" y="179"/>
                </a:cubicBezTo>
                <a:cubicBezTo>
                  <a:pt x="1862" y="177"/>
                  <a:pt x="1877" y="180"/>
                  <a:pt x="1891" y="179"/>
                </a:cubicBezTo>
                <a:cubicBezTo>
                  <a:pt x="1892" y="178"/>
                  <a:pt x="1893" y="177"/>
                  <a:pt x="1894" y="177"/>
                </a:cubicBezTo>
                <a:cubicBezTo>
                  <a:pt x="1896" y="177"/>
                  <a:pt x="1897" y="179"/>
                  <a:pt x="1901" y="179"/>
                </a:cubicBezTo>
                <a:cubicBezTo>
                  <a:pt x="1903" y="179"/>
                  <a:pt x="1903" y="177"/>
                  <a:pt x="1906" y="177"/>
                </a:cubicBezTo>
                <a:cubicBezTo>
                  <a:pt x="1912" y="176"/>
                  <a:pt x="1920" y="178"/>
                  <a:pt x="1926" y="177"/>
                </a:cubicBezTo>
                <a:cubicBezTo>
                  <a:pt x="1928" y="171"/>
                  <a:pt x="1918" y="176"/>
                  <a:pt x="1919" y="172"/>
                </a:cubicBezTo>
                <a:cubicBezTo>
                  <a:pt x="1929" y="172"/>
                  <a:pt x="1913" y="167"/>
                  <a:pt x="1909" y="168"/>
                </a:cubicBezTo>
                <a:cubicBezTo>
                  <a:pt x="1907" y="168"/>
                  <a:pt x="1901" y="169"/>
                  <a:pt x="1903" y="172"/>
                </a:cubicBezTo>
                <a:cubicBezTo>
                  <a:pt x="1908" y="172"/>
                  <a:pt x="1914" y="172"/>
                  <a:pt x="1916" y="175"/>
                </a:cubicBezTo>
                <a:cubicBezTo>
                  <a:pt x="1903" y="175"/>
                  <a:pt x="1897" y="176"/>
                  <a:pt x="1883" y="175"/>
                </a:cubicBezTo>
                <a:cubicBezTo>
                  <a:pt x="1882" y="173"/>
                  <a:pt x="1879" y="174"/>
                  <a:pt x="1878" y="172"/>
                </a:cubicBezTo>
                <a:cubicBezTo>
                  <a:pt x="1877" y="175"/>
                  <a:pt x="1880" y="175"/>
                  <a:pt x="1881" y="177"/>
                </a:cubicBezTo>
                <a:cubicBezTo>
                  <a:pt x="1877" y="178"/>
                  <a:pt x="1876" y="175"/>
                  <a:pt x="1873" y="175"/>
                </a:cubicBezTo>
                <a:cubicBezTo>
                  <a:pt x="1870" y="176"/>
                  <a:pt x="1869" y="178"/>
                  <a:pt x="1866" y="177"/>
                </a:cubicBezTo>
                <a:cubicBezTo>
                  <a:pt x="1864" y="177"/>
                  <a:pt x="1865" y="173"/>
                  <a:pt x="1861" y="174"/>
                </a:cubicBezTo>
                <a:cubicBezTo>
                  <a:pt x="1861" y="174"/>
                  <a:pt x="1861" y="178"/>
                  <a:pt x="1859" y="177"/>
                </a:cubicBezTo>
                <a:cubicBezTo>
                  <a:pt x="1857" y="173"/>
                  <a:pt x="1864" y="171"/>
                  <a:pt x="1860" y="171"/>
                </a:cubicBezTo>
                <a:cubicBezTo>
                  <a:pt x="1860" y="173"/>
                  <a:pt x="1856" y="171"/>
                  <a:pt x="1853" y="171"/>
                </a:cubicBezTo>
                <a:cubicBezTo>
                  <a:pt x="1850" y="171"/>
                  <a:pt x="1846" y="171"/>
                  <a:pt x="1843" y="171"/>
                </a:cubicBezTo>
                <a:cubicBezTo>
                  <a:pt x="1844" y="167"/>
                  <a:pt x="1843" y="165"/>
                  <a:pt x="1840" y="164"/>
                </a:cubicBezTo>
                <a:cubicBezTo>
                  <a:pt x="1840" y="166"/>
                  <a:pt x="1837" y="166"/>
                  <a:pt x="1835" y="166"/>
                </a:cubicBezTo>
                <a:cubicBezTo>
                  <a:pt x="1835" y="169"/>
                  <a:pt x="1834" y="170"/>
                  <a:pt x="1832" y="171"/>
                </a:cubicBezTo>
                <a:cubicBezTo>
                  <a:pt x="1828" y="171"/>
                  <a:pt x="1825" y="173"/>
                  <a:pt x="1820" y="172"/>
                </a:cubicBezTo>
                <a:cubicBezTo>
                  <a:pt x="1819" y="169"/>
                  <a:pt x="1820" y="165"/>
                  <a:pt x="1815" y="166"/>
                </a:cubicBezTo>
                <a:cubicBezTo>
                  <a:pt x="1812" y="165"/>
                  <a:pt x="1812" y="168"/>
                  <a:pt x="1810" y="169"/>
                </a:cubicBezTo>
                <a:cubicBezTo>
                  <a:pt x="1813" y="160"/>
                  <a:pt x="1803" y="170"/>
                  <a:pt x="1802" y="163"/>
                </a:cubicBezTo>
                <a:cubicBezTo>
                  <a:pt x="1811" y="160"/>
                  <a:pt x="1820" y="165"/>
                  <a:pt x="1827" y="156"/>
                </a:cubicBezTo>
                <a:cubicBezTo>
                  <a:pt x="1821" y="157"/>
                  <a:pt x="1827" y="155"/>
                  <a:pt x="1826" y="152"/>
                </a:cubicBezTo>
                <a:cubicBezTo>
                  <a:pt x="1828" y="152"/>
                  <a:pt x="1831" y="152"/>
                  <a:pt x="1834" y="152"/>
                </a:cubicBezTo>
                <a:cubicBezTo>
                  <a:pt x="1832" y="157"/>
                  <a:pt x="1836" y="156"/>
                  <a:pt x="1837" y="158"/>
                </a:cubicBezTo>
                <a:cubicBezTo>
                  <a:pt x="1842" y="157"/>
                  <a:pt x="1848" y="157"/>
                  <a:pt x="1849" y="155"/>
                </a:cubicBezTo>
                <a:cubicBezTo>
                  <a:pt x="1849" y="151"/>
                  <a:pt x="1859" y="154"/>
                  <a:pt x="1859" y="150"/>
                </a:cubicBezTo>
                <a:cubicBezTo>
                  <a:pt x="1847" y="150"/>
                  <a:pt x="1834" y="150"/>
                  <a:pt x="1822" y="150"/>
                </a:cubicBezTo>
                <a:cubicBezTo>
                  <a:pt x="1822" y="148"/>
                  <a:pt x="1823" y="144"/>
                  <a:pt x="1821" y="144"/>
                </a:cubicBezTo>
                <a:cubicBezTo>
                  <a:pt x="1821" y="145"/>
                  <a:pt x="1821" y="147"/>
                  <a:pt x="1819" y="147"/>
                </a:cubicBezTo>
                <a:cubicBezTo>
                  <a:pt x="1813" y="149"/>
                  <a:pt x="1813" y="145"/>
                  <a:pt x="1811" y="144"/>
                </a:cubicBezTo>
                <a:cubicBezTo>
                  <a:pt x="1811" y="144"/>
                  <a:pt x="1809" y="146"/>
                  <a:pt x="1808" y="145"/>
                </a:cubicBezTo>
                <a:cubicBezTo>
                  <a:pt x="1806" y="145"/>
                  <a:pt x="1807" y="141"/>
                  <a:pt x="1804" y="144"/>
                </a:cubicBezTo>
                <a:cubicBezTo>
                  <a:pt x="1803" y="145"/>
                  <a:pt x="1802" y="142"/>
                  <a:pt x="1803" y="142"/>
                </a:cubicBezTo>
                <a:cubicBezTo>
                  <a:pt x="1799" y="142"/>
                  <a:pt x="1794" y="143"/>
                  <a:pt x="1796" y="139"/>
                </a:cubicBezTo>
                <a:cubicBezTo>
                  <a:pt x="1780" y="140"/>
                  <a:pt x="1774" y="137"/>
                  <a:pt x="1763" y="139"/>
                </a:cubicBezTo>
                <a:cubicBezTo>
                  <a:pt x="1764" y="137"/>
                  <a:pt x="1765" y="136"/>
                  <a:pt x="1763" y="134"/>
                </a:cubicBezTo>
                <a:cubicBezTo>
                  <a:pt x="1759" y="133"/>
                  <a:pt x="1757" y="135"/>
                  <a:pt x="1753" y="136"/>
                </a:cubicBezTo>
                <a:cubicBezTo>
                  <a:pt x="1744" y="137"/>
                  <a:pt x="1734" y="134"/>
                  <a:pt x="1730" y="134"/>
                </a:cubicBezTo>
                <a:cubicBezTo>
                  <a:pt x="1727" y="134"/>
                  <a:pt x="1725" y="134"/>
                  <a:pt x="1722" y="134"/>
                </a:cubicBezTo>
                <a:cubicBezTo>
                  <a:pt x="1716" y="135"/>
                  <a:pt x="1717" y="136"/>
                  <a:pt x="1715" y="134"/>
                </a:cubicBezTo>
                <a:cubicBezTo>
                  <a:pt x="1715" y="134"/>
                  <a:pt x="1713" y="134"/>
                  <a:pt x="1712" y="134"/>
                </a:cubicBezTo>
                <a:cubicBezTo>
                  <a:pt x="1712" y="134"/>
                  <a:pt x="1712" y="133"/>
                  <a:pt x="1712" y="133"/>
                </a:cubicBezTo>
                <a:cubicBezTo>
                  <a:pt x="1710" y="130"/>
                  <a:pt x="1696" y="134"/>
                  <a:pt x="1694" y="134"/>
                </a:cubicBezTo>
                <a:cubicBezTo>
                  <a:pt x="1692" y="134"/>
                  <a:pt x="1692" y="131"/>
                  <a:pt x="1691" y="131"/>
                </a:cubicBezTo>
                <a:cubicBezTo>
                  <a:pt x="1688" y="136"/>
                  <a:pt x="1677" y="134"/>
                  <a:pt x="1676" y="129"/>
                </a:cubicBezTo>
                <a:cubicBezTo>
                  <a:pt x="1681" y="128"/>
                  <a:pt x="1690" y="131"/>
                  <a:pt x="1692" y="128"/>
                </a:cubicBezTo>
                <a:cubicBezTo>
                  <a:pt x="1690" y="127"/>
                  <a:pt x="1689" y="126"/>
                  <a:pt x="1687" y="125"/>
                </a:cubicBezTo>
                <a:cubicBezTo>
                  <a:pt x="1697" y="120"/>
                  <a:pt x="1709" y="127"/>
                  <a:pt x="1717" y="120"/>
                </a:cubicBezTo>
                <a:cubicBezTo>
                  <a:pt x="1715" y="120"/>
                  <a:pt x="1712" y="120"/>
                  <a:pt x="1709" y="120"/>
                </a:cubicBezTo>
                <a:cubicBezTo>
                  <a:pt x="1711" y="115"/>
                  <a:pt x="1707" y="116"/>
                  <a:pt x="1706" y="114"/>
                </a:cubicBezTo>
                <a:cubicBezTo>
                  <a:pt x="1700" y="116"/>
                  <a:pt x="1695" y="113"/>
                  <a:pt x="1693" y="115"/>
                </a:cubicBezTo>
                <a:cubicBezTo>
                  <a:pt x="1691" y="117"/>
                  <a:pt x="1685" y="114"/>
                  <a:pt x="1684" y="114"/>
                </a:cubicBezTo>
                <a:cubicBezTo>
                  <a:pt x="1673" y="113"/>
                  <a:pt x="1656" y="114"/>
                  <a:pt x="1650" y="115"/>
                </a:cubicBezTo>
                <a:cubicBezTo>
                  <a:pt x="1645" y="116"/>
                  <a:pt x="1641" y="115"/>
                  <a:pt x="1638" y="112"/>
                </a:cubicBezTo>
                <a:cubicBezTo>
                  <a:pt x="1641" y="107"/>
                  <a:pt x="1651" y="109"/>
                  <a:pt x="1660" y="109"/>
                </a:cubicBezTo>
                <a:cubicBezTo>
                  <a:pt x="1672" y="109"/>
                  <a:pt x="1686" y="111"/>
                  <a:pt x="1690" y="106"/>
                </a:cubicBezTo>
                <a:cubicBezTo>
                  <a:pt x="1694" y="112"/>
                  <a:pt x="1710" y="107"/>
                  <a:pt x="1714" y="107"/>
                </a:cubicBezTo>
                <a:cubicBezTo>
                  <a:pt x="1719" y="107"/>
                  <a:pt x="1734" y="106"/>
                  <a:pt x="1734" y="107"/>
                </a:cubicBezTo>
                <a:cubicBezTo>
                  <a:pt x="1737" y="110"/>
                  <a:pt x="1737" y="108"/>
                  <a:pt x="1741" y="107"/>
                </a:cubicBezTo>
                <a:cubicBezTo>
                  <a:pt x="1747" y="107"/>
                  <a:pt x="1751" y="106"/>
                  <a:pt x="1754" y="106"/>
                </a:cubicBezTo>
                <a:cubicBezTo>
                  <a:pt x="1758" y="105"/>
                  <a:pt x="1762" y="106"/>
                  <a:pt x="1766" y="106"/>
                </a:cubicBezTo>
                <a:cubicBezTo>
                  <a:pt x="1767" y="104"/>
                  <a:pt x="1769" y="102"/>
                  <a:pt x="1771" y="101"/>
                </a:cubicBezTo>
                <a:cubicBezTo>
                  <a:pt x="1773" y="101"/>
                  <a:pt x="1775" y="100"/>
                  <a:pt x="1774" y="98"/>
                </a:cubicBezTo>
                <a:cubicBezTo>
                  <a:pt x="1769" y="100"/>
                  <a:pt x="1762" y="103"/>
                  <a:pt x="1761" y="95"/>
                </a:cubicBezTo>
                <a:cubicBezTo>
                  <a:pt x="1772" y="93"/>
                  <a:pt x="1788" y="93"/>
                  <a:pt x="1794" y="91"/>
                </a:cubicBezTo>
                <a:cubicBezTo>
                  <a:pt x="1802" y="90"/>
                  <a:pt x="1814" y="89"/>
                  <a:pt x="1819" y="88"/>
                </a:cubicBezTo>
                <a:cubicBezTo>
                  <a:pt x="1824" y="88"/>
                  <a:pt x="1830" y="90"/>
                  <a:pt x="1830" y="83"/>
                </a:cubicBezTo>
                <a:cubicBezTo>
                  <a:pt x="1824" y="83"/>
                  <a:pt x="1820" y="86"/>
                  <a:pt x="1815" y="87"/>
                </a:cubicBezTo>
                <a:cubicBezTo>
                  <a:pt x="1806" y="87"/>
                  <a:pt x="1801" y="85"/>
                  <a:pt x="1796" y="85"/>
                </a:cubicBezTo>
                <a:cubicBezTo>
                  <a:pt x="1794" y="85"/>
                  <a:pt x="1794" y="86"/>
                  <a:pt x="1791" y="87"/>
                </a:cubicBezTo>
                <a:cubicBezTo>
                  <a:pt x="1789" y="87"/>
                  <a:pt x="1788" y="87"/>
                  <a:pt x="1786" y="88"/>
                </a:cubicBezTo>
                <a:cubicBezTo>
                  <a:pt x="1786" y="89"/>
                  <a:pt x="1783" y="88"/>
                  <a:pt x="1783" y="88"/>
                </a:cubicBezTo>
                <a:cubicBezTo>
                  <a:pt x="1773" y="89"/>
                  <a:pt x="1761" y="87"/>
                  <a:pt x="1750" y="88"/>
                </a:cubicBezTo>
                <a:cubicBezTo>
                  <a:pt x="1748" y="88"/>
                  <a:pt x="1747" y="89"/>
                  <a:pt x="1745" y="90"/>
                </a:cubicBezTo>
                <a:cubicBezTo>
                  <a:pt x="1733" y="91"/>
                  <a:pt x="1720" y="90"/>
                  <a:pt x="1708" y="91"/>
                </a:cubicBezTo>
                <a:cubicBezTo>
                  <a:pt x="1706" y="92"/>
                  <a:pt x="1706" y="93"/>
                  <a:pt x="1703" y="93"/>
                </a:cubicBezTo>
                <a:cubicBezTo>
                  <a:pt x="1700" y="93"/>
                  <a:pt x="1700" y="91"/>
                  <a:pt x="1697" y="91"/>
                </a:cubicBezTo>
                <a:cubicBezTo>
                  <a:pt x="1695" y="91"/>
                  <a:pt x="1694" y="93"/>
                  <a:pt x="1692" y="93"/>
                </a:cubicBezTo>
                <a:cubicBezTo>
                  <a:pt x="1682" y="94"/>
                  <a:pt x="1673" y="93"/>
                  <a:pt x="1667" y="95"/>
                </a:cubicBezTo>
                <a:cubicBezTo>
                  <a:pt x="1664" y="95"/>
                  <a:pt x="1661" y="97"/>
                  <a:pt x="1658" y="96"/>
                </a:cubicBezTo>
                <a:cubicBezTo>
                  <a:pt x="1656" y="91"/>
                  <a:pt x="1654" y="86"/>
                  <a:pt x="1659" y="83"/>
                </a:cubicBezTo>
                <a:cubicBezTo>
                  <a:pt x="1651" y="82"/>
                  <a:pt x="1644" y="85"/>
                  <a:pt x="1640" y="85"/>
                </a:cubicBezTo>
                <a:cubicBezTo>
                  <a:pt x="1638" y="85"/>
                  <a:pt x="1638" y="84"/>
                  <a:pt x="1635" y="83"/>
                </a:cubicBezTo>
                <a:cubicBezTo>
                  <a:pt x="1631" y="83"/>
                  <a:pt x="1623" y="84"/>
                  <a:pt x="1619" y="83"/>
                </a:cubicBezTo>
                <a:cubicBezTo>
                  <a:pt x="1616" y="83"/>
                  <a:pt x="1616" y="81"/>
                  <a:pt x="1614" y="80"/>
                </a:cubicBezTo>
                <a:cubicBezTo>
                  <a:pt x="1614" y="82"/>
                  <a:pt x="1613" y="81"/>
                  <a:pt x="1612" y="82"/>
                </a:cubicBezTo>
                <a:cubicBezTo>
                  <a:pt x="1609" y="83"/>
                  <a:pt x="1605" y="84"/>
                  <a:pt x="1602" y="85"/>
                </a:cubicBezTo>
                <a:cubicBezTo>
                  <a:pt x="1600" y="86"/>
                  <a:pt x="1596" y="87"/>
                  <a:pt x="1595" y="87"/>
                </a:cubicBezTo>
                <a:cubicBezTo>
                  <a:pt x="1594" y="87"/>
                  <a:pt x="1594" y="85"/>
                  <a:pt x="1592" y="85"/>
                </a:cubicBezTo>
                <a:cubicBezTo>
                  <a:pt x="1591" y="85"/>
                  <a:pt x="1591" y="84"/>
                  <a:pt x="1591" y="83"/>
                </a:cubicBezTo>
                <a:cubicBezTo>
                  <a:pt x="1588" y="83"/>
                  <a:pt x="1586" y="86"/>
                  <a:pt x="1586" y="83"/>
                </a:cubicBezTo>
                <a:cubicBezTo>
                  <a:pt x="1586" y="81"/>
                  <a:pt x="1588" y="81"/>
                  <a:pt x="1587" y="79"/>
                </a:cubicBezTo>
                <a:cubicBezTo>
                  <a:pt x="1591" y="79"/>
                  <a:pt x="1595" y="79"/>
                  <a:pt x="1596" y="76"/>
                </a:cubicBezTo>
                <a:cubicBezTo>
                  <a:pt x="1584" y="75"/>
                  <a:pt x="1573" y="72"/>
                  <a:pt x="1563" y="74"/>
                </a:cubicBezTo>
                <a:cubicBezTo>
                  <a:pt x="1560" y="74"/>
                  <a:pt x="1560" y="76"/>
                  <a:pt x="1558" y="76"/>
                </a:cubicBezTo>
                <a:cubicBezTo>
                  <a:pt x="1554" y="76"/>
                  <a:pt x="1552" y="74"/>
                  <a:pt x="1549" y="74"/>
                </a:cubicBezTo>
                <a:cubicBezTo>
                  <a:pt x="1547" y="74"/>
                  <a:pt x="1547" y="75"/>
                  <a:pt x="1544" y="76"/>
                </a:cubicBezTo>
                <a:cubicBezTo>
                  <a:pt x="1543" y="76"/>
                  <a:pt x="1541" y="76"/>
                  <a:pt x="1539" y="76"/>
                </a:cubicBezTo>
                <a:cubicBezTo>
                  <a:pt x="1534" y="75"/>
                  <a:pt x="1536" y="75"/>
                  <a:pt x="1533" y="76"/>
                </a:cubicBezTo>
                <a:cubicBezTo>
                  <a:pt x="1532" y="76"/>
                  <a:pt x="1530" y="75"/>
                  <a:pt x="1529" y="76"/>
                </a:cubicBezTo>
                <a:cubicBezTo>
                  <a:pt x="1522" y="76"/>
                  <a:pt x="1516" y="77"/>
                  <a:pt x="1513" y="77"/>
                </a:cubicBezTo>
                <a:cubicBezTo>
                  <a:pt x="1510" y="77"/>
                  <a:pt x="1507" y="77"/>
                  <a:pt x="1504" y="77"/>
                </a:cubicBezTo>
                <a:cubicBezTo>
                  <a:pt x="1503" y="77"/>
                  <a:pt x="1502" y="76"/>
                  <a:pt x="1503" y="76"/>
                </a:cubicBezTo>
                <a:cubicBezTo>
                  <a:pt x="1500" y="76"/>
                  <a:pt x="1497" y="77"/>
                  <a:pt x="1494" y="77"/>
                </a:cubicBezTo>
                <a:cubicBezTo>
                  <a:pt x="1492" y="77"/>
                  <a:pt x="1491" y="76"/>
                  <a:pt x="1488" y="76"/>
                </a:cubicBezTo>
                <a:cubicBezTo>
                  <a:pt x="1485" y="76"/>
                  <a:pt x="1484" y="77"/>
                  <a:pt x="1481" y="77"/>
                </a:cubicBezTo>
                <a:cubicBezTo>
                  <a:pt x="1473" y="78"/>
                  <a:pt x="1465" y="76"/>
                  <a:pt x="1461" y="76"/>
                </a:cubicBezTo>
                <a:cubicBezTo>
                  <a:pt x="1452" y="75"/>
                  <a:pt x="1443" y="78"/>
                  <a:pt x="1433" y="77"/>
                </a:cubicBezTo>
                <a:cubicBezTo>
                  <a:pt x="1434" y="74"/>
                  <a:pt x="1431" y="74"/>
                  <a:pt x="1430" y="72"/>
                </a:cubicBezTo>
                <a:cubicBezTo>
                  <a:pt x="1412" y="72"/>
                  <a:pt x="1405" y="73"/>
                  <a:pt x="1390" y="74"/>
                </a:cubicBezTo>
                <a:cubicBezTo>
                  <a:pt x="1390" y="71"/>
                  <a:pt x="1385" y="72"/>
                  <a:pt x="1387" y="68"/>
                </a:cubicBezTo>
                <a:cubicBezTo>
                  <a:pt x="1388" y="65"/>
                  <a:pt x="1393" y="67"/>
                  <a:pt x="1393" y="64"/>
                </a:cubicBezTo>
                <a:cubicBezTo>
                  <a:pt x="1386" y="63"/>
                  <a:pt x="1387" y="68"/>
                  <a:pt x="1382" y="68"/>
                </a:cubicBezTo>
                <a:cubicBezTo>
                  <a:pt x="1380" y="63"/>
                  <a:pt x="1372" y="61"/>
                  <a:pt x="1368" y="64"/>
                </a:cubicBezTo>
                <a:cubicBezTo>
                  <a:pt x="1368" y="63"/>
                  <a:pt x="1369" y="60"/>
                  <a:pt x="1367" y="60"/>
                </a:cubicBezTo>
                <a:cubicBezTo>
                  <a:pt x="1365" y="60"/>
                  <a:pt x="1366" y="59"/>
                  <a:pt x="1365" y="58"/>
                </a:cubicBezTo>
                <a:cubicBezTo>
                  <a:pt x="1362" y="56"/>
                  <a:pt x="1356" y="54"/>
                  <a:pt x="1355" y="58"/>
                </a:cubicBezTo>
                <a:cubicBezTo>
                  <a:pt x="1358" y="58"/>
                  <a:pt x="1361" y="58"/>
                  <a:pt x="1362" y="60"/>
                </a:cubicBezTo>
                <a:cubicBezTo>
                  <a:pt x="1358" y="59"/>
                  <a:pt x="1360" y="62"/>
                  <a:pt x="1358" y="63"/>
                </a:cubicBezTo>
                <a:cubicBezTo>
                  <a:pt x="1358" y="63"/>
                  <a:pt x="1356" y="62"/>
                  <a:pt x="1355" y="63"/>
                </a:cubicBezTo>
                <a:cubicBezTo>
                  <a:pt x="1353" y="64"/>
                  <a:pt x="1353" y="68"/>
                  <a:pt x="1348" y="68"/>
                </a:cubicBezTo>
                <a:cubicBezTo>
                  <a:pt x="1349" y="65"/>
                  <a:pt x="1353" y="66"/>
                  <a:pt x="1352" y="63"/>
                </a:cubicBezTo>
                <a:cubicBezTo>
                  <a:pt x="1349" y="62"/>
                  <a:pt x="1343" y="64"/>
                  <a:pt x="1345" y="60"/>
                </a:cubicBezTo>
                <a:cubicBezTo>
                  <a:pt x="1338" y="60"/>
                  <a:pt x="1332" y="59"/>
                  <a:pt x="1327" y="61"/>
                </a:cubicBezTo>
                <a:cubicBezTo>
                  <a:pt x="1326" y="56"/>
                  <a:pt x="1318" y="57"/>
                  <a:pt x="1312" y="57"/>
                </a:cubicBezTo>
                <a:cubicBezTo>
                  <a:pt x="1311" y="62"/>
                  <a:pt x="1318" y="59"/>
                  <a:pt x="1314" y="63"/>
                </a:cubicBezTo>
                <a:cubicBezTo>
                  <a:pt x="1308" y="62"/>
                  <a:pt x="1309" y="55"/>
                  <a:pt x="1307" y="52"/>
                </a:cubicBezTo>
                <a:cubicBezTo>
                  <a:pt x="1313" y="51"/>
                  <a:pt x="1313" y="50"/>
                  <a:pt x="1319" y="52"/>
                </a:cubicBezTo>
                <a:cubicBezTo>
                  <a:pt x="1322" y="49"/>
                  <a:pt x="1332" y="49"/>
                  <a:pt x="1334" y="47"/>
                </a:cubicBezTo>
                <a:cubicBezTo>
                  <a:pt x="1336" y="45"/>
                  <a:pt x="1342" y="44"/>
                  <a:pt x="1344" y="49"/>
                </a:cubicBezTo>
                <a:cubicBezTo>
                  <a:pt x="1338" y="49"/>
                  <a:pt x="1337" y="46"/>
                  <a:pt x="1334" y="50"/>
                </a:cubicBezTo>
                <a:cubicBezTo>
                  <a:pt x="1344" y="51"/>
                  <a:pt x="1350" y="52"/>
                  <a:pt x="1359" y="49"/>
                </a:cubicBezTo>
                <a:cubicBezTo>
                  <a:pt x="1359" y="51"/>
                  <a:pt x="1359" y="52"/>
                  <a:pt x="1360" y="50"/>
                </a:cubicBezTo>
                <a:cubicBezTo>
                  <a:pt x="1361" y="49"/>
                  <a:pt x="1362" y="52"/>
                  <a:pt x="1362" y="52"/>
                </a:cubicBezTo>
                <a:cubicBezTo>
                  <a:pt x="1365" y="52"/>
                  <a:pt x="1367" y="52"/>
                  <a:pt x="1370" y="52"/>
                </a:cubicBezTo>
                <a:cubicBezTo>
                  <a:pt x="1371" y="46"/>
                  <a:pt x="1360" y="51"/>
                  <a:pt x="1364" y="42"/>
                </a:cubicBezTo>
                <a:cubicBezTo>
                  <a:pt x="1360" y="41"/>
                  <a:pt x="1360" y="45"/>
                  <a:pt x="1359" y="45"/>
                </a:cubicBezTo>
                <a:cubicBezTo>
                  <a:pt x="1354" y="47"/>
                  <a:pt x="1344" y="46"/>
                  <a:pt x="1344" y="44"/>
                </a:cubicBezTo>
                <a:cubicBezTo>
                  <a:pt x="1347" y="44"/>
                  <a:pt x="1345" y="39"/>
                  <a:pt x="1349" y="39"/>
                </a:cubicBezTo>
                <a:cubicBezTo>
                  <a:pt x="1352" y="39"/>
                  <a:pt x="1353" y="41"/>
                  <a:pt x="1357" y="41"/>
                </a:cubicBezTo>
                <a:cubicBezTo>
                  <a:pt x="1359" y="40"/>
                  <a:pt x="1359" y="39"/>
                  <a:pt x="1362" y="39"/>
                </a:cubicBezTo>
                <a:cubicBezTo>
                  <a:pt x="1365" y="39"/>
                  <a:pt x="1365" y="42"/>
                  <a:pt x="1369" y="42"/>
                </a:cubicBezTo>
                <a:cubicBezTo>
                  <a:pt x="1371" y="42"/>
                  <a:pt x="1372" y="42"/>
                  <a:pt x="1374" y="41"/>
                </a:cubicBezTo>
                <a:cubicBezTo>
                  <a:pt x="1374" y="44"/>
                  <a:pt x="1378" y="43"/>
                  <a:pt x="1377" y="47"/>
                </a:cubicBezTo>
                <a:cubicBezTo>
                  <a:pt x="1377" y="50"/>
                  <a:pt x="1371" y="48"/>
                  <a:pt x="1372" y="52"/>
                </a:cubicBezTo>
                <a:cubicBezTo>
                  <a:pt x="1376" y="51"/>
                  <a:pt x="1384" y="54"/>
                  <a:pt x="1385" y="50"/>
                </a:cubicBezTo>
                <a:cubicBezTo>
                  <a:pt x="1383" y="48"/>
                  <a:pt x="1380" y="46"/>
                  <a:pt x="1380" y="42"/>
                </a:cubicBezTo>
                <a:cubicBezTo>
                  <a:pt x="1385" y="40"/>
                  <a:pt x="1390" y="40"/>
                  <a:pt x="1394" y="41"/>
                </a:cubicBezTo>
                <a:cubicBezTo>
                  <a:pt x="1399" y="41"/>
                  <a:pt x="1396" y="42"/>
                  <a:pt x="1400" y="41"/>
                </a:cubicBezTo>
                <a:cubicBezTo>
                  <a:pt x="1405" y="39"/>
                  <a:pt x="1412" y="43"/>
                  <a:pt x="1415" y="39"/>
                </a:cubicBezTo>
                <a:cubicBezTo>
                  <a:pt x="1410" y="36"/>
                  <a:pt x="1403" y="39"/>
                  <a:pt x="1400" y="39"/>
                </a:cubicBezTo>
                <a:cubicBezTo>
                  <a:pt x="1400" y="39"/>
                  <a:pt x="1400" y="37"/>
                  <a:pt x="1399" y="37"/>
                </a:cubicBezTo>
                <a:cubicBezTo>
                  <a:pt x="1398" y="38"/>
                  <a:pt x="1399" y="39"/>
                  <a:pt x="1397" y="39"/>
                </a:cubicBezTo>
                <a:cubicBezTo>
                  <a:pt x="1395" y="39"/>
                  <a:pt x="1394" y="38"/>
                  <a:pt x="1392" y="37"/>
                </a:cubicBezTo>
                <a:cubicBezTo>
                  <a:pt x="1386" y="37"/>
                  <a:pt x="1378" y="37"/>
                  <a:pt x="1372" y="37"/>
                </a:cubicBezTo>
                <a:cubicBezTo>
                  <a:pt x="1370" y="38"/>
                  <a:pt x="1369" y="39"/>
                  <a:pt x="1365" y="39"/>
                </a:cubicBezTo>
                <a:cubicBezTo>
                  <a:pt x="1362" y="39"/>
                  <a:pt x="1358" y="36"/>
                  <a:pt x="1355" y="36"/>
                </a:cubicBezTo>
                <a:cubicBezTo>
                  <a:pt x="1353" y="36"/>
                  <a:pt x="1350" y="37"/>
                  <a:pt x="1347" y="37"/>
                </a:cubicBezTo>
                <a:cubicBezTo>
                  <a:pt x="1344" y="38"/>
                  <a:pt x="1343" y="36"/>
                  <a:pt x="1340" y="36"/>
                </a:cubicBezTo>
                <a:cubicBezTo>
                  <a:pt x="1338" y="36"/>
                  <a:pt x="1339" y="38"/>
                  <a:pt x="1337" y="36"/>
                </a:cubicBezTo>
                <a:cubicBezTo>
                  <a:pt x="1336" y="35"/>
                  <a:pt x="1322" y="36"/>
                  <a:pt x="1322" y="36"/>
                </a:cubicBezTo>
                <a:cubicBezTo>
                  <a:pt x="1319" y="36"/>
                  <a:pt x="1319" y="37"/>
                  <a:pt x="1317" y="36"/>
                </a:cubicBezTo>
                <a:cubicBezTo>
                  <a:pt x="1315" y="34"/>
                  <a:pt x="1302" y="36"/>
                  <a:pt x="1302" y="37"/>
                </a:cubicBezTo>
                <a:cubicBezTo>
                  <a:pt x="1306" y="38"/>
                  <a:pt x="1310" y="38"/>
                  <a:pt x="1312" y="41"/>
                </a:cubicBezTo>
                <a:cubicBezTo>
                  <a:pt x="1307" y="42"/>
                  <a:pt x="1305" y="40"/>
                  <a:pt x="1302" y="42"/>
                </a:cubicBezTo>
                <a:cubicBezTo>
                  <a:pt x="1298" y="45"/>
                  <a:pt x="1300" y="41"/>
                  <a:pt x="1295" y="42"/>
                </a:cubicBezTo>
                <a:cubicBezTo>
                  <a:pt x="1295" y="42"/>
                  <a:pt x="1296" y="44"/>
                  <a:pt x="1295" y="44"/>
                </a:cubicBezTo>
                <a:cubicBezTo>
                  <a:pt x="1295" y="44"/>
                  <a:pt x="1293" y="44"/>
                  <a:pt x="1292" y="44"/>
                </a:cubicBezTo>
                <a:cubicBezTo>
                  <a:pt x="1292" y="44"/>
                  <a:pt x="1292" y="45"/>
                  <a:pt x="1292" y="45"/>
                </a:cubicBezTo>
                <a:cubicBezTo>
                  <a:pt x="1289" y="49"/>
                  <a:pt x="1275" y="43"/>
                  <a:pt x="1269" y="45"/>
                </a:cubicBezTo>
                <a:cubicBezTo>
                  <a:pt x="1270" y="40"/>
                  <a:pt x="1263" y="43"/>
                  <a:pt x="1264" y="39"/>
                </a:cubicBezTo>
                <a:cubicBezTo>
                  <a:pt x="1266" y="37"/>
                  <a:pt x="1269" y="41"/>
                  <a:pt x="1272" y="41"/>
                </a:cubicBezTo>
                <a:cubicBezTo>
                  <a:pt x="1272" y="41"/>
                  <a:pt x="1272" y="39"/>
                  <a:pt x="1272" y="39"/>
                </a:cubicBezTo>
                <a:cubicBezTo>
                  <a:pt x="1274" y="37"/>
                  <a:pt x="1286" y="39"/>
                  <a:pt x="1287" y="39"/>
                </a:cubicBezTo>
                <a:cubicBezTo>
                  <a:pt x="1290" y="39"/>
                  <a:pt x="1290" y="37"/>
                  <a:pt x="1294" y="37"/>
                </a:cubicBezTo>
                <a:cubicBezTo>
                  <a:pt x="1296" y="38"/>
                  <a:pt x="1295" y="41"/>
                  <a:pt x="1299" y="41"/>
                </a:cubicBezTo>
                <a:cubicBezTo>
                  <a:pt x="1301" y="35"/>
                  <a:pt x="1293" y="38"/>
                  <a:pt x="1292" y="34"/>
                </a:cubicBezTo>
                <a:cubicBezTo>
                  <a:pt x="1288" y="33"/>
                  <a:pt x="1289" y="37"/>
                  <a:pt x="1286" y="37"/>
                </a:cubicBezTo>
                <a:cubicBezTo>
                  <a:pt x="1281" y="34"/>
                  <a:pt x="1278" y="39"/>
                  <a:pt x="1276" y="36"/>
                </a:cubicBezTo>
                <a:cubicBezTo>
                  <a:pt x="1274" y="34"/>
                  <a:pt x="1266" y="38"/>
                  <a:pt x="1264" y="36"/>
                </a:cubicBezTo>
                <a:cubicBezTo>
                  <a:pt x="1262" y="36"/>
                  <a:pt x="1262" y="34"/>
                  <a:pt x="1259" y="34"/>
                </a:cubicBezTo>
                <a:cubicBezTo>
                  <a:pt x="1259" y="37"/>
                  <a:pt x="1256" y="35"/>
                  <a:pt x="1254" y="36"/>
                </a:cubicBezTo>
                <a:cubicBezTo>
                  <a:pt x="1253" y="37"/>
                  <a:pt x="1252" y="40"/>
                  <a:pt x="1249" y="39"/>
                </a:cubicBezTo>
                <a:cubicBezTo>
                  <a:pt x="1251" y="34"/>
                  <a:pt x="1246" y="35"/>
                  <a:pt x="1246" y="33"/>
                </a:cubicBezTo>
                <a:cubicBezTo>
                  <a:pt x="1238" y="32"/>
                  <a:pt x="1236" y="37"/>
                  <a:pt x="1231" y="37"/>
                </a:cubicBezTo>
                <a:cubicBezTo>
                  <a:pt x="1219" y="36"/>
                  <a:pt x="1210" y="36"/>
                  <a:pt x="1199" y="39"/>
                </a:cubicBezTo>
                <a:cubicBezTo>
                  <a:pt x="1194" y="38"/>
                  <a:pt x="1191" y="35"/>
                  <a:pt x="1186" y="34"/>
                </a:cubicBezTo>
                <a:cubicBezTo>
                  <a:pt x="1187" y="41"/>
                  <a:pt x="1181" y="34"/>
                  <a:pt x="1176" y="36"/>
                </a:cubicBezTo>
                <a:cubicBezTo>
                  <a:pt x="1176" y="41"/>
                  <a:pt x="1176" y="45"/>
                  <a:pt x="1172" y="47"/>
                </a:cubicBezTo>
                <a:cubicBezTo>
                  <a:pt x="1170" y="46"/>
                  <a:pt x="1170" y="45"/>
                  <a:pt x="1167" y="47"/>
                </a:cubicBezTo>
                <a:cubicBezTo>
                  <a:pt x="1167" y="48"/>
                  <a:pt x="1167" y="50"/>
                  <a:pt x="1166" y="50"/>
                </a:cubicBezTo>
                <a:cubicBezTo>
                  <a:pt x="1165" y="53"/>
                  <a:pt x="1168" y="53"/>
                  <a:pt x="1169" y="55"/>
                </a:cubicBezTo>
                <a:cubicBezTo>
                  <a:pt x="1168" y="56"/>
                  <a:pt x="1160" y="58"/>
                  <a:pt x="1159" y="55"/>
                </a:cubicBezTo>
                <a:cubicBezTo>
                  <a:pt x="1160" y="50"/>
                  <a:pt x="1158" y="42"/>
                  <a:pt x="1161" y="39"/>
                </a:cubicBezTo>
                <a:cubicBezTo>
                  <a:pt x="1145" y="36"/>
                  <a:pt x="1124" y="39"/>
                  <a:pt x="1109" y="42"/>
                </a:cubicBezTo>
                <a:cubicBezTo>
                  <a:pt x="1104" y="44"/>
                  <a:pt x="1100" y="38"/>
                  <a:pt x="1098" y="42"/>
                </a:cubicBezTo>
                <a:cubicBezTo>
                  <a:pt x="1100" y="42"/>
                  <a:pt x="1100" y="51"/>
                  <a:pt x="1098" y="50"/>
                </a:cubicBezTo>
                <a:cubicBezTo>
                  <a:pt x="1094" y="54"/>
                  <a:pt x="1087" y="46"/>
                  <a:pt x="1091" y="42"/>
                </a:cubicBezTo>
                <a:cubicBezTo>
                  <a:pt x="1087" y="43"/>
                  <a:pt x="1083" y="41"/>
                  <a:pt x="1079" y="41"/>
                </a:cubicBezTo>
                <a:cubicBezTo>
                  <a:pt x="1074" y="40"/>
                  <a:pt x="1068" y="42"/>
                  <a:pt x="1064" y="39"/>
                </a:cubicBezTo>
                <a:cubicBezTo>
                  <a:pt x="1063" y="36"/>
                  <a:pt x="1067" y="36"/>
                  <a:pt x="1068" y="36"/>
                </a:cubicBezTo>
                <a:cubicBezTo>
                  <a:pt x="1069" y="34"/>
                  <a:pt x="1067" y="30"/>
                  <a:pt x="1068" y="28"/>
                </a:cubicBezTo>
                <a:cubicBezTo>
                  <a:pt x="1071" y="26"/>
                  <a:pt x="1075" y="26"/>
                  <a:pt x="1079" y="25"/>
                </a:cubicBezTo>
                <a:cubicBezTo>
                  <a:pt x="1077" y="29"/>
                  <a:pt x="1073" y="30"/>
                  <a:pt x="1073" y="36"/>
                </a:cubicBezTo>
                <a:cubicBezTo>
                  <a:pt x="1079" y="36"/>
                  <a:pt x="1084" y="34"/>
                  <a:pt x="1088" y="31"/>
                </a:cubicBezTo>
                <a:cubicBezTo>
                  <a:pt x="1085" y="30"/>
                  <a:pt x="1082" y="28"/>
                  <a:pt x="1083" y="23"/>
                </a:cubicBezTo>
                <a:cubicBezTo>
                  <a:pt x="1085" y="21"/>
                  <a:pt x="1088" y="21"/>
                  <a:pt x="1093" y="22"/>
                </a:cubicBezTo>
                <a:cubicBezTo>
                  <a:pt x="1094" y="31"/>
                  <a:pt x="1094" y="29"/>
                  <a:pt x="1089" y="33"/>
                </a:cubicBezTo>
                <a:cubicBezTo>
                  <a:pt x="1092" y="33"/>
                  <a:pt x="1095" y="33"/>
                  <a:pt x="1098" y="33"/>
                </a:cubicBezTo>
                <a:cubicBezTo>
                  <a:pt x="1096" y="25"/>
                  <a:pt x="1103" y="26"/>
                  <a:pt x="1101" y="18"/>
                </a:cubicBezTo>
                <a:cubicBezTo>
                  <a:pt x="1098" y="16"/>
                  <a:pt x="1090" y="17"/>
                  <a:pt x="1084" y="17"/>
                </a:cubicBezTo>
                <a:cubicBezTo>
                  <a:pt x="1084" y="14"/>
                  <a:pt x="1083" y="13"/>
                  <a:pt x="1081" y="12"/>
                </a:cubicBezTo>
                <a:cubicBezTo>
                  <a:pt x="1082" y="15"/>
                  <a:pt x="1079" y="15"/>
                  <a:pt x="1078" y="17"/>
                </a:cubicBezTo>
                <a:cubicBezTo>
                  <a:pt x="1076" y="18"/>
                  <a:pt x="1076" y="21"/>
                  <a:pt x="1074" y="22"/>
                </a:cubicBezTo>
                <a:cubicBezTo>
                  <a:pt x="1070" y="24"/>
                  <a:pt x="1063" y="23"/>
                  <a:pt x="1059" y="26"/>
                </a:cubicBezTo>
                <a:cubicBezTo>
                  <a:pt x="1064" y="22"/>
                  <a:pt x="1057" y="25"/>
                  <a:pt x="1058" y="20"/>
                </a:cubicBezTo>
                <a:cubicBezTo>
                  <a:pt x="1053" y="20"/>
                  <a:pt x="1050" y="18"/>
                  <a:pt x="1048" y="15"/>
                </a:cubicBezTo>
                <a:cubicBezTo>
                  <a:pt x="1047" y="17"/>
                  <a:pt x="1048" y="20"/>
                  <a:pt x="1046" y="20"/>
                </a:cubicBezTo>
                <a:cubicBezTo>
                  <a:pt x="1039" y="20"/>
                  <a:pt x="1032" y="20"/>
                  <a:pt x="1028" y="18"/>
                </a:cubicBezTo>
                <a:cubicBezTo>
                  <a:pt x="1025" y="21"/>
                  <a:pt x="1025" y="26"/>
                  <a:pt x="1023" y="28"/>
                </a:cubicBezTo>
                <a:cubicBezTo>
                  <a:pt x="1017" y="29"/>
                  <a:pt x="1018" y="25"/>
                  <a:pt x="1014" y="25"/>
                </a:cubicBezTo>
                <a:cubicBezTo>
                  <a:pt x="1016" y="30"/>
                  <a:pt x="1016" y="28"/>
                  <a:pt x="1014" y="33"/>
                </a:cubicBezTo>
                <a:cubicBezTo>
                  <a:pt x="1017" y="34"/>
                  <a:pt x="1021" y="28"/>
                  <a:pt x="1023" y="33"/>
                </a:cubicBezTo>
                <a:cubicBezTo>
                  <a:pt x="1021" y="35"/>
                  <a:pt x="1013" y="33"/>
                  <a:pt x="1013" y="37"/>
                </a:cubicBezTo>
                <a:cubicBezTo>
                  <a:pt x="1018" y="39"/>
                  <a:pt x="1019" y="36"/>
                  <a:pt x="1023" y="36"/>
                </a:cubicBezTo>
                <a:cubicBezTo>
                  <a:pt x="1023" y="37"/>
                  <a:pt x="1024" y="38"/>
                  <a:pt x="1024" y="36"/>
                </a:cubicBezTo>
                <a:cubicBezTo>
                  <a:pt x="1026" y="37"/>
                  <a:pt x="1028" y="38"/>
                  <a:pt x="1028" y="41"/>
                </a:cubicBezTo>
                <a:cubicBezTo>
                  <a:pt x="1022" y="39"/>
                  <a:pt x="1021" y="45"/>
                  <a:pt x="1018" y="45"/>
                </a:cubicBezTo>
                <a:cubicBezTo>
                  <a:pt x="1015" y="46"/>
                  <a:pt x="1013" y="42"/>
                  <a:pt x="1008" y="44"/>
                </a:cubicBezTo>
                <a:cubicBezTo>
                  <a:pt x="1007" y="41"/>
                  <a:pt x="1004" y="39"/>
                  <a:pt x="1004" y="34"/>
                </a:cubicBezTo>
                <a:cubicBezTo>
                  <a:pt x="1007" y="34"/>
                  <a:pt x="1013" y="36"/>
                  <a:pt x="1011" y="31"/>
                </a:cubicBezTo>
                <a:cubicBezTo>
                  <a:pt x="1008" y="28"/>
                  <a:pt x="1005" y="32"/>
                  <a:pt x="1003" y="34"/>
                </a:cubicBezTo>
                <a:cubicBezTo>
                  <a:pt x="1002" y="31"/>
                  <a:pt x="993" y="35"/>
                  <a:pt x="993" y="31"/>
                </a:cubicBezTo>
                <a:cubicBezTo>
                  <a:pt x="995" y="31"/>
                  <a:pt x="1002" y="29"/>
                  <a:pt x="998" y="28"/>
                </a:cubicBezTo>
                <a:cubicBezTo>
                  <a:pt x="993" y="29"/>
                  <a:pt x="993" y="34"/>
                  <a:pt x="986" y="33"/>
                </a:cubicBezTo>
                <a:cubicBezTo>
                  <a:pt x="986" y="34"/>
                  <a:pt x="986" y="36"/>
                  <a:pt x="984" y="36"/>
                </a:cubicBezTo>
                <a:cubicBezTo>
                  <a:pt x="983" y="42"/>
                  <a:pt x="989" y="40"/>
                  <a:pt x="988" y="45"/>
                </a:cubicBezTo>
                <a:cubicBezTo>
                  <a:pt x="988" y="48"/>
                  <a:pt x="984" y="48"/>
                  <a:pt x="985" y="50"/>
                </a:cubicBezTo>
                <a:cubicBezTo>
                  <a:pt x="985" y="51"/>
                  <a:pt x="987" y="50"/>
                  <a:pt x="986" y="52"/>
                </a:cubicBezTo>
                <a:cubicBezTo>
                  <a:pt x="986" y="52"/>
                  <a:pt x="983" y="51"/>
                  <a:pt x="983" y="52"/>
                </a:cubicBezTo>
                <a:cubicBezTo>
                  <a:pt x="982" y="54"/>
                  <a:pt x="984" y="58"/>
                  <a:pt x="981" y="58"/>
                </a:cubicBezTo>
                <a:cubicBezTo>
                  <a:pt x="976" y="58"/>
                  <a:pt x="975" y="54"/>
                  <a:pt x="975" y="49"/>
                </a:cubicBezTo>
                <a:cubicBezTo>
                  <a:pt x="970" y="49"/>
                  <a:pt x="966" y="49"/>
                  <a:pt x="961" y="49"/>
                </a:cubicBezTo>
                <a:cubicBezTo>
                  <a:pt x="961" y="43"/>
                  <a:pt x="955" y="43"/>
                  <a:pt x="955" y="37"/>
                </a:cubicBezTo>
                <a:cubicBezTo>
                  <a:pt x="956" y="33"/>
                  <a:pt x="952" y="33"/>
                  <a:pt x="953" y="30"/>
                </a:cubicBezTo>
                <a:cubicBezTo>
                  <a:pt x="954" y="30"/>
                  <a:pt x="955" y="27"/>
                  <a:pt x="953" y="26"/>
                </a:cubicBezTo>
                <a:cubicBezTo>
                  <a:pt x="953" y="36"/>
                  <a:pt x="944" y="25"/>
                  <a:pt x="941" y="30"/>
                </a:cubicBezTo>
                <a:cubicBezTo>
                  <a:pt x="942" y="33"/>
                  <a:pt x="939" y="33"/>
                  <a:pt x="940" y="36"/>
                </a:cubicBezTo>
                <a:cubicBezTo>
                  <a:pt x="942" y="36"/>
                  <a:pt x="944" y="36"/>
                  <a:pt x="945" y="37"/>
                </a:cubicBezTo>
                <a:cubicBezTo>
                  <a:pt x="942" y="37"/>
                  <a:pt x="939" y="37"/>
                  <a:pt x="936" y="37"/>
                </a:cubicBezTo>
                <a:cubicBezTo>
                  <a:pt x="937" y="31"/>
                  <a:pt x="927" y="36"/>
                  <a:pt x="925" y="36"/>
                </a:cubicBezTo>
                <a:cubicBezTo>
                  <a:pt x="923" y="36"/>
                  <a:pt x="921" y="36"/>
                  <a:pt x="920" y="36"/>
                </a:cubicBezTo>
                <a:cubicBezTo>
                  <a:pt x="918" y="36"/>
                  <a:pt x="915" y="37"/>
                  <a:pt x="918" y="37"/>
                </a:cubicBezTo>
                <a:cubicBezTo>
                  <a:pt x="922" y="38"/>
                  <a:pt x="928" y="37"/>
                  <a:pt x="928" y="41"/>
                </a:cubicBezTo>
                <a:cubicBezTo>
                  <a:pt x="926" y="39"/>
                  <a:pt x="920" y="40"/>
                  <a:pt x="918" y="42"/>
                </a:cubicBezTo>
                <a:cubicBezTo>
                  <a:pt x="920" y="43"/>
                  <a:pt x="920" y="45"/>
                  <a:pt x="920" y="47"/>
                </a:cubicBezTo>
                <a:cubicBezTo>
                  <a:pt x="917" y="51"/>
                  <a:pt x="913" y="45"/>
                  <a:pt x="913" y="49"/>
                </a:cubicBezTo>
                <a:cubicBezTo>
                  <a:pt x="917" y="49"/>
                  <a:pt x="915" y="57"/>
                  <a:pt x="911" y="57"/>
                </a:cubicBezTo>
                <a:cubicBezTo>
                  <a:pt x="903" y="57"/>
                  <a:pt x="901" y="54"/>
                  <a:pt x="893" y="57"/>
                </a:cubicBezTo>
                <a:cubicBezTo>
                  <a:pt x="890" y="54"/>
                  <a:pt x="892" y="49"/>
                  <a:pt x="890" y="45"/>
                </a:cubicBezTo>
                <a:cubicBezTo>
                  <a:pt x="889" y="44"/>
                  <a:pt x="886" y="44"/>
                  <a:pt x="886" y="41"/>
                </a:cubicBezTo>
                <a:cubicBezTo>
                  <a:pt x="886" y="38"/>
                  <a:pt x="891" y="38"/>
                  <a:pt x="888" y="36"/>
                </a:cubicBezTo>
                <a:cubicBezTo>
                  <a:pt x="887" y="38"/>
                  <a:pt x="886" y="39"/>
                  <a:pt x="883" y="39"/>
                </a:cubicBezTo>
                <a:cubicBezTo>
                  <a:pt x="881" y="42"/>
                  <a:pt x="888" y="44"/>
                  <a:pt x="883" y="45"/>
                </a:cubicBezTo>
                <a:cubicBezTo>
                  <a:pt x="881" y="46"/>
                  <a:pt x="881" y="44"/>
                  <a:pt x="880" y="44"/>
                </a:cubicBezTo>
                <a:cubicBezTo>
                  <a:pt x="878" y="43"/>
                  <a:pt x="879" y="43"/>
                  <a:pt x="876" y="42"/>
                </a:cubicBezTo>
                <a:cubicBezTo>
                  <a:pt x="873" y="42"/>
                  <a:pt x="869" y="43"/>
                  <a:pt x="865" y="42"/>
                </a:cubicBezTo>
                <a:cubicBezTo>
                  <a:pt x="863" y="45"/>
                  <a:pt x="860" y="46"/>
                  <a:pt x="862" y="52"/>
                </a:cubicBezTo>
                <a:cubicBezTo>
                  <a:pt x="857" y="56"/>
                  <a:pt x="853" y="54"/>
                  <a:pt x="845" y="53"/>
                </a:cubicBezTo>
                <a:cubicBezTo>
                  <a:pt x="845" y="55"/>
                  <a:pt x="844" y="55"/>
                  <a:pt x="842" y="55"/>
                </a:cubicBezTo>
                <a:cubicBezTo>
                  <a:pt x="840" y="57"/>
                  <a:pt x="840" y="61"/>
                  <a:pt x="837" y="63"/>
                </a:cubicBezTo>
                <a:cubicBezTo>
                  <a:pt x="833" y="64"/>
                  <a:pt x="829" y="66"/>
                  <a:pt x="824" y="66"/>
                </a:cubicBezTo>
                <a:cubicBezTo>
                  <a:pt x="823" y="64"/>
                  <a:pt x="821" y="65"/>
                  <a:pt x="820" y="63"/>
                </a:cubicBezTo>
                <a:cubicBezTo>
                  <a:pt x="821" y="59"/>
                  <a:pt x="823" y="57"/>
                  <a:pt x="822" y="52"/>
                </a:cubicBezTo>
                <a:cubicBezTo>
                  <a:pt x="817" y="51"/>
                  <a:pt x="817" y="54"/>
                  <a:pt x="812" y="53"/>
                </a:cubicBezTo>
                <a:cubicBezTo>
                  <a:pt x="811" y="51"/>
                  <a:pt x="809" y="51"/>
                  <a:pt x="808" y="49"/>
                </a:cubicBezTo>
                <a:cubicBezTo>
                  <a:pt x="808" y="47"/>
                  <a:pt x="809" y="44"/>
                  <a:pt x="807" y="44"/>
                </a:cubicBezTo>
                <a:cubicBezTo>
                  <a:pt x="801" y="48"/>
                  <a:pt x="813" y="55"/>
                  <a:pt x="805" y="57"/>
                </a:cubicBezTo>
                <a:cubicBezTo>
                  <a:pt x="805" y="54"/>
                  <a:pt x="803" y="53"/>
                  <a:pt x="800" y="53"/>
                </a:cubicBezTo>
                <a:cubicBezTo>
                  <a:pt x="797" y="56"/>
                  <a:pt x="795" y="59"/>
                  <a:pt x="790" y="60"/>
                </a:cubicBezTo>
                <a:cubicBezTo>
                  <a:pt x="790" y="58"/>
                  <a:pt x="790" y="56"/>
                  <a:pt x="787" y="57"/>
                </a:cubicBezTo>
                <a:cubicBezTo>
                  <a:pt x="782" y="58"/>
                  <a:pt x="775" y="58"/>
                  <a:pt x="770" y="60"/>
                </a:cubicBezTo>
                <a:cubicBezTo>
                  <a:pt x="768" y="57"/>
                  <a:pt x="769" y="51"/>
                  <a:pt x="763" y="52"/>
                </a:cubicBezTo>
                <a:cubicBezTo>
                  <a:pt x="758" y="53"/>
                  <a:pt x="760" y="62"/>
                  <a:pt x="750" y="60"/>
                </a:cubicBezTo>
                <a:cubicBezTo>
                  <a:pt x="749" y="55"/>
                  <a:pt x="753" y="56"/>
                  <a:pt x="752" y="52"/>
                </a:cubicBezTo>
                <a:cubicBezTo>
                  <a:pt x="748" y="52"/>
                  <a:pt x="745" y="51"/>
                  <a:pt x="744" y="50"/>
                </a:cubicBezTo>
                <a:cubicBezTo>
                  <a:pt x="746" y="61"/>
                  <a:pt x="732" y="57"/>
                  <a:pt x="724" y="58"/>
                </a:cubicBezTo>
                <a:cubicBezTo>
                  <a:pt x="724" y="62"/>
                  <a:pt x="724" y="66"/>
                  <a:pt x="721" y="66"/>
                </a:cubicBezTo>
                <a:cubicBezTo>
                  <a:pt x="720" y="65"/>
                  <a:pt x="720" y="61"/>
                  <a:pt x="719" y="61"/>
                </a:cubicBezTo>
                <a:cubicBezTo>
                  <a:pt x="718" y="61"/>
                  <a:pt x="719" y="66"/>
                  <a:pt x="719" y="66"/>
                </a:cubicBezTo>
                <a:cubicBezTo>
                  <a:pt x="718" y="67"/>
                  <a:pt x="714" y="66"/>
                  <a:pt x="712" y="66"/>
                </a:cubicBezTo>
                <a:cubicBezTo>
                  <a:pt x="711" y="67"/>
                  <a:pt x="710" y="72"/>
                  <a:pt x="706" y="69"/>
                </a:cubicBezTo>
                <a:cubicBezTo>
                  <a:pt x="702" y="69"/>
                  <a:pt x="704" y="63"/>
                  <a:pt x="699" y="64"/>
                </a:cubicBezTo>
                <a:cubicBezTo>
                  <a:pt x="697" y="65"/>
                  <a:pt x="697" y="66"/>
                  <a:pt x="694" y="66"/>
                </a:cubicBezTo>
                <a:cubicBezTo>
                  <a:pt x="693" y="69"/>
                  <a:pt x="690" y="73"/>
                  <a:pt x="689" y="76"/>
                </a:cubicBezTo>
                <a:cubicBezTo>
                  <a:pt x="688" y="80"/>
                  <a:pt x="685" y="79"/>
                  <a:pt x="681" y="79"/>
                </a:cubicBezTo>
                <a:cubicBezTo>
                  <a:pt x="680" y="74"/>
                  <a:pt x="679" y="69"/>
                  <a:pt x="676" y="66"/>
                </a:cubicBezTo>
                <a:cubicBezTo>
                  <a:pt x="679" y="66"/>
                  <a:pt x="680" y="65"/>
                  <a:pt x="681" y="63"/>
                </a:cubicBezTo>
                <a:cubicBezTo>
                  <a:pt x="676" y="61"/>
                  <a:pt x="675" y="66"/>
                  <a:pt x="672" y="68"/>
                </a:cubicBezTo>
                <a:cubicBezTo>
                  <a:pt x="671" y="69"/>
                  <a:pt x="669" y="68"/>
                  <a:pt x="667" y="69"/>
                </a:cubicBezTo>
                <a:cubicBezTo>
                  <a:pt x="666" y="70"/>
                  <a:pt x="666" y="75"/>
                  <a:pt x="663" y="74"/>
                </a:cubicBezTo>
                <a:cubicBezTo>
                  <a:pt x="660" y="75"/>
                  <a:pt x="662" y="71"/>
                  <a:pt x="661" y="71"/>
                </a:cubicBezTo>
                <a:cubicBezTo>
                  <a:pt x="660" y="70"/>
                  <a:pt x="656" y="72"/>
                  <a:pt x="656" y="69"/>
                </a:cubicBezTo>
                <a:cubicBezTo>
                  <a:pt x="649" y="70"/>
                  <a:pt x="648" y="77"/>
                  <a:pt x="641" y="77"/>
                </a:cubicBezTo>
                <a:cubicBezTo>
                  <a:pt x="635" y="78"/>
                  <a:pt x="632" y="75"/>
                  <a:pt x="629" y="72"/>
                </a:cubicBezTo>
                <a:cubicBezTo>
                  <a:pt x="629" y="75"/>
                  <a:pt x="627" y="75"/>
                  <a:pt x="626" y="77"/>
                </a:cubicBezTo>
                <a:cubicBezTo>
                  <a:pt x="629" y="77"/>
                  <a:pt x="631" y="79"/>
                  <a:pt x="628" y="80"/>
                </a:cubicBezTo>
                <a:cubicBezTo>
                  <a:pt x="624" y="80"/>
                  <a:pt x="623" y="77"/>
                  <a:pt x="621" y="76"/>
                </a:cubicBezTo>
                <a:cubicBezTo>
                  <a:pt x="618" y="79"/>
                  <a:pt x="614" y="80"/>
                  <a:pt x="608" y="80"/>
                </a:cubicBezTo>
                <a:cubicBezTo>
                  <a:pt x="603" y="81"/>
                  <a:pt x="605" y="76"/>
                  <a:pt x="600" y="77"/>
                </a:cubicBezTo>
                <a:cubicBezTo>
                  <a:pt x="598" y="79"/>
                  <a:pt x="592" y="79"/>
                  <a:pt x="591" y="80"/>
                </a:cubicBezTo>
                <a:cubicBezTo>
                  <a:pt x="588" y="83"/>
                  <a:pt x="584" y="81"/>
                  <a:pt x="580" y="82"/>
                </a:cubicBezTo>
                <a:cubicBezTo>
                  <a:pt x="576" y="83"/>
                  <a:pt x="576" y="85"/>
                  <a:pt x="573" y="85"/>
                </a:cubicBezTo>
                <a:cubicBezTo>
                  <a:pt x="571" y="85"/>
                  <a:pt x="570" y="82"/>
                  <a:pt x="567" y="83"/>
                </a:cubicBezTo>
                <a:cubicBezTo>
                  <a:pt x="563" y="84"/>
                  <a:pt x="566" y="89"/>
                  <a:pt x="562" y="88"/>
                </a:cubicBezTo>
                <a:cubicBezTo>
                  <a:pt x="561" y="86"/>
                  <a:pt x="559" y="84"/>
                  <a:pt x="557" y="83"/>
                </a:cubicBezTo>
                <a:cubicBezTo>
                  <a:pt x="555" y="85"/>
                  <a:pt x="553" y="86"/>
                  <a:pt x="550" y="87"/>
                </a:cubicBezTo>
                <a:cubicBezTo>
                  <a:pt x="548" y="87"/>
                  <a:pt x="544" y="88"/>
                  <a:pt x="542" y="88"/>
                </a:cubicBezTo>
                <a:cubicBezTo>
                  <a:pt x="533" y="90"/>
                  <a:pt x="521" y="88"/>
                  <a:pt x="512" y="90"/>
                </a:cubicBezTo>
                <a:cubicBezTo>
                  <a:pt x="509" y="90"/>
                  <a:pt x="508" y="93"/>
                  <a:pt x="505" y="93"/>
                </a:cubicBezTo>
                <a:cubicBezTo>
                  <a:pt x="500" y="93"/>
                  <a:pt x="494" y="93"/>
                  <a:pt x="489" y="93"/>
                </a:cubicBezTo>
                <a:cubicBezTo>
                  <a:pt x="486" y="93"/>
                  <a:pt x="487" y="91"/>
                  <a:pt x="486" y="93"/>
                </a:cubicBezTo>
                <a:cubicBezTo>
                  <a:pt x="485" y="94"/>
                  <a:pt x="483" y="91"/>
                  <a:pt x="484" y="91"/>
                </a:cubicBezTo>
                <a:cubicBezTo>
                  <a:pt x="481" y="91"/>
                  <a:pt x="480" y="93"/>
                  <a:pt x="477" y="93"/>
                </a:cubicBezTo>
                <a:cubicBezTo>
                  <a:pt x="479" y="93"/>
                  <a:pt x="471" y="91"/>
                  <a:pt x="472" y="95"/>
                </a:cubicBezTo>
                <a:cubicBezTo>
                  <a:pt x="477" y="96"/>
                  <a:pt x="485" y="93"/>
                  <a:pt x="487" y="96"/>
                </a:cubicBezTo>
                <a:cubicBezTo>
                  <a:pt x="482" y="96"/>
                  <a:pt x="479" y="98"/>
                  <a:pt x="479" y="102"/>
                </a:cubicBezTo>
                <a:cubicBezTo>
                  <a:pt x="480" y="107"/>
                  <a:pt x="484" y="109"/>
                  <a:pt x="486" y="112"/>
                </a:cubicBezTo>
                <a:cubicBezTo>
                  <a:pt x="486" y="115"/>
                  <a:pt x="488" y="115"/>
                  <a:pt x="490" y="117"/>
                </a:cubicBezTo>
                <a:cubicBezTo>
                  <a:pt x="483" y="119"/>
                  <a:pt x="480" y="121"/>
                  <a:pt x="471" y="118"/>
                </a:cubicBezTo>
                <a:cubicBezTo>
                  <a:pt x="471" y="122"/>
                  <a:pt x="472" y="124"/>
                  <a:pt x="473" y="126"/>
                </a:cubicBezTo>
                <a:cubicBezTo>
                  <a:pt x="467" y="127"/>
                  <a:pt x="473" y="131"/>
                  <a:pt x="470" y="136"/>
                </a:cubicBezTo>
                <a:cubicBezTo>
                  <a:pt x="474" y="136"/>
                  <a:pt x="475" y="133"/>
                  <a:pt x="480" y="134"/>
                </a:cubicBezTo>
                <a:cubicBezTo>
                  <a:pt x="481" y="127"/>
                  <a:pt x="475" y="135"/>
                  <a:pt x="475" y="131"/>
                </a:cubicBezTo>
                <a:cubicBezTo>
                  <a:pt x="476" y="130"/>
                  <a:pt x="476" y="128"/>
                  <a:pt x="477" y="126"/>
                </a:cubicBezTo>
                <a:cubicBezTo>
                  <a:pt x="477" y="126"/>
                  <a:pt x="480" y="127"/>
                  <a:pt x="480" y="126"/>
                </a:cubicBezTo>
                <a:cubicBezTo>
                  <a:pt x="481" y="125"/>
                  <a:pt x="478" y="124"/>
                  <a:pt x="478" y="123"/>
                </a:cubicBezTo>
                <a:cubicBezTo>
                  <a:pt x="479" y="122"/>
                  <a:pt x="483" y="123"/>
                  <a:pt x="483" y="122"/>
                </a:cubicBezTo>
                <a:cubicBezTo>
                  <a:pt x="479" y="126"/>
                  <a:pt x="486" y="124"/>
                  <a:pt x="487" y="128"/>
                </a:cubicBezTo>
                <a:cubicBezTo>
                  <a:pt x="485" y="129"/>
                  <a:pt x="485" y="132"/>
                  <a:pt x="484" y="134"/>
                </a:cubicBezTo>
                <a:cubicBezTo>
                  <a:pt x="483" y="136"/>
                  <a:pt x="476" y="139"/>
                  <a:pt x="482" y="141"/>
                </a:cubicBezTo>
                <a:cubicBezTo>
                  <a:pt x="482" y="138"/>
                  <a:pt x="485" y="137"/>
                  <a:pt x="489" y="137"/>
                </a:cubicBezTo>
                <a:cubicBezTo>
                  <a:pt x="489" y="139"/>
                  <a:pt x="487" y="139"/>
                  <a:pt x="487" y="141"/>
                </a:cubicBezTo>
                <a:cubicBezTo>
                  <a:pt x="494" y="140"/>
                  <a:pt x="494" y="144"/>
                  <a:pt x="496" y="148"/>
                </a:cubicBezTo>
                <a:cubicBezTo>
                  <a:pt x="492" y="149"/>
                  <a:pt x="491" y="152"/>
                  <a:pt x="489" y="152"/>
                </a:cubicBezTo>
                <a:cubicBezTo>
                  <a:pt x="488" y="151"/>
                  <a:pt x="489" y="147"/>
                  <a:pt x="486" y="148"/>
                </a:cubicBezTo>
                <a:cubicBezTo>
                  <a:pt x="485" y="153"/>
                  <a:pt x="483" y="156"/>
                  <a:pt x="478" y="156"/>
                </a:cubicBezTo>
                <a:cubicBezTo>
                  <a:pt x="471" y="156"/>
                  <a:pt x="469" y="150"/>
                  <a:pt x="459" y="152"/>
                </a:cubicBezTo>
                <a:cubicBezTo>
                  <a:pt x="460" y="147"/>
                  <a:pt x="455" y="146"/>
                  <a:pt x="454" y="150"/>
                </a:cubicBezTo>
                <a:cubicBezTo>
                  <a:pt x="456" y="150"/>
                  <a:pt x="458" y="150"/>
                  <a:pt x="458" y="152"/>
                </a:cubicBezTo>
                <a:cubicBezTo>
                  <a:pt x="455" y="154"/>
                  <a:pt x="447" y="154"/>
                  <a:pt x="444" y="152"/>
                </a:cubicBezTo>
                <a:cubicBezTo>
                  <a:pt x="445" y="158"/>
                  <a:pt x="443" y="161"/>
                  <a:pt x="440" y="164"/>
                </a:cubicBezTo>
                <a:cubicBezTo>
                  <a:pt x="431" y="167"/>
                  <a:pt x="424" y="156"/>
                  <a:pt x="420" y="164"/>
                </a:cubicBezTo>
                <a:cubicBezTo>
                  <a:pt x="421" y="165"/>
                  <a:pt x="423" y="164"/>
                  <a:pt x="423" y="166"/>
                </a:cubicBezTo>
                <a:cubicBezTo>
                  <a:pt x="416" y="167"/>
                  <a:pt x="418" y="175"/>
                  <a:pt x="419" y="180"/>
                </a:cubicBezTo>
                <a:cubicBezTo>
                  <a:pt x="416" y="183"/>
                  <a:pt x="416" y="187"/>
                  <a:pt x="411" y="188"/>
                </a:cubicBezTo>
                <a:cubicBezTo>
                  <a:pt x="409" y="189"/>
                  <a:pt x="406" y="188"/>
                  <a:pt x="404" y="188"/>
                </a:cubicBezTo>
                <a:cubicBezTo>
                  <a:pt x="403" y="188"/>
                  <a:pt x="402" y="187"/>
                  <a:pt x="403" y="187"/>
                </a:cubicBezTo>
                <a:cubicBezTo>
                  <a:pt x="400" y="186"/>
                  <a:pt x="397" y="188"/>
                  <a:pt x="396" y="187"/>
                </a:cubicBezTo>
                <a:cubicBezTo>
                  <a:pt x="392" y="179"/>
                  <a:pt x="401" y="178"/>
                  <a:pt x="402" y="171"/>
                </a:cubicBezTo>
                <a:cubicBezTo>
                  <a:pt x="399" y="167"/>
                  <a:pt x="392" y="166"/>
                  <a:pt x="392" y="160"/>
                </a:cubicBezTo>
                <a:cubicBezTo>
                  <a:pt x="390" y="159"/>
                  <a:pt x="389" y="160"/>
                  <a:pt x="388" y="161"/>
                </a:cubicBezTo>
                <a:cubicBezTo>
                  <a:pt x="385" y="164"/>
                  <a:pt x="384" y="168"/>
                  <a:pt x="379" y="169"/>
                </a:cubicBezTo>
                <a:cubicBezTo>
                  <a:pt x="377" y="166"/>
                  <a:pt x="374" y="165"/>
                  <a:pt x="374" y="163"/>
                </a:cubicBezTo>
                <a:cubicBezTo>
                  <a:pt x="373" y="162"/>
                  <a:pt x="374" y="160"/>
                  <a:pt x="372" y="160"/>
                </a:cubicBezTo>
                <a:cubicBezTo>
                  <a:pt x="368" y="163"/>
                  <a:pt x="373" y="165"/>
                  <a:pt x="372" y="171"/>
                </a:cubicBezTo>
                <a:cubicBezTo>
                  <a:pt x="371" y="171"/>
                  <a:pt x="370" y="172"/>
                  <a:pt x="371" y="174"/>
                </a:cubicBezTo>
                <a:cubicBezTo>
                  <a:pt x="367" y="174"/>
                  <a:pt x="366" y="177"/>
                  <a:pt x="364" y="179"/>
                </a:cubicBezTo>
                <a:cubicBezTo>
                  <a:pt x="364" y="176"/>
                  <a:pt x="362" y="180"/>
                  <a:pt x="361" y="177"/>
                </a:cubicBezTo>
                <a:cubicBezTo>
                  <a:pt x="361" y="175"/>
                  <a:pt x="368" y="174"/>
                  <a:pt x="362" y="172"/>
                </a:cubicBezTo>
                <a:cubicBezTo>
                  <a:pt x="362" y="175"/>
                  <a:pt x="358" y="174"/>
                  <a:pt x="356" y="174"/>
                </a:cubicBezTo>
                <a:cubicBezTo>
                  <a:pt x="356" y="172"/>
                  <a:pt x="357" y="170"/>
                  <a:pt x="357" y="169"/>
                </a:cubicBezTo>
                <a:cubicBezTo>
                  <a:pt x="352" y="169"/>
                  <a:pt x="350" y="165"/>
                  <a:pt x="344" y="164"/>
                </a:cubicBezTo>
                <a:cubicBezTo>
                  <a:pt x="344" y="168"/>
                  <a:pt x="341" y="170"/>
                  <a:pt x="339" y="172"/>
                </a:cubicBezTo>
                <a:cubicBezTo>
                  <a:pt x="331" y="175"/>
                  <a:pt x="334" y="166"/>
                  <a:pt x="326" y="168"/>
                </a:cubicBezTo>
                <a:cubicBezTo>
                  <a:pt x="323" y="168"/>
                  <a:pt x="325" y="173"/>
                  <a:pt x="321" y="172"/>
                </a:cubicBezTo>
                <a:cubicBezTo>
                  <a:pt x="316" y="171"/>
                  <a:pt x="318" y="171"/>
                  <a:pt x="313" y="172"/>
                </a:cubicBezTo>
                <a:cubicBezTo>
                  <a:pt x="311" y="170"/>
                  <a:pt x="311" y="166"/>
                  <a:pt x="308" y="166"/>
                </a:cubicBezTo>
                <a:cubicBezTo>
                  <a:pt x="308" y="168"/>
                  <a:pt x="306" y="168"/>
                  <a:pt x="304" y="169"/>
                </a:cubicBezTo>
                <a:cubicBezTo>
                  <a:pt x="303" y="170"/>
                  <a:pt x="302" y="171"/>
                  <a:pt x="301" y="172"/>
                </a:cubicBezTo>
                <a:cubicBezTo>
                  <a:pt x="300" y="172"/>
                  <a:pt x="299" y="174"/>
                  <a:pt x="298" y="174"/>
                </a:cubicBezTo>
                <a:cubicBezTo>
                  <a:pt x="291" y="174"/>
                  <a:pt x="284" y="174"/>
                  <a:pt x="277" y="174"/>
                </a:cubicBezTo>
                <a:cubicBezTo>
                  <a:pt x="276" y="176"/>
                  <a:pt x="275" y="177"/>
                  <a:pt x="272" y="177"/>
                </a:cubicBezTo>
                <a:cubicBezTo>
                  <a:pt x="270" y="179"/>
                  <a:pt x="271" y="184"/>
                  <a:pt x="265" y="183"/>
                </a:cubicBezTo>
                <a:cubicBezTo>
                  <a:pt x="259" y="175"/>
                  <a:pt x="247" y="181"/>
                  <a:pt x="241" y="187"/>
                </a:cubicBezTo>
                <a:cubicBezTo>
                  <a:pt x="241" y="184"/>
                  <a:pt x="241" y="182"/>
                  <a:pt x="240" y="180"/>
                </a:cubicBezTo>
                <a:cubicBezTo>
                  <a:pt x="231" y="183"/>
                  <a:pt x="218" y="185"/>
                  <a:pt x="204" y="187"/>
                </a:cubicBezTo>
                <a:cubicBezTo>
                  <a:pt x="200" y="187"/>
                  <a:pt x="196" y="186"/>
                  <a:pt x="191" y="187"/>
                </a:cubicBezTo>
                <a:cubicBezTo>
                  <a:pt x="190" y="187"/>
                  <a:pt x="189" y="188"/>
                  <a:pt x="188" y="188"/>
                </a:cubicBezTo>
                <a:cubicBezTo>
                  <a:pt x="185" y="189"/>
                  <a:pt x="183" y="188"/>
                  <a:pt x="181" y="190"/>
                </a:cubicBezTo>
                <a:cubicBezTo>
                  <a:pt x="180" y="192"/>
                  <a:pt x="168" y="189"/>
                  <a:pt x="165" y="190"/>
                </a:cubicBezTo>
                <a:cubicBezTo>
                  <a:pt x="163" y="190"/>
                  <a:pt x="163" y="191"/>
                  <a:pt x="162" y="191"/>
                </a:cubicBezTo>
                <a:cubicBezTo>
                  <a:pt x="157" y="192"/>
                  <a:pt x="155" y="193"/>
                  <a:pt x="154" y="193"/>
                </a:cubicBezTo>
                <a:cubicBezTo>
                  <a:pt x="148" y="194"/>
                  <a:pt x="148" y="192"/>
                  <a:pt x="150" y="196"/>
                </a:cubicBezTo>
                <a:cubicBezTo>
                  <a:pt x="151" y="199"/>
                  <a:pt x="152" y="195"/>
                  <a:pt x="154" y="194"/>
                </a:cubicBezTo>
                <a:cubicBezTo>
                  <a:pt x="156" y="193"/>
                  <a:pt x="158" y="194"/>
                  <a:pt x="159" y="194"/>
                </a:cubicBezTo>
                <a:cubicBezTo>
                  <a:pt x="161" y="197"/>
                  <a:pt x="170" y="188"/>
                  <a:pt x="170" y="194"/>
                </a:cubicBezTo>
                <a:cubicBezTo>
                  <a:pt x="159" y="193"/>
                  <a:pt x="163" y="205"/>
                  <a:pt x="156" y="207"/>
                </a:cubicBezTo>
                <a:cubicBezTo>
                  <a:pt x="151" y="207"/>
                  <a:pt x="152" y="210"/>
                  <a:pt x="148" y="210"/>
                </a:cubicBezTo>
                <a:cubicBezTo>
                  <a:pt x="144" y="211"/>
                  <a:pt x="137" y="205"/>
                  <a:pt x="136" y="212"/>
                </a:cubicBezTo>
                <a:cubicBezTo>
                  <a:pt x="139" y="213"/>
                  <a:pt x="142" y="207"/>
                  <a:pt x="143" y="212"/>
                </a:cubicBezTo>
                <a:cubicBezTo>
                  <a:pt x="142" y="214"/>
                  <a:pt x="141" y="216"/>
                  <a:pt x="140" y="217"/>
                </a:cubicBezTo>
                <a:cubicBezTo>
                  <a:pt x="138" y="212"/>
                  <a:pt x="119" y="212"/>
                  <a:pt x="118" y="217"/>
                </a:cubicBezTo>
                <a:cubicBezTo>
                  <a:pt x="124" y="216"/>
                  <a:pt x="130" y="213"/>
                  <a:pt x="133" y="218"/>
                </a:cubicBezTo>
                <a:cubicBezTo>
                  <a:pt x="129" y="217"/>
                  <a:pt x="122" y="221"/>
                  <a:pt x="127" y="223"/>
                </a:cubicBezTo>
                <a:cubicBezTo>
                  <a:pt x="128" y="218"/>
                  <a:pt x="131" y="222"/>
                  <a:pt x="132" y="221"/>
                </a:cubicBezTo>
                <a:cubicBezTo>
                  <a:pt x="133" y="221"/>
                  <a:pt x="137" y="213"/>
                  <a:pt x="140" y="218"/>
                </a:cubicBezTo>
                <a:cubicBezTo>
                  <a:pt x="140" y="225"/>
                  <a:pt x="135" y="219"/>
                  <a:pt x="135" y="223"/>
                </a:cubicBezTo>
                <a:cubicBezTo>
                  <a:pt x="135" y="226"/>
                  <a:pt x="129" y="227"/>
                  <a:pt x="134" y="228"/>
                </a:cubicBezTo>
                <a:cubicBezTo>
                  <a:pt x="134" y="226"/>
                  <a:pt x="136" y="225"/>
                  <a:pt x="139" y="225"/>
                </a:cubicBezTo>
                <a:cubicBezTo>
                  <a:pt x="139" y="226"/>
                  <a:pt x="136" y="227"/>
                  <a:pt x="139" y="228"/>
                </a:cubicBezTo>
                <a:cubicBezTo>
                  <a:pt x="141" y="228"/>
                  <a:pt x="141" y="230"/>
                  <a:pt x="142" y="231"/>
                </a:cubicBezTo>
                <a:cubicBezTo>
                  <a:pt x="137" y="231"/>
                  <a:pt x="143" y="234"/>
                  <a:pt x="142" y="237"/>
                </a:cubicBezTo>
                <a:cubicBezTo>
                  <a:pt x="142" y="240"/>
                  <a:pt x="140" y="240"/>
                  <a:pt x="143" y="242"/>
                </a:cubicBezTo>
                <a:cubicBezTo>
                  <a:pt x="143" y="242"/>
                  <a:pt x="142" y="245"/>
                  <a:pt x="143" y="245"/>
                </a:cubicBezTo>
                <a:cubicBezTo>
                  <a:pt x="144" y="246"/>
                  <a:pt x="146" y="245"/>
                  <a:pt x="146" y="247"/>
                </a:cubicBezTo>
                <a:cubicBezTo>
                  <a:pt x="144" y="247"/>
                  <a:pt x="142" y="247"/>
                  <a:pt x="141" y="248"/>
                </a:cubicBezTo>
                <a:cubicBezTo>
                  <a:pt x="148" y="252"/>
                  <a:pt x="152" y="248"/>
                  <a:pt x="160" y="248"/>
                </a:cubicBezTo>
                <a:cubicBezTo>
                  <a:pt x="160" y="243"/>
                  <a:pt x="153" y="246"/>
                  <a:pt x="153" y="242"/>
                </a:cubicBezTo>
                <a:cubicBezTo>
                  <a:pt x="155" y="242"/>
                  <a:pt x="156" y="240"/>
                  <a:pt x="159" y="240"/>
                </a:cubicBezTo>
                <a:cubicBezTo>
                  <a:pt x="157" y="246"/>
                  <a:pt x="165" y="241"/>
                  <a:pt x="164" y="245"/>
                </a:cubicBezTo>
                <a:cubicBezTo>
                  <a:pt x="156" y="246"/>
                  <a:pt x="165" y="249"/>
                  <a:pt x="166" y="250"/>
                </a:cubicBezTo>
                <a:cubicBezTo>
                  <a:pt x="165" y="250"/>
                  <a:pt x="164" y="251"/>
                  <a:pt x="165" y="253"/>
                </a:cubicBezTo>
                <a:cubicBezTo>
                  <a:pt x="160" y="249"/>
                  <a:pt x="153" y="257"/>
                  <a:pt x="148" y="253"/>
                </a:cubicBezTo>
                <a:cubicBezTo>
                  <a:pt x="149" y="260"/>
                  <a:pt x="154" y="253"/>
                  <a:pt x="158" y="255"/>
                </a:cubicBezTo>
                <a:cubicBezTo>
                  <a:pt x="160" y="260"/>
                  <a:pt x="160" y="258"/>
                  <a:pt x="157" y="261"/>
                </a:cubicBezTo>
                <a:cubicBezTo>
                  <a:pt x="159" y="261"/>
                  <a:pt x="161" y="262"/>
                  <a:pt x="160" y="264"/>
                </a:cubicBezTo>
                <a:cubicBezTo>
                  <a:pt x="162" y="264"/>
                  <a:pt x="162" y="267"/>
                  <a:pt x="160" y="267"/>
                </a:cubicBezTo>
                <a:cubicBezTo>
                  <a:pt x="160" y="267"/>
                  <a:pt x="160" y="264"/>
                  <a:pt x="159" y="264"/>
                </a:cubicBezTo>
                <a:cubicBezTo>
                  <a:pt x="159" y="264"/>
                  <a:pt x="157" y="270"/>
                  <a:pt x="157" y="269"/>
                </a:cubicBezTo>
                <a:cubicBezTo>
                  <a:pt x="157" y="271"/>
                  <a:pt x="159" y="271"/>
                  <a:pt x="159" y="274"/>
                </a:cubicBezTo>
                <a:cubicBezTo>
                  <a:pt x="156" y="273"/>
                  <a:pt x="156" y="276"/>
                  <a:pt x="153" y="275"/>
                </a:cubicBezTo>
                <a:cubicBezTo>
                  <a:pt x="152" y="273"/>
                  <a:pt x="153" y="270"/>
                  <a:pt x="154" y="269"/>
                </a:cubicBezTo>
                <a:cubicBezTo>
                  <a:pt x="151" y="269"/>
                  <a:pt x="148" y="268"/>
                  <a:pt x="147" y="271"/>
                </a:cubicBezTo>
                <a:cubicBezTo>
                  <a:pt x="149" y="271"/>
                  <a:pt x="151" y="271"/>
                  <a:pt x="151" y="274"/>
                </a:cubicBezTo>
                <a:cubicBezTo>
                  <a:pt x="144" y="272"/>
                  <a:pt x="147" y="278"/>
                  <a:pt x="143" y="279"/>
                </a:cubicBezTo>
                <a:cubicBezTo>
                  <a:pt x="142" y="279"/>
                  <a:pt x="140" y="279"/>
                  <a:pt x="140" y="280"/>
                </a:cubicBezTo>
                <a:cubicBezTo>
                  <a:pt x="142" y="280"/>
                  <a:pt x="144" y="281"/>
                  <a:pt x="143" y="283"/>
                </a:cubicBezTo>
                <a:cubicBezTo>
                  <a:pt x="143" y="285"/>
                  <a:pt x="146" y="285"/>
                  <a:pt x="147" y="286"/>
                </a:cubicBezTo>
                <a:cubicBezTo>
                  <a:pt x="144" y="285"/>
                  <a:pt x="144" y="291"/>
                  <a:pt x="143" y="291"/>
                </a:cubicBezTo>
                <a:cubicBezTo>
                  <a:pt x="143" y="292"/>
                  <a:pt x="140" y="289"/>
                  <a:pt x="140" y="290"/>
                </a:cubicBezTo>
                <a:cubicBezTo>
                  <a:pt x="139" y="291"/>
                  <a:pt x="139" y="294"/>
                  <a:pt x="139" y="296"/>
                </a:cubicBezTo>
                <a:cubicBezTo>
                  <a:pt x="139" y="296"/>
                  <a:pt x="138" y="296"/>
                  <a:pt x="137" y="298"/>
                </a:cubicBezTo>
                <a:cubicBezTo>
                  <a:pt x="137" y="299"/>
                  <a:pt x="138" y="301"/>
                  <a:pt x="137" y="302"/>
                </a:cubicBezTo>
                <a:cubicBezTo>
                  <a:pt x="139" y="305"/>
                  <a:pt x="144" y="303"/>
                  <a:pt x="144" y="305"/>
                </a:cubicBezTo>
                <a:cubicBezTo>
                  <a:pt x="141" y="305"/>
                  <a:pt x="141" y="308"/>
                  <a:pt x="139" y="309"/>
                </a:cubicBezTo>
                <a:cubicBezTo>
                  <a:pt x="139" y="306"/>
                  <a:pt x="135" y="308"/>
                  <a:pt x="134" y="305"/>
                </a:cubicBezTo>
                <a:cubicBezTo>
                  <a:pt x="134" y="304"/>
                  <a:pt x="137" y="303"/>
                  <a:pt x="134" y="302"/>
                </a:cubicBezTo>
                <a:cubicBezTo>
                  <a:pt x="132" y="307"/>
                  <a:pt x="124" y="299"/>
                  <a:pt x="129" y="296"/>
                </a:cubicBezTo>
                <a:cubicBezTo>
                  <a:pt x="124" y="296"/>
                  <a:pt x="123" y="300"/>
                  <a:pt x="123" y="304"/>
                </a:cubicBezTo>
                <a:cubicBezTo>
                  <a:pt x="125" y="304"/>
                  <a:pt x="125" y="306"/>
                  <a:pt x="125" y="309"/>
                </a:cubicBezTo>
                <a:cubicBezTo>
                  <a:pt x="129" y="308"/>
                  <a:pt x="129" y="313"/>
                  <a:pt x="132" y="315"/>
                </a:cubicBezTo>
                <a:cubicBezTo>
                  <a:pt x="127" y="316"/>
                  <a:pt x="130" y="325"/>
                  <a:pt x="127" y="328"/>
                </a:cubicBezTo>
                <a:cubicBezTo>
                  <a:pt x="132" y="330"/>
                  <a:pt x="131" y="319"/>
                  <a:pt x="134" y="325"/>
                </a:cubicBezTo>
                <a:cubicBezTo>
                  <a:pt x="134" y="330"/>
                  <a:pt x="129" y="328"/>
                  <a:pt x="132" y="331"/>
                </a:cubicBezTo>
                <a:cubicBezTo>
                  <a:pt x="133" y="332"/>
                  <a:pt x="129" y="335"/>
                  <a:pt x="129" y="336"/>
                </a:cubicBezTo>
                <a:cubicBezTo>
                  <a:pt x="131" y="335"/>
                  <a:pt x="132" y="338"/>
                  <a:pt x="133" y="336"/>
                </a:cubicBezTo>
                <a:cubicBezTo>
                  <a:pt x="135" y="336"/>
                  <a:pt x="134" y="340"/>
                  <a:pt x="138" y="339"/>
                </a:cubicBezTo>
                <a:cubicBezTo>
                  <a:pt x="138" y="337"/>
                  <a:pt x="137" y="336"/>
                  <a:pt x="137" y="334"/>
                </a:cubicBezTo>
                <a:cubicBezTo>
                  <a:pt x="137" y="333"/>
                  <a:pt x="139" y="333"/>
                  <a:pt x="139" y="332"/>
                </a:cubicBezTo>
                <a:cubicBezTo>
                  <a:pt x="139" y="329"/>
                  <a:pt x="137" y="324"/>
                  <a:pt x="140" y="323"/>
                </a:cubicBezTo>
                <a:cubicBezTo>
                  <a:pt x="144" y="323"/>
                  <a:pt x="147" y="325"/>
                  <a:pt x="149" y="328"/>
                </a:cubicBezTo>
                <a:cubicBezTo>
                  <a:pt x="149" y="328"/>
                  <a:pt x="148" y="330"/>
                  <a:pt x="149" y="331"/>
                </a:cubicBezTo>
                <a:cubicBezTo>
                  <a:pt x="149" y="332"/>
                  <a:pt x="152" y="331"/>
                  <a:pt x="152" y="332"/>
                </a:cubicBezTo>
                <a:cubicBezTo>
                  <a:pt x="150" y="333"/>
                  <a:pt x="148" y="334"/>
                  <a:pt x="147" y="336"/>
                </a:cubicBezTo>
                <a:cubicBezTo>
                  <a:pt x="147" y="338"/>
                  <a:pt x="152" y="341"/>
                  <a:pt x="152" y="337"/>
                </a:cubicBezTo>
                <a:cubicBezTo>
                  <a:pt x="151" y="337"/>
                  <a:pt x="149" y="337"/>
                  <a:pt x="149" y="336"/>
                </a:cubicBezTo>
                <a:cubicBezTo>
                  <a:pt x="154" y="335"/>
                  <a:pt x="154" y="339"/>
                  <a:pt x="154" y="344"/>
                </a:cubicBezTo>
                <a:cubicBezTo>
                  <a:pt x="159" y="345"/>
                  <a:pt x="160" y="342"/>
                  <a:pt x="164" y="342"/>
                </a:cubicBezTo>
                <a:cubicBezTo>
                  <a:pt x="164" y="346"/>
                  <a:pt x="169" y="344"/>
                  <a:pt x="169" y="347"/>
                </a:cubicBezTo>
                <a:cubicBezTo>
                  <a:pt x="173" y="344"/>
                  <a:pt x="175" y="347"/>
                  <a:pt x="177" y="347"/>
                </a:cubicBezTo>
                <a:cubicBezTo>
                  <a:pt x="178" y="347"/>
                  <a:pt x="179" y="345"/>
                  <a:pt x="179" y="345"/>
                </a:cubicBezTo>
                <a:cubicBezTo>
                  <a:pt x="181" y="345"/>
                  <a:pt x="181" y="347"/>
                  <a:pt x="184" y="347"/>
                </a:cubicBezTo>
                <a:cubicBezTo>
                  <a:pt x="186" y="347"/>
                  <a:pt x="188" y="345"/>
                  <a:pt x="190" y="345"/>
                </a:cubicBezTo>
                <a:cubicBezTo>
                  <a:pt x="192" y="345"/>
                  <a:pt x="192" y="347"/>
                  <a:pt x="194" y="347"/>
                </a:cubicBezTo>
                <a:cubicBezTo>
                  <a:pt x="194" y="347"/>
                  <a:pt x="194" y="345"/>
                  <a:pt x="195" y="345"/>
                </a:cubicBezTo>
                <a:cubicBezTo>
                  <a:pt x="202" y="343"/>
                  <a:pt x="215" y="343"/>
                  <a:pt x="215" y="350"/>
                </a:cubicBezTo>
                <a:cubicBezTo>
                  <a:pt x="208" y="348"/>
                  <a:pt x="206" y="353"/>
                  <a:pt x="204" y="353"/>
                </a:cubicBezTo>
                <a:cubicBezTo>
                  <a:pt x="204" y="353"/>
                  <a:pt x="204" y="350"/>
                  <a:pt x="204" y="350"/>
                </a:cubicBezTo>
                <a:cubicBezTo>
                  <a:pt x="203" y="349"/>
                  <a:pt x="198" y="350"/>
                  <a:pt x="197" y="350"/>
                </a:cubicBezTo>
                <a:cubicBezTo>
                  <a:pt x="197" y="350"/>
                  <a:pt x="195" y="351"/>
                  <a:pt x="196" y="351"/>
                </a:cubicBezTo>
                <a:cubicBezTo>
                  <a:pt x="193" y="352"/>
                  <a:pt x="193" y="349"/>
                  <a:pt x="191" y="351"/>
                </a:cubicBezTo>
                <a:cubicBezTo>
                  <a:pt x="190" y="352"/>
                  <a:pt x="185" y="353"/>
                  <a:pt x="184" y="353"/>
                </a:cubicBezTo>
                <a:cubicBezTo>
                  <a:pt x="182" y="353"/>
                  <a:pt x="179" y="353"/>
                  <a:pt x="176" y="351"/>
                </a:cubicBezTo>
                <a:cubicBezTo>
                  <a:pt x="174" y="353"/>
                  <a:pt x="173" y="355"/>
                  <a:pt x="171" y="356"/>
                </a:cubicBezTo>
                <a:cubicBezTo>
                  <a:pt x="169" y="356"/>
                  <a:pt x="168" y="353"/>
                  <a:pt x="165" y="353"/>
                </a:cubicBezTo>
                <a:cubicBezTo>
                  <a:pt x="163" y="353"/>
                  <a:pt x="162" y="355"/>
                  <a:pt x="160" y="355"/>
                </a:cubicBezTo>
                <a:cubicBezTo>
                  <a:pt x="151" y="355"/>
                  <a:pt x="137" y="353"/>
                  <a:pt x="134" y="358"/>
                </a:cubicBezTo>
                <a:cubicBezTo>
                  <a:pt x="141" y="362"/>
                  <a:pt x="125" y="365"/>
                  <a:pt x="131" y="367"/>
                </a:cubicBezTo>
                <a:cubicBezTo>
                  <a:pt x="131" y="365"/>
                  <a:pt x="133" y="367"/>
                  <a:pt x="134" y="366"/>
                </a:cubicBezTo>
                <a:cubicBezTo>
                  <a:pt x="136" y="365"/>
                  <a:pt x="134" y="364"/>
                  <a:pt x="135" y="363"/>
                </a:cubicBezTo>
                <a:cubicBezTo>
                  <a:pt x="136" y="362"/>
                  <a:pt x="138" y="362"/>
                  <a:pt x="139" y="361"/>
                </a:cubicBezTo>
                <a:cubicBezTo>
                  <a:pt x="140" y="360"/>
                  <a:pt x="138" y="357"/>
                  <a:pt x="142" y="358"/>
                </a:cubicBezTo>
                <a:cubicBezTo>
                  <a:pt x="143" y="360"/>
                  <a:pt x="136" y="362"/>
                  <a:pt x="140" y="363"/>
                </a:cubicBezTo>
                <a:cubicBezTo>
                  <a:pt x="142" y="360"/>
                  <a:pt x="146" y="362"/>
                  <a:pt x="147" y="363"/>
                </a:cubicBezTo>
                <a:cubicBezTo>
                  <a:pt x="145" y="368"/>
                  <a:pt x="150" y="366"/>
                  <a:pt x="151" y="369"/>
                </a:cubicBezTo>
                <a:cubicBezTo>
                  <a:pt x="143" y="367"/>
                  <a:pt x="142" y="372"/>
                  <a:pt x="139" y="372"/>
                </a:cubicBezTo>
                <a:cubicBezTo>
                  <a:pt x="140" y="372"/>
                  <a:pt x="138" y="371"/>
                  <a:pt x="138" y="371"/>
                </a:cubicBezTo>
                <a:cubicBezTo>
                  <a:pt x="132" y="369"/>
                  <a:pt x="132" y="369"/>
                  <a:pt x="129" y="371"/>
                </a:cubicBezTo>
                <a:cubicBezTo>
                  <a:pt x="128" y="378"/>
                  <a:pt x="137" y="370"/>
                  <a:pt x="136" y="374"/>
                </a:cubicBezTo>
                <a:cubicBezTo>
                  <a:pt x="137" y="380"/>
                  <a:pt x="128" y="377"/>
                  <a:pt x="128" y="382"/>
                </a:cubicBezTo>
                <a:cubicBezTo>
                  <a:pt x="134" y="379"/>
                  <a:pt x="128" y="393"/>
                  <a:pt x="133" y="388"/>
                </a:cubicBezTo>
                <a:cubicBezTo>
                  <a:pt x="129" y="384"/>
                  <a:pt x="143" y="378"/>
                  <a:pt x="145" y="385"/>
                </a:cubicBezTo>
                <a:cubicBezTo>
                  <a:pt x="139" y="387"/>
                  <a:pt x="146" y="391"/>
                  <a:pt x="140" y="393"/>
                </a:cubicBezTo>
                <a:cubicBezTo>
                  <a:pt x="140" y="391"/>
                  <a:pt x="140" y="389"/>
                  <a:pt x="137" y="390"/>
                </a:cubicBezTo>
                <a:cubicBezTo>
                  <a:pt x="137" y="395"/>
                  <a:pt x="136" y="399"/>
                  <a:pt x="129" y="397"/>
                </a:cubicBezTo>
                <a:cubicBezTo>
                  <a:pt x="127" y="402"/>
                  <a:pt x="132" y="401"/>
                  <a:pt x="133" y="404"/>
                </a:cubicBezTo>
                <a:cubicBezTo>
                  <a:pt x="131" y="404"/>
                  <a:pt x="128" y="404"/>
                  <a:pt x="128" y="405"/>
                </a:cubicBezTo>
                <a:cubicBezTo>
                  <a:pt x="131" y="407"/>
                  <a:pt x="139" y="404"/>
                  <a:pt x="146" y="405"/>
                </a:cubicBezTo>
                <a:cubicBezTo>
                  <a:pt x="146" y="408"/>
                  <a:pt x="146" y="411"/>
                  <a:pt x="146" y="413"/>
                </a:cubicBezTo>
                <a:cubicBezTo>
                  <a:pt x="152" y="416"/>
                  <a:pt x="147" y="408"/>
                  <a:pt x="151" y="409"/>
                </a:cubicBezTo>
                <a:cubicBezTo>
                  <a:pt x="151" y="410"/>
                  <a:pt x="151" y="413"/>
                  <a:pt x="149" y="413"/>
                </a:cubicBezTo>
                <a:cubicBezTo>
                  <a:pt x="149" y="416"/>
                  <a:pt x="152" y="417"/>
                  <a:pt x="150" y="418"/>
                </a:cubicBezTo>
                <a:cubicBezTo>
                  <a:pt x="146" y="414"/>
                  <a:pt x="140" y="421"/>
                  <a:pt x="136" y="415"/>
                </a:cubicBezTo>
                <a:cubicBezTo>
                  <a:pt x="141" y="415"/>
                  <a:pt x="142" y="411"/>
                  <a:pt x="144" y="409"/>
                </a:cubicBezTo>
                <a:cubicBezTo>
                  <a:pt x="141" y="411"/>
                  <a:pt x="133" y="409"/>
                  <a:pt x="131" y="412"/>
                </a:cubicBezTo>
                <a:cubicBezTo>
                  <a:pt x="134" y="414"/>
                  <a:pt x="133" y="420"/>
                  <a:pt x="135" y="423"/>
                </a:cubicBezTo>
                <a:cubicBezTo>
                  <a:pt x="133" y="423"/>
                  <a:pt x="131" y="420"/>
                  <a:pt x="130" y="423"/>
                </a:cubicBezTo>
                <a:cubicBezTo>
                  <a:pt x="131" y="425"/>
                  <a:pt x="137" y="423"/>
                  <a:pt x="137" y="426"/>
                </a:cubicBezTo>
                <a:cubicBezTo>
                  <a:pt x="138" y="429"/>
                  <a:pt x="135" y="429"/>
                  <a:pt x="134" y="431"/>
                </a:cubicBezTo>
                <a:cubicBezTo>
                  <a:pt x="139" y="429"/>
                  <a:pt x="140" y="429"/>
                  <a:pt x="142" y="432"/>
                </a:cubicBezTo>
                <a:cubicBezTo>
                  <a:pt x="143" y="433"/>
                  <a:pt x="145" y="432"/>
                  <a:pt x="145" y="432"/>
                </a:cubicBezTo>
                <a:cubicBezTo>
                  <a:pt x="149" y="435"/>
                  <a:pt x="148" y="438"/>
                  <a:pt x="151" y="439"/>
                </a:cubicBezTo>
                <a:cubicBezTo>
                  <a:pt x="150" y="438"/>
                  <a:pt x="152" y="436"/>
                  <a:pt x="152" y="436"/>
                </a:cubicBezTo>
                <a:cubicBezTo>
                  <a:pt x="157" y="434"/>
                  <a:pt x="159" y="440"/>
                  <a:pt x="160" y="436"/>
                </a:cubicBezTo>
                <a:cubicBezTo>
                  <a:pt x="158" y="435"/>
                  <a:pt x="158" y="434"/>
                  <a:pt x="157" y="432"/>
                </a:cubicBezTo>
                <a:cubicBezTo>
                  <a:pt x="158" y="433"/>
                  <a:pt x="163" y="436"/>
                  <a:pt x="163" y="432"/>
                </a:cubicBezTo>
                <a:cubicBezTo>
                  <a:pt x="160" y="432"/>
                  <a:pt x="165" y="427"/>
                  <a:pt x="168" y="428"/>
                </a:cubicBezTo>
                <a:cubicBezTo>
                  <a:pt x="169" y="428"/>
                  <a:pt x="170" y="429"/>
                  <a:pt x="170" y="431"/>
                </a:cubicBezTo>
                <a:cubicBezTo>
                  <a:pt x="173" y="431"/>
                  <a:pt x="174" y="428"/>
                  <a:pt x="178" y="428"/>
                </a:cubicBezTo>
                <a:cubicBezTo>
                  <a:pt x="183" y="426"/>
                  <a:pt x="191" y="427"/>
                  <a:pt x="197" y="426"/>
                </a:cubicBezTo>
                <a:cubicBezTo>
                  <a:pt x="200" y="426"/>
                  <a:pt x="200" y="429"/>
                  <a:pt x="202" y="429"/>
                </a:cubicBezTo>
                <a:cubicBezTo>
                  <a:pt x="208" y="430"/>
                  <a:pt x="205" y="432"/>
                  <a:pt x="209" y="434"/>
                </a:cubicBezTo>
                <a:cubicBezTo>
                  <a:pt x="206" y="428"/>
                  <a:pt x="215" y="425"/>
                  <a:pt x="217" y="429"/>
                </a:cubicBezTo>
                <a:cubicBezTo>
                  <a:pt x="218" y="433"/>
                  <a:pt x="211" y="430"/>
                  <a:pt x="212" y="436"/>
                </a:cubicBezTo>
                <a:cubicBezTo>
                  <a:pt x="214" y="435"/>
                  <a:pt x="216" y="435"/>
                  <a:pt x="216" y="432"/>
                </a:cubicBezTo>
                <a:cubicBezTo>
                  <a:pt x="219" y="433"/>
                  <a:pt x="219" y="430"/>
                  <a:pt x="220" y="429"/>
                </a:cubicBezTo>
                <a:cubicBezTo>
                  <a:pt x="224" y="431"/>
                  <a:pt x="227" y="428"/>
                  <a:pt x="230" y="428"/>
                </a:cubicBezTo>
                <a:cubicBezTo>
                  <a:pt x="238" y="427"/>
                  <a:pt x="249" y="427"/>
                  <a:pt x="259" y="428"/>
                </a:cubicBezTo>
                <a:cubicBezTo>
                  <a:pt x="265" y="428"/>
                  <a:pt x="262" y="429"/>
                  <a:pt x="266" y="428"/>
                </a:cubicBezTo>
                <a:cubicBezTo>
                  <a:pt x="273" y="426"/>
                  <a:pt x="286" y="427"/>
                  <a:pt x="292" y="428"/>
                </a:cubicBezTo>
                <a:cubicBezTo>
                  <a:pt x="294" y="428"/>
                  <a:pt x="294" y="429"/>
                  <a:pt x="297" y="429"/>
                </a:cubicBezTo>
                <a:cubicBezTo>
                  <a:pt x="299" y="429"/>
                  <a:pt x="300" y="427"/>
                  <a:pt x="304" y="428"/>
                </a:cubicBezTo>
                <a:cubicBezTo>
                  <a:pt x="305" y="428"/>
                  <a:pt x="305" y="429"/>
                  <a:pt x="305" y="429"/>
                </a:cubicBezTo>
                <a:cubicBezTo>
                  <a:pt x="308" y="430"/>
                  <a:pt x="309" y="427"/>
                  <a:pt x="312" y="428"/>
                </a:cubicBezTo>
                <a:cubicBezTo>
                  <a:pt x="315" y="428"/>
                  <a:pt x="318" y="431"/>
                  <a:pt x="322" y="429"/>
                </a:cubicBezTo>
                <a:cubicBezTo>
                  <a:pt x="324" y="426"/>
                  <a:pt x="332" y="429"/>
                  <a:pt x="334" y="426"/>
                </a:cubicBezTo>
                <a:cubicBezTo>
                  <a:pt x="335" y="428"/>
                  <a:pt x="337" y="430"/>
                  <a:pt x="338" y="432"/>
                </a:cubicBezTo>
                <a:cubicBezTo>
                  <a:pt x="335" y="432"/>
                  <a:pt x="333" y="437"/>
                  <a:pt x="338" y="436"/>
                </a:cubicBezTo>
                <a:cubicBezTo>
                  <a:pt x="337" y="432"/>
                  <a:pt x="340" y="432"/>
                  <a:pt x="341" y="431"/>
                </a:cubicBezTo>
                <a:cubicBezTo>
                  <a:pt x="339" y="431"/>
                  <a:pt x="337" y="430"/>
                  <a:pt x="338" y="428"/>
                </a:cubicBezTo>
                <a:cubicBezTo>
                  <a:pt x="345" y="425"/>
                  <a:pt x="343" y="432"/>
                  <a:pt x="349" y="431"/>
                </a:cubicBezTo>
                <a:cubicBezTo>
                  <a:pt x="351" y="429"/>
                  <a:pt x="352" y="426"/>
                  <a:pt x="356" y="426"/>
                </a:cubicBezTo>
                <a:cubicBezTo>
                  <a:pt x="356" y="428"/>
                  <a:pt x="355" y="429"/>
                  <a:pt x="354" y="431"/>
                </a:cubicBezTo>
                <a:cubicBezTo>
                  <a:pt x="358" y="431"/>
                  <a:pt x="358" y="428"/>
                  <a:pt x="362" y="429"/>
                </a:cubicBezTo>
                <a:cubicBezTo>
                  <a:pt x="362" y="424"/>
                  <a:pt x="360" y="420"/>
                  <a:pt x="359" y="417"/>
                </a:cubicBezTo>
                <a:cubicBezTo>
                  <a:pt x="361" y="419"/>
                  <a:pt x="366" y="413"/>
                  <a:pt x="372" y="415"/>
                </a:cubicBezTo>
                <a:cubicBezTo>
                  <a:pt x="375" y="416"/>
                  <a:pt x="373" y="417"/>
                  <a:pt x="377" y="420"/>
                </a:cubicBezTo>
                <a:cubicBezTo>
                  <a:pt x="377" y="417"/>
                  <a:pt x="379" y="416"/>
                  <a:pt x="383" y="417"/>
                </a:cubicBezTo>
                <a:cubicBezTo>
                  <a:pt x="383" y="421"/>
                  <a:pt x="375" y="424"/>
                  <a:pt x="382" y="426"/>
                </a:cubicBezTo>
                <a:cubicBezTo>
                  <a:pt x="382" y="424"/>
                  <a:pt x="382" y="422"/>
                  <a:pt x="385" y="423"/>
                </a:cubicBezTo>
                <a:cubicBezTo>
                  <a:pt x="384" y="418"/>
                  <a:pt x="386" y="411"/>
                  <a:pt x="383" y="409"/>
                </a:cubicBezTo>
                <a:cubicBezTo>
                  <a:pt x="386" y="409"/>
                  <a:pt x="385" y="413"/>
                  <a:pt x="389" y="412"/>
                </a:cubicBezTo>
                <a:cubicBezTo>
                  <a:pt x="389" y="409"/>
                  <a:pt x="389" y="408"/>
                  <a:pt x="391" y="407"/>
                </a:cubicBezTo>
                <a:cubicBezTo>
                  <a:pt x="393" y="406"/>
                  <a:pt x="407" y="406"/>
                  <a:pt x="404" y="410"/>
                </a:cubicBezTo>
                <a:cubicBezTo>
                  <a:pt x="400" y="414"/>
                  <a:pt x="397" y="412"/>
                  <a:pt x="391" y="412"/>
                </a:cubicBezTo>
                <a:cubicBezTo>
                  <a:pt x="390" y="418"/>
                  <a:pt x="402" y="412"/>
                  <a:pt x="399" y="420"/>
                </a:cubicBezTo>
                <a:cubicBezTo>
                  <a:pt x="399" y="424"/>
                  <a:pt x="391" y="419"/>
                  <a:pt x="393" y="423"/>
                </a:cubicBezTo>
                <a:cubicBezTo>
                  <a:pt x="394" y="424"/>
                  <a:pt x="400" y="422"/>
                  <a:pt x="400" y="424"/>
                </a:cubicBezTo>
                <a:cubicBezTo>
                  <a:pt x="395" y="426"/>
                  <a:pt x="393" y="424"/>
                  <a:pt x="388" y="428"/>
                </a:cubicBezTo>
                <a:cubicBezTo>
                  <a:pt x="393" y="429"/>
                  <a:pt x="402" y="426"/>
                  <a:pt x="405" y="429"/>
                </a:cubicBezTo>
                <a:cubicBezTo>
                  <a:pt x="403" y="432"/>
                  <a:pt x="399" y="433"/>
                  <a:pt x="395" y="434"/>
                </a:cubicBezTo>
                <a:cubicBezTo>
                  <a:pt x="394" y="436"/>
                  <a:pt x="394" y="438"/>
                  <a:pt x="392" y="439"/>
                </a:cubicBezTo>
                <a:cubicBezTo>
                  <a:pt x="387" y="441"/>
                  <a:pt x="384" y="434"/>
                  <a:pt x="382" y="439"/>
                </a:cubicBezTo>
                <a:cubicBezTo>
                  <a:pt x="389" y="438"/>
                  <a:pt x="382" y="441"/>
                  <a:pt x="384" y="445"/>
                </a:cubicBezTo>
                <a:cubicBezTo>
                  <a:pt x="386" y="445"/>
                  <a:pt x="388" y="446"/>
                  <a:pt x="387" y="448"/>
                </a:cubicBezTo>
                <a:cubicBezTo>
                  <a:pt x="386" y="447"/>
                  <a:pt x="384" y="448"/>
                  <a:pt x="383" y="447"/>
                </a:cubicBezTo>
                <a:cubicBezTo>
                  <a:pt x="381" y="446"/>
                  <a:pt x="381" y="445"/>
                  <a:pt x="379" y="443"/>
                </a:cubicBezTo>
                <a:cubicBezTo>
                  <a:pt x="379" y="449"/>
                  <a:pt x="371" y="446"/>
                  <a:pt x="371" y="451"/>
                </a:cubicBezTo>
                <a:cubicBezTo>
                  <a:pt x="377" y="452"/>
                  <a:pt x="377" y="448"/>
                  <a:pt x="383" y="448"/>
                </a:cubicBezTo>
                <a:cubicBezTo>
                  <a:pt x="383" y="450"/>
                  <a:pt x="383" y="451"/>
                  <a:pt x="383" y="453"/>
                </a:cubicBezTo>
                <a:cubicBezTo>
                  <a:pt x="388" y="455"/>
                  <a:pt x="389" y="451"/>
                  <a:pt x="392" y="450"/>
                </a:cubicBezTo>
                <a:cubicBezTo>
                  <a:pt x="393" y="449"/>
                  <a:pt x="395" y="450"/>
                  <a:pt x="396" y="450"/>
                </a:cubicBezTo>
                <a:cubicBezTo>
                  <a:pt x="398" y="449"/>
                  <a:pt x="403" y="447"/>
                  <a:pt x="404" y="447"/>
                </a:cubicBezTo>
                <a:cubicBezTo>
                  <a:pt x="404" y="447"/>
                  <a:pt x="405" y="450"/>
                  <a:pt x="407" y="450"/>
                </a:cubicBezTo>
                <a:cubicBezTo>
                  <a:pt x="406" y="450"/>
                  <a:pt x="409" y="448"/>
                  <a:pt x="409" y="448"/>
                </a:cubicBezTo>
                <a:cubicBezTo>
                  <a:pt x="413" y="444"/>
                  <a:pt x="421" y="445"/>
                  <a:pt x="427" y="445"/>
                </a:cubicBezTo>
                <a:cubicBezTo>
                  <a:pt x="427" y="448"/>
                  <a:pt x="430" y="449"/>
                  <a:pt x="432" y="451"/>
                </a:cubicBezTo>
                <a:cubicBezTo>
                  <a:pt x="426" y="451"/>
                  <a:pt x="427" y="458"/>
                  <a:pt x="422" y="458"/>
                </a:cubicBezTo>
                <a:cubicBezTo>
                  <a:pt x="421" y="454"/>
                  <a:pt x="414" y="457"/>
                  <a:pt x="411" y="456"/>
                </a:cubicBezTo>
                <a:cubicBezTo>
                  <a:pt x="410" y="461"/>
                  <a:pt x="407" y="463"/>
                  <a:pt x="403" y="464"/>
                </a:cubicBezTo>
                <a:cubicBezTo>
                  <a:pt x="398" y="460"/>
                  <a:pt x="392" y="466"/>
                  <a:pt x="385" y="464"/>
                </a:cubicBezTo>
                <a:cubicBezTo>
                  <a:pt x="385" y="462"/>
                  <a:pt x="382" y="463"/>
                  <a:pt x="381" y="461"/>
                </a:cubicBezTo>
                <a:cubicBezTo>
                  <a:pt x="382" y="457"/>
                  <a:pt x="380" y="454"/>
                  <a:pt x="378" y="453"/>
                </a:cubicBezTo>
                <a:cubicBezTo>
                  <a:pt x="376" y="459"/>
                  <a:pt x="383" y="465"/>
                  <a:pt x="378" y="469"/>
                </a:cubicBezTo>
                <a:cubicBezTo>
                  <a:pt x="373" y="470"/>
                  <a:pt x="373" y="466"/>
                  <a:pt x="372" y="464"/>
                </a:cubicBezTo>
                <a:cubicBezTo>
                  <a:pt x="367" y="465"/>
                  <a:pt x="369" y="465"/>
                  <a:pt x="364" y="464"/>
                </a:cubicBezTo>
                <a:cubicBezTo>
                  <a:pt x="363" y="467"/>
                  <a:pt x="366" y="468"/>
                  <a:pt x="366" y="470"/>
                </a:cubicBezTo>
                <a:cubicBezTo>
                  <a:pt x="360" y="469"/>
                  <a:pt x="363" y="476"/>
                  <a:pt x="359" y="475"/>
                </a:cubicBezTo>
                <a:cubicBezTo>
                  <a:pt x="358" y="475"/>
                  <a:pt x="356" y="475"/>
                  <a:pt x="354" y="475"/>
                </a:cubicBezTo>
                <a:cubicBezTo>
                  <a:pt x="355" y="478"/>
                  <a:pt x="349" y="481"/>
                  <a:pt x="350" y="483"/>
                </a:cubicBezTo>
                <a:cubicBezTo>
                  <a:pt x="350" y="484"/>
                  <a:pt x="354" y="483"/>
                  <a:pt x="353" y="485"/>
                </a:cubicBezTo>
                <a:cubicBezTo>
                  <a:pt x="349" y="485"/>
                  <a:pt x="345" y="485"/>
                  <a:pt x="345" y="482"/>
                </a:cubicBezTo>
                <a:cubicBezTo>
                  <a:pt x="347" y="478"/>
                  <a:pt x="349" y="475"/>
                  <a:pt x="349" y="470"/>
                </a:cubicBezTo>
                <a:cubicBezTo>
                  <a:pt x="351" y="470"/>
                  <a:pt x="359" y="467"/>
                  <a:pt x="354" y="464"/>
                </a:cubicBezTo>
                <a:cubicBezTo>
                  <a:pt x="353" y="467"/>
                  <a:pt x="345" y="468"/>
                  <a:pt x="343" y="466"/>
                </a:cubicBezTo>
                <a:cubicBezTo>
                  <a:pt x="342" y="467"/>
                  <a:pt x="343" y="468"/>
                  <a:pt x="343" y="469"/>
                </a:cubicBezTo>
                <a:cubicBezTo>
                  <a:pt x="342" y="471"/>
                  <a:pt x="340" y="469"/>
                  <a:pt x="339" y="470"/>
                </a:cubicBezTo>
                <a:cubicBezTo>
                  <a:pt x="338" y="473"/>
                  <a:pt x="338" y="478"/>
                  <a:pt x="340" y="478"/>
                </a:cubicBezTo>
                <a:cubicBezTo>
                  <a:pt x="340" y="477"/>
                  <a:pt x="341" y="476"/>
                  <a:pt x="343" y="475"/>
                </a:cubicBezTo>
                <a:cubicBezTo>
                  <a:pt x="341" y="477"/>
                  <a:pt x="341" y="481"/>
                  <a:pt x="342" y="485"/>
                </a:cubicBezTo>
                <a:cubicBezTo>
                  <a:pt x="339" y="483"/>
                  <a:pt x="336" y="489"/>
                  <a:pt x="335" y="485"/>
                </a:cubicBezTo>
                <a:cubicBezTo>
                  <a:pt x="334" y="479"/>
                  <a:pt x="338" y="482"/>
                  <a:pt x="340" y="483"/>
                </a:cubicBezTo>
                <a:cubicBezTo>
                  <a:pt x="339" y="479"/>
                  <a:pt x="335" y="478"/>
                  <a:pt x="332" y="477"/>
                </a:cubicBezTo>
                <a:cubicBezTo>
                  <a:pt x="329" y="477"/>
                  <a:pt x="330" y="480"/>
                  <a:pt x="328" y="480"/>
                </a:cubicBezTo>
                <a:cubicBezTo>
                  <a:pt x="326" y="475"/>
                  <a:pt x="322" y="480"/>
                  <a:pt x="320" y="477"/>
                </a:cubicBezTo>
                <a:cubicBezTo>
                  <a:pt x="319" y="471"/>
                  <a:pt x="326" y="473"/>
                  <a:pt x="326" y="469"/>
                </a:cubicBezTo>
                <a:cubicBezTo>
                  <a:pt x="325" y="468"/>
                  <a:pt x="324" y="470"/>
                  <a:pt x="323" y="470"/>
                </a:cubicBezTo>
                <a:cubicBezTo>
                  <a:pt x="323" y="471"/>
                  <a:pt x="319" y="471"/>
                  <a:pt x="318" y="472"/>
                </a:cubicBezTo>
                <a:cubicBezTo>
                  <a:pt x="317" y="473"/>
                  <a:pt x="319" y="477"/>
                  <a:pt x="317" y="477"/>
                </a:cubicBezTo>
                <a:cubicBezTo>
                  <a:pt x="317" y="475"/>
                  <a:pt x="314" y="475"/>
                  <a:pt x="314" y="474"/>
                </a:cubicBezTo>
                <a:cubicBezTo>
                  <a:pt x="315" y="474"/>
                  <a:pt x="315" y="471"/>
                  <a:pt x="313" y="470"/>
                </a:cubicBezTo>
                <a:cubicBezTo>
                  <a:pt x="312" y="473"/>
                  <a:pt x="311" y="475"/>
                  <a:pt x="309" y="477"/>
                </a:cubicBezTo>
                <a:cubicBezTo>
                  <a:pt x="304" y="475"/>
                  <a:pt x="298" y="479"/>
                  <a:pt x="297" y="477"/>
                </a:cubicBezTo>
                <a:cubicBezTo>
                  <a:pt x="297" y="475"/>
                  <a:pt x="299" y="475"/>
                  <a:pt x="301" y="474"/>
                </a:cubicBezTo>
                <a:cubicBezTo>
                  <a:pt x="302" y="473"/>
                  <a:pt x="303" y="472"/>
                  <a:pt x="304" y="470"/>
                </a:cubicBezTo>
                <a:cubicBezTo>
                  <a:pt x="303" y="465"/>
                  <a:pt x="299" y="468"/>
                  <a:pt x="298" y="464"/>
                </a:cubicBezTo>
                <a:cubicBezTo>
                  <a:pt x="299" y="464"/>
                  <a:pt x="302" y="463"/>
                  <a:pt x="302" y="462"/>
                </a:cubicBezTo>
                <a:cubicBezTo>
                  <a:pt x="303" y="460"/>
                  <a:pt x="299" y="459"/>
                  <a:pt x="300" y="456"/>
                </a:cubicBezTo>
                <a:cubicBezTo>
                  <a:pt x="302" y="452"/>
                  <a:pt x="306" y="459"/>
                  <a:pt x="308" y="455"/>
                </a:cubicBezTo>
                <a:cubicBezTo>
                  <a:pt x="303" y="456"/>
                  <a:pt x="304" y="452"/>
                  <a:pt x="300" y="453"/>
                </a:cubicBezTo>
                <a:cubicBezTo>
                  <a:pt x="297" y="457"/>
                  <a:pt x="296" y="456"/>
                  <a:pt x="298" y="461"/>
                </a:cubicBezTo>
                <a:cubicBezTo>
                  <a:pt x="297" y="461"/>
                  <a:pt x="296" y="460"/>
                  <a:pt x="295" y="459"/>
                </a:cubicBezTo>
                <a:cubicBezTo>
                  <a:pt x="294" y="466"/>
                  <a:pt x="301" y="465"/>
                  <a:pt x="300" y="470"/>
                </a:cubicBezTo>
                <a:cubicBezTo>
                  <a:pt x="298" y="472"/>
                  <a:pt x="298" y="474"/>
                  <a:pt x="294" y="475"/>
                </a:cubicBezTo>
                <a:cubicBezTo>
                  <a:pt x="291" y="476"/>
                  <a:pt x="288" y="474"/>
                  <a:pt x="284" y="474"/>
                </a:cubicBezTo>
                <a:cubicBezTo>
                  <a:pt x="284" y="475"/>
                  <a:pt x="285" y="478"/>
                  <a:pt x="283" y="478"/>
                </a:cubicBezTo>
                <a:cubicBezTo>
                  <a:pt x="283" y="477"/>
                  <a:pt x="283" y="475"/>
                  <a:pt x="283" y="474"/>
                </a:cubicBezTo>
                <a:cubicBezTo>
                  <a:pt x="279" y="474"/>
                  <a:pt x="278" y="476"/>
                  <a:pt x="273" y="475"/>
                </a:cubicBezTo>
                <a:cubicBezTo>
                  <a:pt x="273" y="484"/>
                  <a:pt x="269" y="477"/>
                  <a:pt x="266" y="477"/>
                </a:cubicBezTo>
                <a:cubicBezTo>
                  <a:pt x="267" y="477"/>
                  <a:pt x="265" y="478"/>
                  <a:pt x="265" y="478"/>
                </a:cubicBezTo>
                <a:cubicBezTo>
                  <a:pt x="263" y="479"/>
                  <a:pt x="262" y="481"/>
                  <a:pt x="260" y="482"/>
                </a:cubicBezTo>
                <a:cubicBezTo>
                  <a:pt x="259" y="482"/>
                  <a:pt x="257" y="481"/>
                  <a:pt x="255" y="482"/>
                </a:cubicBezTo>
                <a:cubicBezTo>
                  <a:pt x="256" y="477"/>
                  <a:pt x="253" y="476"/>
                  <a:pt x="253" y="472"/>
                </a:cubicBezTo>
                <a:cubicBezTo>
                  <a:pt x="259" y="471"/>
                  <a:pt x="264" y="468"/>
                  <a:pt x="271" y="467"/>
                </a:cubicBezTo>
                <a:cubicBezTo>
                  <a:pt x="274" y="467"/>
                  <a:pt x="272" y="472"/>
                  <a:pt x="276" y="472"/>
                </a:cubicBezTo>
                <a:cubicBezTo>
                  <a:pt x="275" y="466"/>
                  <a:pt x="277" y="463"/>
                  <a:pt x="277" y="458"/>
                </a:cubicBezTo>
                <a:cubicBezTo>
                  <a:pt x="279" y="458"/>
                  <a:pt x="281" y="457"/>
                  <a:pt x="282" y="456"/>
                </a:cubicBezTo>
                <a:cubicBezTo>
                  <a:pt x="284" y="457"/>
                  <a:pt x="292" y="456"/>
                  <a:pt x="287" y="455"/>
                </a:cubicBezTo>
                <a:cubicBezTo>
                  <a:pt x="278" y="456"/>
                  <a:pt x="275" y="452"/>
                  <a:pt x="270" y="451"/>
                </a:cubicBezTo>
                <a:cubicBezTo>
                  <a:pt x="271" y="451"/>
                  <a:pt x="268" y="453"/>
                  <a:pt x="267" y="453"/>
                </a:cubicBezTo>
                <a:cubicBezTo>
                  <a:pt x="260" y="454"/>
                  <a:pt x="258" y="452"/>
                  <a:pt x="256" y="450"/>
                </a:cubicBezTo>
                <a:cubicBezTo>
                  <a:pt x="254" y="452"/>
                  <a:pt x="255" y="457"/>
                  <a:pt x="251" y="458"/>
                </a:cubicBezTo>
                <a:cubicBezTo>
                  <a:pt x="246" y="458"/>
                  <a:pt x="249" y="464"/>
                  <a:pt x="245" y="464"/>
                </a:cubicBezTo>
                <a:cubicBezTo>
                  <a:pt x="244" y="462"/>
                  <a:pt x="238" y="457"/>
                  <a:pt x="236" y="461"/>
                </a:cubicBezTo>
                <a:cubicBezTo>
                  <a:pt x="239" y="461"/>
                  <a:pt x="237" y="463"/>
                  <a:pt x="238" y="464"/>
                </a:cubicBezTo>
                <a:cubicBezTo>
                  <a:pt x="239" y="465"/>
                  <a:pt x="241" y="464"/>
                  <a:pt x="241" y="464"/>
                </a:cubicBezTo>
                <a:cubicBezTo>
                  <a:pt x="243" y="465"/>
                  <a:pt x="247" y="469"/>
                  <a:pt x="243" y="469"/>
                </a:cubicBezTo>
                <a:cubicBezTo>
                  <a:pt x="241" y="469"/>
                  <a:pt x="242" y="466"/>
                  <a:pt x="240" y="466"/>
                </a:cubicBezTo>
                <a:cubicBezTo>
                  <a:pt x="240" y="466"/>
                  <a:pt x="238" y="469"/>
                  <a:pt x="237" y="469"/>
                </a:cubicBezTo>
                <a:cubicBezTo>
                  <a:pt x="239" y="467"/>
                  <a:pt x="239" y="463"/>
                  <a:pt x="235" y="462"/>
                </a:cubicBezTo>
                <a:cubicBezTo>
                  <a:pt x="234" y="464"/>
                  <a:pt x="230" y="464"/>
                  <a:pt x="227" y="462"/>
                </a:cubicBezTo>
                <a:cubicBezTo>
                  <a:pt x="226" y="464"/>
                  <a:pt x="227" y="466"/>
                  <a:pt x="225" y="466"/>
                </a:cubicBezTo>
                <a:cubicBezTo>
                  <a:pt x="222" y="465"/>
                  <a:pt x="222" y="461"/>
                  <a:pt x="217" y="462"/>
                </a:cubicBezTo>
                <a:cubicBezTo>
                  <a:pt x="217" y="465"/>
                  <a:pt x="217" y="467"/>
                  <a:pt x="217" y="469"/>
                </a:cubicBezTo>
                <a:cubicBezTo>
                  <a:pt x="220" y="469"/>
                  <a:pt x="220" y="467"/>
                  <a:pt x="222" y="466"/>
                </a:cubicBezTo>
                <a:cubicBezTo>
                  <a:pt x="221" y="472"/>
                  <a:pt x="228" y="469"/>
                  <a:pt x="229" y="472"/>
                </a:cubicBezTo>
                <a:cubicBezTo>
                  <a:pt x="226" y="472"/>
                  <a:pt x="225" y="473"/>
                  <a:pt x="224" y="475"/>
                </a:cubicBezTo>
                <a:cubicBezTo>
                  <a:pt x="226" y="475"/>
                  <a:pt x="228" y="476"/>
                  <a:pt x="227" y="478"/>
                </a:cubicBezTo>
                <a:cubicBezTo>
                  <a:pt x="225" y="480"/>
                  <a:pt x="215" y="482"/>
                  <a:pt x="213" y="478"/>
                </a:cubicBezTo>
                <a:cubicBezTo>
                  <a:pt x="212" y="473"/>
                  <a:pt x="220" y="477"/>
                  <a:pt x="221" y="474"/>
                </a:cubicBezTo>
                <a:cubicBezTo>
                  <a:pt x="217" y="474"/>
                  <a:pt x="214" y="474"/>
                  <a:pt x="211" y="474"/>
                </a:cubicBezTo>
                <a:cubicBezTo>
                  <a:pt x="212" y="480"/>
                  <a:pt x="208" y="473"/>
                  <a:pt x="206" y="477"/>
                </a:cubicBezTo>
                <a:cubicBezTo>
                  <a:pt x="206" y="479"/>
                  <a:pt x="207" y="483"/>
                  <a:pt x="205" y="483"/>
                </a:cubicBezTo>
                <a:cubicBezTo>
                  <a:pt x="198" y="480"/>
                  <a:pt x="188" y="486"/>
                  <a:pt x="177" y="485"/>
                </a:cubicBezTo>
                <a:cubicBezTo>
                  <a:pt x="177" y="491"/>
                  <a:pt x="184" y="483"/>
                  <a:pt x="186" y="489"/>
                </a:cubicBezTo>
                <a:cubicBezTo>
                  <a:pt x="180" y="488"/>
                  <a:pt x="180" y="492"/>
                  <a:pt x="179" y="494"/>
                </a:cubicBezTo>
                <a:cubicBezTo>
                  <a:pt x="179" y="495"/>
                  <a:pt x="176" y="497"/>
                  <a:pt x="180" y="497"/>
                </a:cubicBezTo>
                <a:cubicBezTo>
                  <a:pt x="180" y="496"/>
                  <a:pt x="184" y="490"/>
                  <a:pt x="186" y="494"/>
                </a:cubicBezTo>
                <a:cubicBezTo>
                  <a:pt x="185" y="499"/>
                  <a:pt x="181" y="501"/>
                  <a:pt x="173" y="501"/>
                </a:cubicBezTo>
                <a:cubicBezTo>
                  <a:pt x="173" y="508"/>
                  <a:pt x="178" y="501"/>
                  <a:pt x="180" y="505"/>
                </a:cubicBezTo>
                <a:cubicBezTo>
                  <a:pt x="178" y="506"/>
                  <a:pt x="179" y="507"/>
                  <a:pt x="180" y="508"/>
                </a:cubicBezTo>
                <a:cubicBezTo>
                  <a:pt x="172" y="506"/>
                  <a:pt x="175" y="514"/>
                  <a:pt x="171" y="515"/>
                </a:cubicBezTo>
                <a:cubicBezTo>
                  <a:pt x="165" y="515"/>
                  <a:pt x="159" y="515"/>
                  <a:pt x="153" y="515"/>
                </a:cubicBezTo>
                <a:cubicBezTo>
                  <a:pt x="153" y="518"/>
                  <a:pt x="155" y="519"/>
                  <a:pt x="158" y="518"/>
                </a:cubicBezTo>
                <a:cubicBezTo>
                  <a:pt x="158" y="521"/>
                  <a:pt x="160" y="521"/>
                  <a:pt x="160" y="524"/>
                </a:cubicBezTo>
                <a:cubicBezTo>
                  <a:pt x="158" y="524"/>
                  <a:pt x="157" y="523"/>
                  <a:pt x="156" y="521"/>
                </a:cubicBezTo>
                <a:cubicBezTo>
                  <a:pt x="154" y="521"/>
                  <a:pt x="150" y="522"/>
                  <a:pt x="150" y="520"/>
                </a:cubicBezTo>
                <a:cubicBezTo>
                  <a:pt x="152" y="519"/>
                  <a:pt x="151" y="517"/>
                  <a:pt x="151" y="515"/>
                </a:cubicBezTo>
                <a:cubicBezTo>
                  <a:pt x="148" y="514"/>
                  <a:pt x="148" y="517"/>
                  <a:pt x="146" y="518"/>
                </a:cubicBezTo>
                <a:cubicBezTo>
                  <a:pt x="140" y="514"/>
                  <a:pt x="134" y="517"/>
                  <a:pt x="130" y="518"/>
                </a:cubicBezTo>
                <a:cubicBezTo>
                  <a:pt x="126" y="519"/>
                  <a:pt x="122" y="519"/>
                  <a:pt x="119" y="520"/>
                </a:cubicBezTo>
                <a:cubicBezTo>
                  <a:pt x="118" y="526"/>
                  <a:pt x="121" y="528"/>
                  <a:pt x="119" y="529"/>
                </a:cubicBezTo>
                <a:cubicBezTo>
                  <a:pt x="119" y="529"/>
                  <a:pt x="120" y="532"/>
                  <a:pt x="119" y="532"/>
                </a:cubicBezTo>
                <a:cubicBezTo>
                  <a:pt x="118" y="537"/>
                  <a:pt x="120" y="533"/>
                  <a:pt x="121" y="537"/>
                </a:cubicBezTo>
                <a:cubicBezTo>
                  <a:pt x="119" y="537"/>
                  <a:pt x="120" y="541"/>
                  <a:pt x="122" y="542"/>
                </a:cubicBezTo>
                <a:cubicBezTo>
                  <a:pt x="121" y="537"/>
                  <a:pt x="125" y="537"/>
                  <a:pt x="128" y="535"/>
                </a:cubicBezTo>
                <a:cubicBezTo>
                  <a:pt x="128" y="537"/>
                  <a:pt x="130" y="538"/>
                  <a:pt x="130" y="540"/>
                </a:cubicBezTo>
                <a:cubicBezTo>
                  <a:pt x="129" y="544"/>
                  <a:pt x="121" y="542"/>
                  <a:pt x="120" y="545"/>
                </a:cubicBezTo>
                <a:cubicBezTo>
                  <a:pt x="125" y="547"/>
                  <a:pt x="130" y="545"/>
                  <a:pt x="135" y="545"/>
                </a:cubicBezTo>
                <a:cubicBezTo>
                  <a:pt x="137" y="545"/>
                  <a:pt x="138" y="543"/>
                  <a:pt x="140" y="543"/>
                </a:cubicBezTo>
                <a:cubicBezTo>
                  <a:pt x="142" y="543"/>
                  <a:pt x="143" y="545"/>
                  <a:pt x="146" y="545"/>
                </a:cubicBezTo>
                <a:cubicBezTo>
                  <a:pt x="148" y="545"/>
                  <a:pt x="148" y="544"/>
                  <a:pt x="149" y="543"/>
                </a:cubicBezTo>
                <a:cubicBezTo>
                  <a:pt x="152" y="543"/>
                  <a:pt x="154" y="544"/>
                  <a:pt x="156" y="542"/>
                </a:cubicBezTo>
                <a:cubicBezTo>
                  <a:pt x="156" y="541"/>
                  <a:pt x="158" y="542"/>
                  <a:pt x="159" y="542"/>
                </a:cubicBezTo>
                <a:cubicBezTo>
                  <a:pt x="163" y="540"/>
                  <a:pt x="162" y="541"/>
                  <a:pt x="167" y="542"/>
                </a:cubicBezTo>
                <a:cubicBezTo>
                  <a:pt x="175" y="542"/>
                  <a:pt x="190" y="540"/>
                  <a:pt x="193" y="543"/>
                </a:cubicBezTo>
                <a:cubicBezTo>
                  <a:pt x="191" y="543"/>
                  <a:pt x="192" y="546"/>
                  <a:pt x="190" y="547"/>
                </a:cubicBezTo>
                <a:cubicBezTo>
                  <a:pt x="186" y="547"/>
                  <a:pt x="171" y="545"/>
                  <a:pt x="175" y="548"/>
                </a:cubicBezTo>
                <a:cubicBezTo>
                  <a:pt x="178" y="548"/>
                  <a:pt x="183" y="547"/>
                  <a:pt x="182" y="551"/>
                </a:cubicBezTo>
                <a:cubicBezTo>
                  <a:pt x="180" y="549"/>
                  <a:pt x="175" y="550"/>
                  <a:pt x="171" y="550"/>
                </a:cubicBezTo>
                <a:cubicBezTo>
                  <a:pt x="169" y="555"/>
                  <a:pt x="176" y="551"/>
                  <a:pt x="174" y="556"/>
                </a:cubicBezTo>
                <a:cubicBezTo>
                  <a:pt x="170" y="551"/>
                  <a:pt x="165" y="555"/>
                  <a:pt x="163" y="559"/>
                </a:cubicBezTo>
                <a:cubicBezTo>
                  <a:pt x="167" y="562"/>
                  <a:pt x="162" y="563"/>
                  <a:pt x="165" y="567"/>
                </a:cubicBezTo>
                <a:cubicBezTo>
                  <a:pt x="161" y="566"/>
                  <a:pt x="159" y="564"/>
                  <a:pt x="159" y="570"/>
                </a:cubicBezTo>
                <a:cubicBezTo>
                  <a:pt x="159" y="576"/>
                  <a:pt x="165" y="566"/>
                  <a:pt x="165" y="572"/>
                </a:cubicBezTo>
                <a:cubicBezTo>
                  <a:pt x="159" y="574"/>
                  <a:pt x="165" y="580"/>
                  <a:pt x="159" y="581"/>
                </a:cubicBezTo>
                <a:cubicBezTo>
                  <a:pt x="153" y="581"/>
                  <a:pt x="159" y="575"/>
                  <a:pt x="156" y="575"/>
                </a:cubicBezTo>
                <a:cubicBezTo>
                  <a:pt x="155" y="579"/>
                  <a:pt x="149" y="579"/>
                  <a:pt x="146" y="581"/>
                </a:cubicBezTo>
                <a:cubicBezTo>
                  <a:pt x="146" y="579"/>
                  <a:pt x="148" y="579"/>
                  <a:pt x="148" y="577"/>
                </a:cubicBezTo>
                <a:cubicBezTo>
                  <a:pt x="143" y="576"/>
                  <a:pt x="145" y="582"/>
                  <a:pt x="138" y="580"/>
                </a:cubicBezTo>
                <a:cubicBezTo>
                  <a:pt x="137" y="586"/>
                  <a:pt x="141" y="588"/>
                  <a:pt x="139" y="591"/>
                </a:cubicBezTo>
                <a:cubicBezTo>
                  <a:pt x="144" y="590"/>
                  <a:pt x="141" y="596"/>
                  <a:pt x="145" y="596"/>
                </a:cubicBezTo>
                <a:cubicBezTo>
                  <a:pt x="146" y="594"/>
                  <a:pt x="147" y="593"/>
                  <a:pt x="148" y="593"/>
                </a:cubicBezTo>
                <a:cubicBezTo>
                  <a:pt x="148" y="596"/>
                  <a:pt x="152" y="596"/>
                  <a:pt x="150" y="600"/>
                </a:cubicBezTo>
                <a:cubicBezTo>
                  <a:pt x="152" y="603"/>
                  <a:pt x="157" y="601"/>
                  <a:pt x="157" y="604"/>
                </a:cubicBezTo>
                <a:cubicBezTo>
                  <a:pt x="158" y="611"/>
                  <a:pt x="158" y="602"/>
                  <a:pt x="160" y="602"/>
                </a:cubicBezTo>
                <a:cubicBezTo>
                  <a:pt x="159" y="607"/>
                  <a:pt x="166" y="604"/>
                  <a:pt x="165" y="608"/>
                </a:cubicBezTo>
                <a:cubicBezTo>
                  <a:pt x="165" y="612"/>
                  <a:pt x="161" y="612"/>
                  <a:pt x="159" y="615"/>
                </a:cubicBezTo>
                <a:cubicBezTo>
                  <a:pt x="163" y="615"/>
                  <a:pt x="163" y="619"/>
                  <a:pt x="161" y="621"/>
                </a:cubicBezTo>
                <a:cubicBezTo>
                  <a:pt x="158" y="620"/>
                  <a:pt x="156" y="617"/>
                  <a:pt x="151" y="618"/>
                </a:cubicBezTo>
                <a:cubicBezTo>
                  <a:pt x="149" y="620"/>
                  <a:pt x="151" y="625"/>
                  <a:pt x="149" y="627"/>
                </a:cubicBezTo>
                <a:cubicBezTo>
                  <a:pt x="145" y="626"/>
                  <a:pt x="142" y="630"/>
                  <a:pt x="139" y="631"/>
                </a:cubicBezTo>
                <a:cubicBezTo>
                  <a:pt x="133" y="632"/>
                  <a:pt x="134" y="631"/>
                  <a:pt x="131" y="634"/>
                </a:cubicBezTo>
                <a:cubicBezTo>
                  <a:pt x="131" y="634"/>
                  <a:pt x="128" y="633"/>
                  <a:pt x="128" y="634"/>
                </a:cubicBezTo>
                <a:cubicBezTo>
                  <a:pt x="126" y="635"/>
                  <a:pt x="125" y="636"/>
                  <a:pt x="123" y="637"/>
                </a:cubicBezTo>
                <a:cubicBezTo>
                  <a:pt x="121" y="638"/>
                  <a:pt x="119" y="636"/>
                  <a:pt x="117" y="637"/>
                </a:cubicBezTo>
                <a:cubicBezTo>
                  <a:pt x="116" y="637"/>
                  <a:pt x="116" y="638"/>
                  <a:pt x="115" y="639"/>
                </a:cubicBezTo>
                <a:cubicBezTo>
                  <a:pt x="111" y="640"/>
                  <a:pt x="112" y="641"/>
                  <a:pt x="109" y="642"/>
                </a:cubicBezTo>
                <a:cubicBezTo>
                  <a:pt x="107" y="642"/>
                  <a:pt x="104" y="641"/>
                  <a:pt x="102" y="642"/>
                </a:cubicBezTo>
                <a:cubicBezTo>
                  <a:pt x="102" y="642"/>
                  <a:pt x="100" y="645"/>
                  <a:pt x="99" y="645"/>
                </a:cubicBezTo>
                <a:cubicBezTo>
                  <a:pt x="97" y="645"/>
                  <a:pt x="95" y="644"/>
                  <a:pt x="93" y="645"/>
                </a:cubicBezTo>
                <a:cubicBezTo>
                  <a:pt x="93" y="649"/>
                  <a:pt x="88" y="649"/>
                  <a:pt x="87" y="650"/>
                </a:cubicBezTo>
                <a:cubicBezTo>
                  <a:pt x="83" y="651"/>
                  <a:pt x="80" y="652"/>
                  <a:pt x="75" y="651"/>
                </a:cubicBezTo>
                <a:cubicBezTo>
                  <a:pt x="71" y="657"/>
                  <a:pt x="62" y="658"/>
                  <a:pt x="55" y="661"/>
                </a:cubicBezTo>
                <a:cubicBezTo>
                  <a:pt x="47" y="664"/>
                  <a:pt x="41" y="666"/>
                  <a:pt x="36" y="672"/>
                </a:cubicBezTo>
                <a:cubicBezTo>
                  <a:pt x="38" y="673"/>
                  <a:pt x="40" y="674"/>
                  <a:pt x="41" y="675"/>
                </a:cubicBezTo>
                <a:cubicBezTo>
                  <a:pt x="37" y="676"/>
                  <a:pt x="41" y="681"/>
                  <a:pt x="42" y="681"/>
                </a:cubicBezTo>
                <a:cubicBezTo>
                  <a:pt x="44" y="684"/>
                  <a:pt x="43" y="690"/>
                  <a:pt x="45" y="691"/>
                </a:cubicBezTo>
                <a:cubicBezTo>
                  <a:pt x="46" y="689"/>
                  <a:pt x="48" y="687"/>
                  <a:pt x="48" y="689"/>
                </a:cubicBezTo>
                <a:cubicBezTo>
                  <a:pt x="50" y="694"/>
                  <a:pt x="45" y="692"/>
                  <a:pt x="46" y="696"/>
                </a:cubicBezTo>
                <a:cubicBezTo>
                  <a:pt x="51" y="696"/>
                  <a:pt x="52" y="692"/>
                  <a:pt x="54" y="697"/>
                </a:cubicBezTo>
                <a:cubicBezTo>
                  <a:pt x="50" y="700"/>
                  <a:pt x="47" y="697"/>
                  <a:pt x="46" y="699"/>
                </a:cubicBezTo>
                <a:cubicBezTo>
                  <a:pt x="48" y="700"/>
                  <a:pt x="52" y="700"/>
                  <a:pt x="52" y="704"/>
                </a:cubicBezTo>
                <a:cubicBezTo>
                  <a:pt x="45" y="704"/>
                  <a:pt x="54" y="706"/>
                  <a:pt x="54" y="708"/>
                </a:cubicBezTo>
                <a:cubicBezTo>
                  <a:pt x="51" y="708"/>
                  <a:pt x="48" y="709"/>
                  <a:pt x="48" y="711"/>
                </a:cubicBezTo>
                <a:cubicBezTo>
                  <a:pt x="50" y="712"/>
                  <a:pt x="53" y="711"/>
                  <a:pt x="53" y="713"/>
                </a:cubicBezTo>
                <a:cubicBezTo>
                  <a:pt x="53" y="715"/>
                  <a:pt x="51" y="715"/>
                  <a:pt x="52" y="718"/>
                </a:cubicBezTo>
                <a:cubicBezTo>
                  <a:pt x="50" y="720"/>
                  <a:pt x="48" y="717"/>
                  <a:pt x="45" y="718"/>
                </a:cubicBezTo>
                <a:cubicBezTo>
                  <a:pt x="45" y="718"/>
                  <a:pt x="41" y="725"/>
                  <a:pt x="40" y="719"/>
                </a:cubicBezTo>
                <a:cubicBezTo>
                  <a:pt x="40" y="717"/>
                  <a:pt x="43" y="718"/>
                  <a:pt x="44" y="716"/>
                </a:cubicBezTo>
                <a:cubicBezTo>
                  <a:pt x="38" y="715"/>
                  <a:pt x="36" y="718"/>
                  <a:pt x="32" y="719"/>
                </a:cubicBezTo>
                <a:cubicBezTo>
                  <a:pt x="31" y="720"/>
                  <a:pt x="29" y="719"/>
                  <a:pt x="29" y="721"/>
                </a:cubicBezTo>
                <a:cubicBezTo>
                  <a:pt x="35" y="722"/>
                  <a:pt x="39" y="716"/>
                  <a:pt x="41" y="723"/>
                </a:cubicBezTo>
                <a:cubicBezTo>
                  <a:pt x="34" y="723"/>
                  <a:pt x="41" y="724"/>
                  <a:pt x="41" y="726"/>
                </a:cubicBezTo>
                <a:cubicBezTo>
                  <a:pt x="41" y="728"/>
                  <a:pt x="36" y="730"/>
                  <a:pt x="39" y="730"/>
                </a:cubicBezTo>
                <a:cubicBezTo>
                  <a:pt x="40" y="728"/>
                  <a:pt x="41" y="727"/>
                  <a:pt x="43" y="729"/>
                </a:cubicBezTo>
                <a:cubicBezTo>
                  <a:pt x="43" y="729"/>
                  <a:pt x="49" y="726"/>
                  <a:pt x="49" y="726"/>
                </a:cubicBezTo>
                <a:cubicBezTo>
                  <a:pt x="50" y="726"/>
                  <a:pt x="51" y="728"/>
                  <a:pt x="52" y="727"/>
                </a:cubicBezTo>
                <a:cubicBezTo>
                  <a:pt x="53" y="727"/>
                  <a:pt x="52" y="722"/>
                  <a:pt x="55" y="724"/>
                </a:cubicBezTo>
                <a:cubicBezTo>
                  <a:pt x="58" y="724"/>
                  <a:pt x="56" y="729"/>
                  <a:pt x="59" y="729"/>
                </a:cubicBezTo>
                <a:cubicBezTo>
                  <a:pt x="61" y="725"/>
                  <a:pt x="62" y="724"/>
                  <a:pt x="60" y="719"/>
                </a:cubicBezTo>
                <a:cubicBezTo>
                  <a:pt x="56" y="718"/>
                  <a:pt x="53" y="726"/>
                  <a:pt x="50" y="721"/>
                </a:cubicBezTo>
                <a:cubicBezTo>
                  <a:pt x="55" y="719"/>
                  <a:pt x="57" y="715"/>
                  <a:pt x="63" y="718"/>
                </a:cubicBezTo>
                <a:cubicBezTo>
                  <a:pt x="63" y="721"/>
                  <a:pt x="63" y="724"/>
                  <a:pt x="65" y="726"/>
                </a:cubicBezTo>
                <a:cubicBezTo>
                  <a:pt x="71" y="727"/>
                  <a:pt x="66" y="719"/>
                  <a:pt x="71" y="719"/>
                </a:cubicBezTo>
                <a:cubicBezTo>
                  <a:pt x="73" y="723"/>
                  <a:pt x="73" y="727"/>
                  <a:pt x="78" y="727"/>
                </a:cubicBezTo>
                <a:cubicBezTo>
                  <a:pt x="78" y="726"/>
                  <a:pt x="78" y="724"/>
                  <a:pt x="79" y="724"/>
                </a:cubicBezTo>
                <a:cubicBezTo>
                  <a:pt x="80" y="724"/>
                  <a:pt x="79" y="727"/>
                  <a:pt x="79" y="727"/>
                </a:cubicBezTo>
                <a:cubicBezTo>
                  <a:pt x="82" y="728"/>
                  <a:pt x="91" y="727"/>
                  <a:pt x="88" y="730"/>
                </a:cubicBezTo>
                <a:cubicBezTo>
                  <a:pt x="86" y="733"/>
                  <a:pt x="81" y="733"/>
                  <a:pt x="85" y="737"/>
                </a:cubicBezTo>
                <a:cubicBezTo>
                  <a:pt x="80" y="737"/>
                  <a:pt x="80" y="741"/>
                  <a:pt x="77" y="742"/>
                </a:cubicBezTo>
                <a:cubicBezTo>
                  <a:pt x="75" y="742"/>
                  <a:pt x="74" y="739"/>
                  <a:pt x="74" y="742"/>
                </a:cubicBezTo>
                <a:cubicBezTo>
                  <a:pt x="76" y="742"/>
                  <a:pt x="74" y="744"/>
                  <a:pt x="72" y="745"/>
                </a:cubicBezTo>
                <a:cubicBezTo>
                  <a:pt x="67" y="743"/>
                  <a:pt x="68" y="747"/>
                  <a:pt x="65" y="748"/>
                </a:cubicBezTo>
                <a:cubicBezTo>
                  <a:pt x="65" y="745"/>
                  <a:pt x="66" y="743"/>
                  <a:pt x="64" y="742"/>
                </a:cubicBezTo>
                <a:cubicBezTo>
                  <a:pt x="64" y="743"/>
                  <a:pt x="63" y="743"/>
                  <a:pt x="61" y="743"/>
                </a:cubicBezTo>
                <a:cubicBezTo>
                  <a:pt x="63" y="749"/>
                  <a:pt x="59" y="748"/>
                  <a:pt x="56" y="748"/>
                </a:cubicBezTo>
                <a:cubicBezTo>
                  <a:pt x="47" y="748"/>
                  <a:pt x="60" y="749"/>
                  <a:pt x="60" y="751"/>
                </a:cubicBezTo>
                <a:cubicBezTo>
                  <a:pt x="60" y="751"/>
                  <a:pt x="55" y="752"/>
                  <a:pt x="55" y="753"/>
                </a:cubicBezTo>
                <a:cubicBezTo>
                  <a:pt x="54" y="754"/>
                  <a:pt x="57" y="764"/>
                  <a:pt x="52" y="762"/>
                </a:cubicBezTo>
                <a:cubicBezTo>
                  <a:pt x="51" y="762"/>
                  <a:pt x="50" y="762"/>
                  <a:pt x="49" y="762"/>
                </a:cubicBezTo>
                <a:cubicBezTo>
                  <a:pt x="49" y="762"/>
                  <a:pt x="47" y="761"/>
                  <a:pt x="48" y="761"/>
                </a:cubicBezTo>
                <a:cubicBezTo>
                  <a:pt x="46" y="761"/>
                  <a:pt x="43" y="762"/>
                  <a:pt x="43" y="762"/>
                </a:cubicBezTo>
                <a:cubicBezTo>
                  <a:pt x="42" y="762"/>
                  <a:pt x="41" y="758"/>
                  <a:pt x="38" y="759"/>
                </a:cubicBezTo>
                <a:cubicBezTo>
                  <a:pt x="38" y="760"/>
                  <a:pt x="38" y="762"/>
                  <a:pt x="36" y="762"/>
                </a:cubicBezTo>
                <a:lnTo>
                  <a:pt x="20" y="781"/>
                </a:lnTo>
                <a:close/>
                <a:moveTo>
                  <a:pt x="73" y="659"/>
                </a:moveTo>
                <a:cubicBezTo>
                  <a:pt x="72" y="655"/>
                  <a:pt x="80" y="660"/>
                  <a:pt x="77" y="654"/>
                </a:cubicBezTo>
                <a:cubicBezTo>
                  <a:pt x="74" y="654"/>
                  <a:pt x="69" y="659"/>
                  <a:pt x="73" y="659"/>
                </a:cubicBezTo>
                <a:close/>
                <a:moveTo>
                  <a:pt x="95" y="651"/>
                </a:moveTo>
                <a:cubicBezTo>
                  <a:pt x="95" y="649"/>
                  <a:pt x="97" y="649"/>
                  <a:pt x="98" y="646"/>
                </a:cubicBezTo>
                <a:cubicBezTo>
                  <a:pt x="94" y="645"/>
                  <a:pt x="91" y="651"/>
                  <a:pt x="95" y="651"/>
                </a:cubicBezTo>
                <a:close/>
                <a:moveTo>
                  <a:pt x="145" y="432"/>
                </a:moveTo>
                <a:cubicBezTo>
                  <a:pt x="145" y="430"/>
                  <a:pt x="147" y="429"/>
                  <a:pt x="147" y="426"/>
                </a:cubicBezTo>
                <a:cubicBezTo>
                  <a:pt x="149" y="426"/>
                  <a:pt x="148" y="431"/>
                  <a:pt x="150" y="431"/>
                </a:cubicBezTo>
                <a:cubicBezTo>
                  <a:pt x="150" y="433"/>
                  <a:pt x="147" y="432"/>
                  <a:pt x="145" y="432"/>
                </a:cubicBezTo>
                <a:close/>
                <a:moveTo>
                  <a:pt x="181" y="358"/>
                </a:moveTo>
                <a:cubicBezTo>
                  <a:pt x="181" y="362"/>
                  <a:pt x="176" y="358"/>
                  <a:pt x="175" y="358"/>
                </a:cubicBezTo>
                <a:cubicBezTo>
                  <a:pt x="174" y="359"/>
                  <a:pt x="175" y="359"/>
                  <a:pt x="176" y="359"/>
                </a:cubicBezTo>
                <a:cubicBezTo>
                  <a:pt x="176" y="361"/>
                  <a:pt x="174" y="361"/>
                  <a:pt x="173" y="361"/>
                </a:cubicBezTo>
                <a:cubicBezTo>
                  <a:pt x="173" y="360"/>
                  <a:pt x="172" y="359"/>
                  <a:pt x="171" y="359"/>
                </a:cubicBezTo>
                <a:cubicBezTo>
                  <a:pt x="171" y="355"/>
                  <a:pt x="179" y="356"/>
                  <a:pt x="181" y="358"/>
                </a:cubicBezTo>
                <a:close/>
                <a:moveTo>
                  <a:pt x="143" y="214"/>
                </a:moveTo>
                <a:cubicBezTo>
                  <a:pt x="143" y="213"/>
                  <a:pt x="146" y="212"/>
                  <a:pt x="146" y="212"/>
                </a:cubicBezTo>
                <a:cubicBezTo>
                  <a:pt x="145" y="212"/>
                  <a:pt x="148" y="215"/>
                  <a:pt x="148" y="214"/>
                </a:cubicBezTo>
                <a:cubicBezTo>
                  <a:pt x="149" y="217"/>
                  <a:pt x="141" y="218"/>
                  <a:pt x="143" y="214"/>
                </a:cubicBezTo>
                <a:close/>
                <a:moveTo>
                  <a:pt x="582" y="88"/>
                </a:moveTo>
                <a:cubicBezTo>
                  <a:pt x="582" y="85"/>
                  <a:pt x="580" y="84"/>
                  <a:pt x="578" y="83"/>
                </a:cubicBezTo>
                <a:cubicBezTo>
                  <a:pt x="578" y="86"/>
                  <a:pt x="580" y="88"/>
                  <a:pt x="582" y="88"/>
                </a:cubicBezTo>
                <a:close/>
                <a:moveTo>
                  <a:pt x="702" y="66"/>
                </a:moveTo>
                <a:cubicBezTo>
                  <a:pt x="702" y="69"/>
                  <a:pt x="702" y="71"/>
                  <a:pt x="702" y="74"/>
                </a:cubicBezTo>
                <a:cubicBezTo>
                  <a:pt x="699" y="77"/>
                  <a:pt x="700" y="74"/>
                  <a:pt x="696" y="74"/>
                </a:cubicBezTo>
                <a:cubicBezTo>
                  <a:pt x="698" y="81"/>
                  <a:pt x="697" y="81"/>
                  <a:pt x="696" y="87"/>
                </a:cubicBezTo>
                <a:cubicBezTo>
                  <a:pt x="690" y="87"/>
                  <a:pt x="685" y="89"/>
                  <a:pt x="678" y="88"/>
                </a:cubicBezTo>
                <a:cubicBezTo>
                  <a:pt x="679" y="81"/>
                  <a:pt x="685" y="80"/>
                  <a:pt x="694" y="80"/>
                </a:cubicBezTo>
                <a:cubicBezTo>
                  <a:pt x="691" y="75"/>
                  <a:pt x="695" y="74"/>
                  <a:pt x="694" y="68"/>
                </a:cubicBezTo>
                <a:cubicBezTo>
                  <a:pt x="699" y="69"/>
                  <a:pt x="698" y="65"/>
                  <a:pt x="702" y="66"/>
                </a:cubicBezTo>
                <a:close/>
                <a:moveTo>
                  <a:pt x="835" y="64"/>
                </a:moveTo>
                <a:cubicBezTo>
                  <a:pt x="836" y="64"/>
                  <a:pt x="837" y="64"/>
                  <a:pt x="838" y="64"/>
                </a:cubicBezTo>
                <a:cubicBezTo>
                  <a:pt x="838" y="65"/>
                  <a:pt x="839" y="67"/>
                  <a:pt x="839" y="68"/>
                </a:cubicBezTo>
                <a:cubicBezTo>
                  <a:pt x="837" y="68"/>
                  <a:pt x="836" y="68"/>
                  <a:pt x="835" y="68"/>
                </a:cubicBezTo>
                <a:cubicBezTo>
                  <a:pt x="835" y="67"/>
                  <a:pt x="835" y="65"/>
                  <a:pt x="835" y="64"/>
                </a:cubicBezTo>
                <a:close/>
                <a:moveTo>
                  <a:pt x="1292" y="45"/>
                </a:moveTo>
                <a:cubicBezTo>
                  <a:pt x="1294" y="46"/>
                  <a:pt x="1294" y="48"/>
                  <a:pt x="1294" y="50"/>
                </a:cubicBezTo>
                <a:cubicBezTo>
                  <a:pt x="1290" y="51"/>
                  <a:pt x="1290" y="47"/>
                  <a:pt x="1285" y="49"/>
                </a:cubicBezTo>
                <a:cubicBezTo>
                  <a:pt x="1284" y="44"/>
                  <a:pt x="1293" y="50"/>
                  <a:pt x="1292" y="45"/>
                </a:cubicBezTo>
                <a:close/>
                <a:moveTo>
                  <a:pt x="1344" y="37"/>
                </a:moveTo>
                <a:cubicBezTo>
                  <a:pt x="1344" y="40"/>
                  <a:pt x="1342" y="41"/>
                  <a:pt x="1342" y="44"/>
                </a:cubicBezTo>
                <a:cubicBezTo>
                  <a:pt x="1340" y="42"/>
                  <a:pt x="1334" y="41"/>
                  <a:pt x="1334" y="45"/>
                </a:cubicBezTo>
                <a:cubicBezTo>
                  <a:pt x="1330" y="46"/>
                  <a:pt x="1333" y="40"/>
                  <a:pt x="1332" y="37"/>
                </a:cubicBezTo>
                <a:cubicBezTo>
                  <a:pt x="1337" y="41"/>
                  <a:pt x="1338" y="39"/>
                  <a:pt x="1344" y="37"/>
                </a:cubicBezTo>
                <a:close/>
                <a:moveTo>
                  <a:pt x="1842" y="153"/>
                </a:moveTo>
                <a:cubicBezTo>
                  <a:pt x="1839" y="153"/>
                  <a:pt x="1837" y="153"/>
                  <a:pt x="1836" y="152"/>
                </a:cubicBezTo>
                <a:cubicBezTo>
                  <a:pt x="1834" y="157"/>
                  <a:pt x="1842" y="158"/>
                  <a:pt x="1842" y="153"/>
                </a:cubicBezTo>
                <a:close/>
                <a:moveTo>
                  <a:pt x="1805" y="161"/>
                </a:moveTo>
                <a:cubicBezTo>
                  <a:pt x="1803" y="160"/>
                  <a:pt x="1802" y="159"/>
                  <a:pt x="1802" y="156"/>
                </a:cubicBezTo>
                <a:cubicBezTo>
                  <a:pt x="1805" y="156"/>
                  <a:pt x="1805" y="158"/>
                  <a:pt x="1807" y="158"/>
                </a:cubicBezTo>
                <a:cubicBezTo>
                  <a:pt x="1807" y="159"/>
                  <a:pt x="1806" y="160"/>
                  <a:pt x="1805" y="161"/>
                </a:cubicBezTo>
                <a:close/>
                <a:moveTo>
                  <a:pt x="1858" y="172"/>
                </a:moveTo>
                <a:cubicBezTo>
                  <a:pt x="1860" y="179"/>
                  <a:pt x="1849" y="172"/>
                  <a:pt x="1855" y="175"/>
                </a:cubicBezTo>
                <a:cubicBezTo>
                  <a:pt x="1854" y="179"/>
                  <a:pt x="1847" y="176"/>
                  <a:pt x="1848" y="172"/>
                </a:cubicBezTo>
                <a:cubicBezTo>
                  <a:pt x="1851" y="175"/>
                  <a:pt x="1852" y="171"/>
                  <a:pt x="1858" y="172"/>
                </a:cubicBezTo>
                <a:close/>
                <a:moveTo>
                  <a:pt x="1773" y="252"/>
                </a:moveTo>
                <a:cubicBezTo>
                  <a:pt x="1770" y="255"/>
                  <a:pt x="1767" y="252"/>
                  <a:pt x="1769" y="258"/>
                </a:cubicBezTo>
                <a:cubicBezTo>
                  <a:pt x="1763" y="257"/>
                  <a:pt x="1761" y="255"/>
                  <a:pt x="1756" y="259"/>
                </a:cubicBezTo>
                <a:cubicBezTo>
                  <a:pt x="1754" y="259"/>
                  <a:pt x="1756" y="258"/>
                  <a:pt x="1758" y="258"/>
                </a:cubicBezTo>
                <a:cubicBezTo>
                  <a:pt x="1758" y="255"/>
                  <a:pt x="1753" y="257"/>
                  <a:pt x="1751" y="256"/>
                </a:cubicBezTo>
                <a:cubicBezTo>
                  <a:pt x="1751" y="256"/>
                  <a:pt x="1751" y="252"/>
                  <a:pt x="1748" y="253"/>
                </a:cubicBezTo>
                <a:cubicBezTo>
                  <a:pt x="1748" y="249"/>
                  <a:pt x="1753" y="251"/>
                  <a:pt x="1756" y="250"/>
                </a:cubicBezTo>
                <a:cubicBezTo>
                  <a:pt x="1757" y="250"/>
                  <a:pt x="1761" y="246"/>
                  <a:pt x="1761" y="247"/>
                </a:cubicBezTo>
                <a:cubicBezTo>
                  <a:pt x="1762" y="247"/>
                  <a:pt x="1761" y="248"/>
                  <a:pt x="1761" y="248"/>
                </a:cubicBezTo>
                <a:cubicBezTo>
                  <a:pt x="1765" y="249"/>
                  <a:pt x="1770" y="249"/>
                  <a:pt x="1773" y="252"/>
                </a:cubicBezTo>
                <a:close/>
                <a:moveTo>
                  <a:pt x="1830" y="299"/>
                </a:moveTo>
                <a:cubicBezTo>
                  <a:pt x="1825" y="297"/>
                  <a:pt x="1825" y="299"/>
                  <a:pt x="1819" y="299"/>
                </a:cubicBezTo>
                <a:cubicBezTo>
                  <a:pt x="1821" y="294"/>
                  <a:pt x="1820" y="292"/>
                  <a:pt x="1819" y="286"/>
                </a:cubicBezTo>
                <a:cubicBezTo>
                  <a:pt x="1823" y="283"/>
                  <a:pt x="1826" y="289"/>
                  <a:pt x="1828" y="283"/>
                </a:cubicBezTo>
                <a:cubicBezTo>
                  <a:pt x="1829" y="284"/>
                  <a:pt x="1830" y="288"/>
                  <a:pt x="1831" y="285"/>
                </a:cubicBezTo>
                <a:cubicBezTo>
                  <a:pt x="1835" y="285"/>
                  <a:pt x="1832" y="292"/>
                  <a:pt x="1829" y="291"/>
                </a:cubicBezTo>
                <a:cubicBezTo>
                  <a:pt x="1830" y="293"/>
                  <a:pt x="1831" y="295"/>
                  <a:pt x="1830" y="299"/>
                </a:cubicBezTo>
                <a:close/>
                <a:moveTo>
                  <a:pt x="2055" y="619"/>
                </a:moveTo>
                <a:cubicBezTo>
                  <a:pt x="2060" y="620"/>
                  <a:pt x="2064" y="619"/>
                  <a:pt x="2065" y="616"/>
                </a:cubicBezTo>
                <a:cubicBezTo>
                  <a:pt x="2062" y="617"/>
                  <a:pt x="2054" y="614"/>
                  <a:pt x="2055" y="619"/>
                </a:cubicBezTo>
                <a:close/>
                <a:moveTo>
                  <a:pt x="1438" y="1419"/>
                </a:moveTo>
                <a:cubicBezTo>
                  <a:pt x="1438" y="1413"/>
                  <a:pt x="1439" y="1409"/>
                  <a:pt x="1443" y="1408"/>
                </a:cubicBezTo>
                <a:cubicBezTo>
                  <a:pt x="1450" y="1409"/>
                  <a:pt x="1453" y="1414"/>
                  <a:pt x="1452" y="1424"/>
                </a:cubicBezTo>
                <a:cubicBezTo>
                  <a:pt x="1448" y="1421"/>
                  <a:pt x="1442" y="1421"/>
                  <a:pt x="1438" y="1419"/>
                </a:cubicBezTo>
                <a:close/>
                <a:moveTo>
                  <a:pt x="270" y="1244"/>
                </a:moveTo>
                <a:cubicBezTo>
                  <a:pt x="268" y="1237"/>
                  <a:pt x="277" y="1245"/>
                  <a:pt x="276" y="1241"/>
                </a:cubicBezTo>
                <a:cubicBezTo>
                  <a:pt x="281" y="1244"/>
                  <a:pt x="273" y="1245"/>
                  <a:pt x="270" y="1244"/>
                </a:cubicBezTo>
                <a:close/>
                <a:moveTo>
                  <a:pt x="53" y="1203"/>
                </a:moveTo>
                <a:cubicBezTo>
                  <a:pt x="56" y="1202"/>
                  <a:pt x="59" y="1202"/>
                  <a:pt x="61" y="1200"/>
                </a:cubicBezTo>
                <a:cubicBezTo>
                  <a:pt x="57" y="1200"/>
                  <a:pt x="53" y="1200"/>
                  <a:pt x="53" y="1203"/>
                </a:cubicBezTo>
                <a:close/>
                <a:moveTo>
                  <a:pt x="77" y="859"/>
                </a:moveTo>
                <a:cubicBezTo>
                  <a:pt x="78" y="857"/>
                  <a:pt x="80" y="856"/>
                  <a:pt x="83" y="856"/>
                </a:cubicBezTo>
                <a:cubicBezTo>
                  <a:pt x="83" y="857"/>
                  <a:pt x="83" y="857"/>
                  <a:pt x="82" y="857"/>
                </a:cubicBezTo>
                <a:cubicBezTo>
                  <a:pt x="83" y="859"/>
                  <a:pt x="85" y="860"/>
                  <a:pt x="88" y="861"/>
                </a:cubicBezTo>
                <a:cubicBezTo>
                  <a:pt x="87" y="867"/>
                  <a:pt x="81" y="860"/>
                  <a:pt x="77" y="859"/>
                </a:cubicBezTo>
                <a:close/>
                <a:moveTo>
                  <a:pt x="1029" y="26"/>
                </a:moveTo>
                <a:cubicBezTo>
                  <a:pt x="1030" y="24"/>
                  <a:pt x="1032" y="24"/>
                  <a:pt x="1033" y="22"/>
                </a:cubicBezTo>
                <a:cubicBezTo>
                  <a:pt x="1029" y="20"/>
                  <a:pt x="1025" y="26"/>
                  <a:pt x="1029" y="26"/>
                </a:cubicBezTo>
                <a:close/>
                <a:moveTo>
                  <a:pt x="944" y="31"/>
                </a:moveTo>
                <a:cubicBezTo>
                  <a:pt x="946" y="32"/>
                  <a:pt x="947" y="33"/>
                  <a:pt x="949" y="33"/>
                </a:cubicBezTo>
                <a:cubicBezTo>
                  <a:pt x="949" y="36"/>
                  <a:pt x="947" y="36"/>
                  <a:pt x="945" y="34"/>
                </a:cubicBezTo>
                <a:cubicBezTo>
                  <a:pt x="945" y="33"/>
                  <a:pt x="945" y="32"/>
                  <a:pt x="944" y="31"/>
                </a:cubicBezTo>
                <a:close/>
                <a:moveTo>
                  <a:pt x="1056" y="36"/>
                </a:moveTo>
                <a:cubicBezTo>
                  <a:pt x="1056" y="39"/>
                  <a:pt x="1054" y="39"/>
                  <a:pt x="1054" y="42"/>
                </a:cubicBezTo>
                <a:cubicBezTo>
                  <a:pt x="1050" y="42"/>
                  <a:pt x="1047" y="42"/>
                  <a:pt x="1043" y="42"/>
                </a:cubicBezTo>
                <a:cubicBezTo>
                  <a:pt x="1040" y="33"/>
                  <a:pt x="1052" y="33"/>
                  <a:pt x="1056" y="36"/>
                </a:cubicBezTo>
                <a:close/>
                <a:moveTo>
                  <a:pt x="1330" y="45"/>
                </a:moveTo>
                <a:cubicBezTo>
                  <a:pt x="1331" y="41"/>
                  <a:pt x="1330" y="39"/>
                  <a:pt x="1327" y="37"/>
                </a:cubicBezTo>
                <a:cubicBezTo>
                  <a:pt x="1325" y="40"/>
                  <a:pt x="1325" y="46"/>
                  <a:pt x="1330" y="45"/>
                </a:cubicBezTo>
                <a:close/>
                <a:moveTo>
                  <a:pt x="1219" y="39"/>
                </a:moveTo>
                <a:cubicBezTo>
                  <a:pt x="1221" y="47"/>
                  <a:pt x="1213" y="45"/>
                  <a:pt x="1209" y="47"/>
                </a:cubicBezTo>
                <a:cubicBezTo>
                  <a:pt x="1208" y="47"/>
                  <a:pt x="1207" y="49"/>
                  <a:pt x="1206" y="49"/>
                </a:cubicBezTo>
                <a:cubicBezTo>
                  <a:pt x="1204" y="47"/>
                  <a:pt x="1203" y="44"/>
                  <a:pt x="1204" y="41"/>
                </a:cubicBezTo>
                <a:cubicBezTo>
                  <a:pt x="1210" y="41"/>
                  <a:pt x="1212" y="38"/>
                  <a:pt x="1219" y="39"/>
                </a:cubicBezTo>
                <a:close/>
                <a:moveTo>
                  <a:pt x="1317" y="42"/>
                </a:moveTo>
                <a:cubicBezTo>
                  <a:pt x="1320" y="42"/>
                  <a:pt x="1321" y="41"/>
                  <a:pt x="1322" y="39"/>
                </a:cubicBezTo>
                <a:cubicBezTo>
                  <a:pt x="1320" y="39"/>
                  <a:pt x="1316" y="39"/>
                  <a:pt x="1317" y="42"/>
                </a:cubicBezTo>
                <a:close/>
                <a:moveTo>
                  <a:pt x="1221" y="41"/>
                </a:moveTo>
                <a:cubicBezTo>
                  <a:pt x="1222" y="41"/>
                  <a:pt x="1224" y="41"/>
                  <a:pt x="1226" y="41"/>
                </a:cubicBezTo>
                <a:cubicBezTo>
                  <a:pt x="1223" y="42"/>
                  <a:pt x="1226" y="48"/>
                  <a:pt x="1221" y="47"/>
                </a:cubicBezTo>
                <a:cubicBezTo>
                  <a:pt x="1221" y="45"/>
                  <a:pt x="1221" y="43"/>
                  <a:pt x="1221" y="41"/>
                </a:cubicBezTo>
                <a:close/>
                <a:moveTo>
                  <a:pt x="1044" y="55"/>
                </a:moveTo>
                <a:cubicBezTo>
                  <a:pt x="1049" y="55"/>
                  <a:pt x="1054" y="54"/>
                  <a:pt x="1053" y="49"/>
                </a:cubicBezTo>
                <a:cubicBezTo>
                  <a:pt x="1048" y="49"/>
                  <a:pt x="1043" y="49"/>
                  <a:pt x="1044" y="55"/>
                </a:cubicBezTo>
                <a:close/>
                <a:moveTo>
                  <a:pt x="1272" y="57"/>
                </a:moveTo>
                <a:cubicBezTo>
                  <a:pt x="1276" y="58"/>
                  <a:pt x="1285" y="60"/>
                  <a:pt x="1285" y="53"/>
                </a:cubicBezTo>
                <a:cubicBezTo>
                  <a:pt x="1284" y="48"/>
                  <a:pt x="1272" y="51"/>
                  <a:pt x="1272" y="57"/>
                </a:cubicBezTo>
                <a:close/>
                <a:moveTo>
                  <a:pt x="1217" y="52"/>
                </a:moveTo>
                <a:cubicBezTo>
                  <a:pt x="1214" y="57"/>
                  <a:pt x="1218" y="57"/>
                  <a:pt x="1219" y="63"/>
                </a:cubicBezTo>
                <a:cubicBezTo>
                  <a:pt x="1217" y="63"/>
                  <a:pt x="1215" y="63"/>
                  <a:pt x="1214" y="63"/>
                </a:cubicBezTo>
                <a:cubicBezTo>
                  <a:pt x="1213" y="63"/>
                  <a:pt x="1212" y="61"/>
                  <a:pt x="1212" y="61"/>
                </a:cubicBezTo>
                <a:cubicBezTo>
                  <a:pt x="1207" y="61"/>
                  <a:pt x="1206" y="64"/>
                  <a:pt x="1201" y="60"/>
                </a:cubicBezTo>
                <a:cubicBezTo>
                  <a:pt x="1199" y="58"/>
                  <a:pt x="1197" y="58"/>
                  <a:pt x="1197" y="55"/>
                </a:cubicBezTo>
                <a:cubicBezTo>
                  <a:pt x="1202" y="52"/>
                  <a:pt x="1212" y="54"/>
                  <a:pt x="1217" y="52"/>
                </a:cubicBezTo>
                <a:close/>
                <a:moveTo>
                  <a:pt x="946" y="55"/>
                </a:moveTo>
                <a:cubicBezTo>
                  <a:pt x="952" y="56"/>
                  <a:pt x="958" y="57"/>
                  <a:pt x="963" y="58"/>
                </a:cubicBezTo>
                <a:cubicBezTo>
                  <a:pt x="960" y="61"/>
                  <a:pt x="954" y="62"/>
                  <a:pt x="948" y="61"/>
                </a:cubicBezTo>
                <a:cubicBezTo>
                  <a:pt x="947" y="60"/>
                  <a:pt x="946" y="58"/>
                  <a:pt x="946" y="55"/>
                </a:cubicBezTo>
                <a:close/>
                <a:moveTo>
                  <a:pt x="1147" y="60"/>
                </a:moveTo>
                <a:cubicBezTo>
                  <a:pt x="1148" y="66"/>
                  <a:pt x="1131" y="62"/>
                  <a:pt x="1128" y="61"/>
                </a:cubicBezTo>
                <a:cubicBezTo>
                  <a:pt x="1128" y="60"/>
                  <a:pt x="1128" y="58"/>
                  <a:pt x="1128" y="57"/>
                </a:cubicBezTo>
                <a:cubicBezTo>
                  <a:pt x="1130" y="54"/>
                  <a:pt x="1137" y="55"/>
                  <a:pt x="1142" y="55"/>
                </a:cubicBezTo>
                <a:cubicBezTo>
                  <a:pt x="1140" y="61"/>
                  <a:pt x="1148" y="56"/>
                  <a:pt x="1147" y="60"/>
                </a:cubicBezTo>
                <a:close/>
                <a:moveTo>
                  <a:pt x="1249" y="63"/>
                </a:moveTo>
                <a:cubicBezTo>
                  <a:pt x="1254" y="66"/>
                  <a:pt x="1266" y="59"/>
                  <a:pt x="1262" y="57"/>
                </a:cubicBezTo>
                <a:cubicBezTo>
                  <a:pt x="1259" y="60"/>
                  <a:pt x="1249" y="57"/>
                  <a:pt x="1249" y="63"/>
                </a:cubicBezTo>
                <a:close/>
                <a:moveTo>
                  <a:pt x="775" y="72"/>
                </a:moveTo>
                <a:cubicBezTo>
                  <a:pt x="774" y="71"/>
                  <a:pt x="774" y="68"/>
                  <a:pt x="772" y="68"/>
                </a:cubicBezTo>
                <a:cubicBezTo>
                  <a:pt x="773" y="65"/>
                  <a:pt x="777" y="65"/>
                  <a:pt x="779" y="64"/>
                </a:cubicBezTo>
                <a:cubicBezTo>
                  <a:pt x="781" y="63"/>
                  <a:pt x="781" y="60"/>
                  <a:pt x="787" y="60"/>
                </a:cubicBezTo>
                <a:cubicBezTo>
                  <a:pt x="788" y="63"/>
                  <a:pt x="788" y="64"/>
                  <a:pt x="787" y="68"/>
                </a:cubicBezTo>
                <a:cubicBezTo>
                  <a:pt x="787" y="69"/>
                  <a:pt x="789" y="69"/>
                  <a:pt x="790" y="69"/>
                </a:cubicBezTo>
                <a:cubicBezTo>
                  <a:pt x="789" y="74"/>
                  <a:pt x="787" y="68"/>
                  <a:pt x="784" y="69"/>
                </a:cubicBezTo>
                <a:cubicBezTo>
                  <a:pt x="779" y="68"/>
                  <a:pt x="781" y="74"/>
                  <a:pt x="775" y="72"/>
                </a:cubicBezTo>
                <a:close/>
                <a:moveTo>
                  <a:pt x="1033" y="60"/>
                </a:moveTo>
                <a:cubicBezTo>
                  <a:pt x="1032" y="61"/>
                  <a:pt x="1031" y="63"/>
                  <a:pt x="1031" y="66"/>
                </a:cubicBezTo>
                <a:cubicBezTo>
                  <a:pt x="1027" y="66"/>
                  <a:pt x="1022" y="66"/>
                  <a:pt x="1018" y="66"/>
                </a:cubicBezTo>
                <a:cubicBezTo>
                  <a:pt x="1018" y="64"/>
                  <a:pt x="1018" y="63"/>
                  <a:pt x="1018" y="61"/>
                </a:cubicBezTo>
                <a:cubicBezTo>
                  <a:pt x="1021" y="59"/>
                  <a:pt x="1028" y="60"/>
                  <a:pt x="1033" y="60"/>
                </a:cubicBezTo>
                <a:close/>
                <a:moveTo>
                  <a:pt x="1116" y="69"/>
                </a:moveTo>
                <a:cubicBezTo>
                  <a:pt x="1118" y="74"/>
                  <a:pt x="1121" y="77"/>
                  <a:pt x="1126" y="79"/>
                </a:cubicBezTo>
                <a:cubicBezTo>
                  <a:pt x="1126" y="84"/>
                  <a:pt x="1121" y="83"/>
                  <a:pt x="1123" y="90"/>
                </a:cubicBezTo>
                <a:cubicBezTo>
                  <a:pt x="1116" y="89"/>
                  <a:pt x="1115" y="93"/>
                  <a:pt x="1109" y="91"/>
                </a:cubicBezTo>
                <a:cubicBezTo>
                  <a:pt x="1105" y="88"/>
                  <a:pt x="1108" y="87"/>
                  <a:pt x="1108" y="80"/>
                </a:cubicBezTo>
                <a:cubicBezTo>
                  <a:pt x="1112" y="81"/>
                  <a:pt x="1111" y="77"/>
                  <a:pt x="1116" y="79"/>
                </a:cubicBezTo>
                <a:cubicBezTo>
                  <a:pt x="1116" y="74"/>
                  <a:pt x="1106" y="78"/>
                  <a:pt x="1108" y="71"/>
                </a:cubicBezTo>
                <a:cubicBezTo>
                  <a:pt x="1110" y="69"/>
                  <a:pt x="1112" y="69"/>
                  <a:pt x="1116" y="69"/>
                </a:cubicBezTo>
                <a:close/>
                <a:moveTo>
                  <a:pt x="1566" y="77"/>
                </a:moveTo>
                <a:cubicBezTo>
                  <a:pt x="1563" y="87"/>
                  <a:pt x="1553" y="87"/>
                  <a:pt x="1542" y="85"/>
                </a:cubicBezTo>
                <a:cubicBezTo>
                  <a:pt x="1542" y="77"/>
                  <a:pt x="1552" y="82"/>
                  <a:pt x="1557" y="80"/>
                </a:cubicBezTo>
                <a:cubicBezTo>
                  <a:pt x="1561" y="80"/>
                  <a:pt x="1563" y="76"/>
                  <a:pt x="1566" y="77"/>
                </a:cubicBezTo>
                <a:close/>
                <a:moveTo>
                  <a:pt x="737" y="82"/>
                </a:moveTo>
                <a:cubicBezTo>
                  <a:pt x="739" y="88"/>
                  <a:pt x="736" y="91"/>
                  <a:pt x="734" y="95"/>
                </a:cubicBezTo>
                <a:cubicBezTo>
                  <a:pt x="732" y="92"/>
                  <a:pt x="727" y="94"/>
                  <a:pt x="724" y="91"/>
                </a:cubicBezTo>
                <a:cubicBezTo>
                  <a:pt x="724" y="84"/>
                  <a:pt x="729" y="81"/>
                  <a:pt x="737" y="82"/>
                </a:cubicBezTo>
                <a:close/>
                <a:moveTo>
                  <a:pt x="1609" y="93"/>
                </a:moveTo>
                <a:cubicBezTo>
                  <a:pt x="1609" y="101"/>
                  <a:pt x="1596" y="96"/>
                  <a:pt x="1589" y="98"/>
                </a:cubicBezTo>
                <a:cubicBezTo>
                  <a:pt x="1588" y="94"/>
                  <a:pt x="1588" y="90"/>
                  <a:pt x="1592" y="90"/>
                </a:cubicBezTo>
                <a:cubicBezTo>
                  <a:pt x="1594" y="90"/>
                  <a:pt x="1594" y="89"/>
                  <a:pt x="1594" y="88"/>
                </a:cubicBezTo>
                <a:cubicBezTo>
                  <a:pt x="1597" y="88"/>
                  <a:pt x="1599" y="90"/>
                  <a:pt x="1599" y="93"/>
                </a:cubicBezTo>
                <a:cubicBezTo>
                  <a:pt x="1602" y="93"/>
                  <a:pt x="1605" y="93"/>
                  <a:pt x="1609" y="93"/>
                </a:cubicBezTo>
                <a:close/>
                <a:moveTo>
                  <a:pt x="1625" y="95"/>
                </a:moveTo>
                <a:cubicBezTo>
                  <a:pt x="1631" y="94"/>
                  <a:pt x="1637" y="95"/>
                  <a:pt x="1637" y="90"/>
                </a:cubicBezTo>
                <a:cubicBezTo>
                  <a:pt x="1633" y="92"/>
                  <a:pt x="1626" y="90"/>
                  <a:pt x="1625" y="95"/>
                </a:cubicBezTo>
                <a:close/>
                <a:moveTo>
                  <a:pt x="1640" y="90"/>
                </a:moveTo>
                <a:cubicBezTo>
                  <a:pt x="1644" y="90"/>
                  <a:pt x="1647" y="90"/>
                  <a:pt x="1650" y="90"/>
                </a:cubicBezTo>
                <a:cubicBezTo>
                  <a:pt x="1650" y="95"/>
                  <a:pt x="1646" y="97"/>
                  <a:pt x="1640" y="96"/>
                </a:cubicBezTo>
                <a:cubicBezTo>
                  <a:pt x="1640" y="94"/>
                  <a:pt x="1640" y="92"/>
                  <a:pt x="1640" y="90"/>
                </a:cubicBezTo>
                <a:close/>
                <a:moveTo>
                  <a:pt x="862" y="93"/>
                </a:moveTo>
                <a:cubicBezTo>
                  <a:pt x="861" y="97"/>
                  <a:pt x="864" y="97"/>
                  <a:pt x="864" y="101"/>
                </a:cubicBezTo>
                <a:cubicBezTo>
                  <a:pt x="856" y="104"/>
                  <a:pt x="841" y="107"/>
                  <a:pt x="842" y="95"/>
                </a:cubicBezTo>
                <a:cubicBezTo>
                  <a:pt x="847" y="90"/>
                  <a:pt x="854" y="92"/>
                  <a:pt x="862" y="93"/>
                </a:cubicBezTo>
                <a:close/>
                <a:moveTo>
                  <a:pt x="496" y="95"/>
                </a:moveTo>
                <a:cubicBezTo>
                  <a:pt x="493" y="95"/>
                  <a:pt x="489" y="94"/>
                  <a:pt x="489" y="96"/>
                </a:cubicBezTo>
                <a:cubicBezTo>
                  <a:pt x="491" y="98"/>
                  <a:pt x="495" y="98"/>
                  <a:pt x="496" y="95"/>
                </a:cubicBezTo>
                <a:close/>
                <a:moveTo>
                  <a:pt x="507" y="95"/>
                </a:moveTo>
                <a:cubicBezTo>
                  <a:pt x="508" y="95"/>
                  <a:pt x="509" y="95"/>
                  <a:pt x="510" y="95"/>
                </a:cubicBezTo>
                <a:cubicBezTo>
                  <a:pt x="510" y="96"/>
                  <a:pt x="511" y="97"/>
                  <a:pt x="511" y="98"/>
                </a:cubicBezTo>
                <a:cubicBezTo>
                  <a:pt x="509" y="98"/>
                  <a:pt x="508" y="98"/>
                  <a:pt x="507" y="98"/>
                </a:cubicBezTo>
                <a:cubicBezTo>
                  <a:pt x="507" y="97"/>
                  <a:pt x="507" y="96"/>
                  <a:pt x="507" y="95"/>
                </a:cubicBezTo>
                <a:close/>
                <a:moveTo>
                  <a:pt x="1517" y="96"/>
                </a:moveTo>
                <a:cubicBezTo>
                  <a:pt x="1524" y="96"/>
                  <a:pt x="1526" y="99"/>
                  <a:pt x="1534" y="98"/>
                </a:cubicBezTo>
                <a:cubicBezTo>
                  <a:pt x="1532" y="101"/>
                  <a:pt x="1529" y="101"/>
                  <a:pt x="1524" y="101"/>
                </a:cubicBezTo>
                <a:cubicBezTo>
                  <a:pt x="1523" y="98"/>
                  <a:pt x="1516" y="101"/>
                  <a:pt x="1517" y="96"/>
                </a:cubicBezTo>
                <a:close/>
                <a:moveTo>
                  <a:pt x="493" y="106"/>
                </a:moveTo>
                <a:cubicBezTo>
                  <a:pt x="493" y="104"/>
                  <a:pt x="495" y="103"/>
                  <a:pt x="494" y="99"/>
                </a:cubicBezTo>
                <a:cubicBezTo>
                  <a:pt x="488" y="98"/>
                  <a:pt x="488" y="105"/>
                  <a:pt x="493" y="106"/>
                </a:cubicBezTo>
                <a:close/>
                <a:moveTo>
                  <a:pt x="1456" y="101"/>
                </a:moveTo>
                <a:cubicBezTo>
                  <a:pt x="1454" y="100"/>
                  <a:pt x="1453" y="99"/>
                  <a:pt x="1449" y="99"/>
                </a:cubicBezTo>
                <a:cubicBezTo>
                  <a:pt x="1447" y="104"/>
                  <a:pt x="1456" y="104"/>
                  <a:pt x="1456" y="101"/>
                </a:cubicBezTo>
                <a:close/>
                <a:moveTo>
                  <a:pt x="784" y="109"/>
                </a:moveTo>
                <a:cubicBezTo>
                  <a:pt x="785" y="114"/>
                  <a:pt x="781" y="114"/>
                  <a:pt x="776" y="114"/>
                </a:cubicBezTo>
                <a:cubicBezTo>
                  <a:pt x="776" y="112"/>
                  <a:pt x="776" y="111"/>
                  <a:pt x="774" y="110"/>
                </a:cubicBezTo>
                <a:cubicBezTo>
                  <a:pt x="774" y="106"/>
                  <a:pt x="782" y="107"/>
                  <a:pt x="784" y="109"/>
                </a:cubicBezTo>
                <a:close/>
                <a:moveTo>
                  <a:pt x="1667" y="129"/>
                </a:moveTo>
                <a:cubicBezTo>
                  <a:pt x="1670" y="129"/>
                  <a:pt x="1672" y="129"/>
                  <a:pt x="1674" y="129"/>
                </a:cubicBezTo>
                <a:cubicBezTo>
                  <a:pt x="1674" y="131"/>
                  <a:pt x="1674" y="132"/>
                  <a:pt x="1674" y="133"/>
                </a:cubicBezTo>
                <a:cubicBezTo>
                  <a:pt x="1672" y="133"/>
                  <a:pt x="1670" y="133"/>
                  <a:pt x="1667" y="133"/>
                </a:cubicBezTo>
                <a:cubicBezTo>
                  <a:pt x="1667" y="132"/>
                  <a:pt x="1667" y="131"/>
                  <a:pt x="1667" y="129"/>
                </a:cubicBezTo>
                <a:close/>
                <a:moveTo>
                  <a:pt x="1434" y="136"/>
                </a:moveTo>
                <a:cubicBezTo>
                  <a:pt x="1438" y="136"/>
                  <a:pt x="1442" y="136"/>
                  <a:pt x="1442" y="133"/>
                </a:cubicBezTo>
                <a:cubicBezTo>
                  <a:pt x="1439" y="133"/>
                  <a:pt x="1432" y="130"/>
                  <a:pt x="1434" y="136"/>
                </a:cubicBezTo>
                <a:close/>
                <a:moveTo>
                  <a:pt x="853" y="136"/>
                </a:moveTo>
                <a:cubicBezTo>
                  <a:pt x="853" y="140"/>
                  <a:pt x="852" y="143"/>
                  <a:pt x="848" y="142"/>
                </a:cubicBezTo>
                <a:cubicBezTo>
                  <a:pt x="847" y="141"/>
                  <a:pt x="846" y="140"/>
                  <a:pt x="846" y="137"/>
                </a:cubicBezTo>
                <a:cubicBezTo>
                  <a:pt x="848" y="136"/>
                  <a:pt x="850" y="136"/>
                  <a:pt x="853" y="136"/>
                </a:cubicBezTo>
                <a:close/>
                <a:moveTo>
                  <a:pt x="881" y="141"/>
                </a:moveTo>
                <a:cubicBezTo>
                  <a:pt x="880" y="145"/>
                  <a:pt x="874" y="148"/>
                  <a:pt x="869" y="148"/>
                </a:cubicBezTo>
                <a:cubicBezTo>
                  <a:pt x="867" y="144"/>
                  <a:pt x="868" y="142"/>
                  <a:pt x="871" y="139"/>
                </a:cubicBezTo>
                <a:cubicBezTo>
                  <a:pt x="875" y="139"/>
                  <a:pt x="879" y="139"/>
                  <a:pt x="881" y="141"/>
                </a:cubicBezTo>
                <a:close/>
                <a:moveTo>
                  <a:pt x="1722" y="147"/>
                </a:moveTo>
                <a:cubicBezTo>
                  <a:pt x="1719" y="155"/>
                  <a:pt x="1725" y="156"/>
                  <a:pt x="1724" y="163"/>
                </a:cubicBezTo>
                <a:cubicBezTo>
                  <a:pt x="1729" y="161"/>
                  <a:pt x="1731" y="162"/>
                  <a:pt x="1734" y="164"/>
                </a:cubicBezTo>
                <a:cubicBezTo>
                  <a:pt x="1734" y="167"/>
                  <a:pt x="1729" y="165"/>
                  <a:pt x="1729" y="169"/>
                </a:cubicBezTo>
                <a:cubicBezTo>
                  <a:pt x="1728" y="169"/>
                  <a:pt x="1728" y="167"/>
                  <a:pt x="1728" y="166"/>
                </a:cubicBezTo>
                <a:cubicBezTo>
                  <a:pt x="1723" y="169"/>
                  <a:pt x="1725" y="169"/>
                  <a:pt x="1719" y="168"/>
                </a:cubicBezTo>
                <a:cubicBezTo>
                  <a:pt x="1714" y="166"/>
                  <a:pt x="1709" y="168"/>
                  <a:pt x="1704" y="169"/>
                </a:cubicBezTo>
                <a:cubicBezTo>
                  <a:pt x="1703" y="162"/>
                  <a:pt x="1711" y="165"/>
                  <a:pt x="1714" y="163"/>
                </a:cubicBezTo>
                <a:cubicBezTo>
                  <a:pt x="1715" y="159"/>
                  <a:pt x="1711" y="159"/>
                  <a:pt x="1708" y="158"/>
                </a:cubicBezTo>
                <a:cubicBezTo>
                  <a:pt x="1708" y="152"/>
                  <a:pt x="1715" y="153"/>
                  <a:pt x="1715" y="147"/>
                </a:cubicBezTo>
                <a:cubicBezTo>
                  <a:pt x="1717" y="147"/>
                  <a:pt x="1719" y="147"/>
                  <a:pt x="1722" y="147"/>
                </a:cubicBezTo>
                <a:close/>
                <a:moveTo>
                  <a:pt x="540" y="155"/>
                </a:moveTo>
                <a:cubicBezTo>
                  <a:pt x="540" y="152"/>
                  <a:pt x="539" y="150"/>
                  <a:pt x="537" y="148"/>
                </a:cubicBezTo>
                <a:cubicBezTo>
                  <a:pt x="537" y="151"/>
                  <a:pt x="535" y="156"/>
                  <a:pt x="540" y="155"/>
                </a:cubicBezTo>
                <a:close/>
                <a:moveTo>
                  <a:pt x="1821" y="150"/>
                </a:moveTo>
                <a:cubicBezTo>
                  <a:pt x="1819" y="155"/>
                  <a:pt x="1821" y="154"/>
                  <a:pt x="1819" y="158"/>
                </a:cubicBezTo>
                <a:cubicBezTo>
                  <a:pt x="1816" y="154"/>
                  <a:pt x="1804" y="160"/>
                  <a:pt x="1806" y="152"/>
                </a:cubicBezTo>
                <a:cubicBezTo>
                  <a:pt x="1813" y="154"/>
                  <a:pt x="1816" y="146"/>
                  <a:pt x="1821" y="150"/>
                </a:cubicBezTo>
                <a:close/>
                <a:moveTo>
                  <a:pt x="1799" y="155"/>
                </a:moveTo>
                <a:cubicBezTo>
                  <a:pt x="1799" y="157"/>
                  <a:pt x="1799" y="158"/>
                  <a:pt x="1801" y="158"/>
                </a:cubicBezTo>
                <a:cubicBezTo>
                  <a:pt x="1799" y="164"/>
                  <a:pt x="1795" y="167"/>
                  <a:pt x="1789" y="169"/>
                </a:cubicBezTo>
                <a:cubicBezTo>
                  <a:pt x="1789" y="168"/>
                  <a:pt x="1790" y="168"/>
                  <a:pt x="1790" y="166"/>
                </a:cubicBezTo>
                <a:cubicBezTo>
                  <a:pt x="1785" y="165"/>
                  <a:pt x="1783" y="168"/>
                  <a:pt x="1780" y="169"/>
                </a:cubicBezTo>
                <a:cubicBezTo>
                  <a:pt x="1781" y="172"/>
                  <a:pt x="1780" y="174"/>
                  <a:pt x="1777" y="174"/>
                </a:cubicBezTo>
                <a:cubicBezTo>
                  <a:pt x="1777" y="172"/>
                  <a:pt x="1777" y="171"/>
                  <a:pt x="1779" y="171"/>
                </a:cubicBezTo>
                <a:cubicBezTo>
                  <a:pt x="1778" y="169"/>
                  <a:pt x="1775" y="168"/>
                  <a:pt x="1772" y="168"/>
                </a:cubicBezTo>
                <a:cubicBezTo>
                  <a:pt x="1772" y="165"/>
                  <a:pt x="1767" y="167"/>
                  <a:pt x="1767" y="164"/>
                </a:cubicBezTo>
                <a:cubicBezTo>
                  <a:pt x="1764" y="164"/>
                  <a:pt x="1762" y="167"/>
                  <a:pt x="1759" y="168"/>
                </a:cubicBezTo>
                <a:cubicBezTo>
                  <a:pt x="1755" y="168"/>
                  <a:pt x="1755" y="166"/>
                  <a:pt x="1752" y="166"/>
                </a:cubicBezTo>
                <a:cubicBezTo>
                  <a:pt x="1750" y="166"/>
                  <a:pt x="1749" y="168"/>
                  <a:pt x="1744" y="168"/>
                </a:cubicBezTo>
                <a:cubicBezTo>
                  <a:pt x="1745" y="168"/>
                  <a:pt x="1743" y="166"/>
                  <a:pt x="1742" y="166"/>
                </a:cubicBezTo>
                <a:cubicBezTo>
                  <a:pt x="1741" y="166"/>
                  <a:pt x="1740" y="166"/>
                  <a:pt x="1739" y="166"/>
                </a:cubicBezTo>
                <a:cubicBezTo>
                  <a:pt x="1739" y="163"/>
                  <a:pt x="1742" y="162"/>
                  <a:pt x="1739" y="161"/>
                </a:cubicBezTo>
                <a:cubicBezTo>
                  <a:pt x="1742" y="157"/>
                  <a:pt x="1743" y="162"/>
                  <a:pt x="1746" y="163"/>
                </a:cubicBezTo>
                <a:cubicBezTo>
                  <a:pt x="1754" y="165"/>
                  <a:pt x="1764" y="162"/>
                  <a:pt x="1772" y="161"/>
                </a:cubicBezTo>
                <a:cubicBezTo>
                  <a:pt x="1774" y="161"/>
                  <a:pt x="1774" y="158"/>
                  <a:pt x="1774" y="156"/>
                </a:cubicBezTo>
                <a:cubicBezTo>
                  <a:pt x="1783" y="158"/>
                  <a:pt x="1786" y="150"/>
                  <a:pt x="1791" y="156"/>
                </a:cubicBezTo>
                <a:cubicBezTo>
                  <a:pt x="1795" y="157"/>
                  <a:pt x="1794" y="154"/>
                  <a:pt x="1799" y="155"/>
                </a:cubicBezTo>
                <a:close/>
                <a:moveTo>
                  <a:pt x="1807" y="172"/>
                </a:moveTo>
                <a:cubicBezTo>
                  <a:pt x="1808" y="172"/>
                  <a:pt x="1810" y="172"/>
                  <a:pt x="1812" y="172"/>
                </a:cubicBezTo>
                <a:cubicBezTo>
                  <a:pt x="1812" y="173"/>
                  <a:pt x="1812" y="174"/>
                  <a:pt x="1812" y="175"/>
                </a:cubicBezTo>
                <a:cubicBezTo>
                  <a:pt x="1810" y="175"/>
                  <a:pt x="1808" y="175"/>
                  <a:pt x="1807" y="175"/>
                </a:cubicBezTo>
                <a:cubicBezTo>
                  <a:pt x="1807" y="174"/>
                  <a:pt x="1807" y="173"/>
                  <a:pt x="1807" y="172"/>
                </a:cubicBezTo>
                <a:close/>
                <a:moveTo>
                  <a:pt x="359" y="177"/>
                </a:moveTo>
                <a:cubicBezTo>
                  <a:pt x="354" y="172"/>
                  <a:pt x="355" y="183"/>
                  <a:pt x="359" y="177"/>
                </a:cubicBezTo>
                <a:close/>
                <a:moveTo>
                  <a:pt x="1778" y="187"/>
                </a:moveTo>
                <a:cubicBezTo>
                  <a:pt x="1776" y="188"/>
                  <a:pt x="1770" y="188"/>
                  <a:pt x="1765" y="188"/>
                </a:cubicBezTo>
                <a:cubicBezTo>
                  <a:pt x="1761" y="188"/>
                  <a:pt x="1753" y="189"/>
                  <a:pt x="1752" y="187"/>
                </a:cubicBezTo>
                <a:cubicBezTo>
                  <a:pt x="1747" y="176"/>
                  <a:pt x="1767" y="183"/>
                  <a:pt x="1770" y="180"/>
                </a:cubicBezTo>
                <a:cubicBezTo>
                  <a:pt x="1771" y="179"/>
                  <a:pt x="1773" y="178"/>
                  <a:pt x="1773" y="180"/>
                </a:cubicBezTo>
                <a:cubicBezTo>
                  <a:pt x="1773" y="184"/>
                  <a:pt x="1780" y="181"/>
                  <a:pt x="1778" y="187"/>
                </a:cubicBezTo>
                <a:close/>
                <a:moveTo>
                  <a:pt x="351" y="183"/>
                </a:moveTo>
                <a:cubicBezTo>
                  <a:pt x="353" y="191"/>
                  <a:pt x="346" y="191"/>
                  <a:pt x="342" y="194"/>
                </a:cubicBezTo>
                <a:cubicBezTo>
                  <a:pt x="338" y="194"/>
                  <a:pt x="336" y="191"/>
                  <a:pt x="333" y="190"/>
                </a:cubicBezTo>
                <a:cubicBezTo>
                  <a:pt x="331" y="188"/>
                  <a:pt x="329" y="187"/>
                  <a:pt x="327" y="185"/>
                </a:cubicBezTo>
                <a:cubicBezTo>
                  <a:pt x="328" y="175"/>
                  <a:pt x="345" y="183"/>
                  <a:pt x="351" y="183"/>
                </a:cubicBezTo>
                <a:close/>
                <a:moveTo>
                  <a:pt x="361" y="180"/>
                </a:moveTo>
                <a:cubicBezTo>
                  <a:pt x="366" y="180"/>
                  <a:pt x="365" y="185"/>
                  <a:pt x="366" y="188"/>
                </a:cubicBezTo>
                <a:cubicBezTo>
                  <a:pt x="365" y="188"/>
                  <a:pt x="365" y="190"/>
                  <a:pt x="363" y="190"/>
                </a:cubicBezTo>
                <a:cubicBezTo>
                  <a:pt x="362" y="190"/>
                  <a:pt x="362" y="187"/>
                  <a:pt x="361" y="187"/>
                </a:cubicBezTo>
                <a:cubicBezTo>
                  <a:pt x="359" y="186"/>
                  <a:pt x="354" y="188"/>
                  <a:pt x="353" y="185"/>
                </a:cubicBezTo>
                <a:cubicBezTo>
                  <a:pt x="350" y="178"/>
                  <a:pt x="362" y="185"/>
                  <a:pt x="361" y="180"/>
                </a:cubicBezTo>
                <a:close/>
                <a:moveTo>
                  <a:pt x="1641" y="182"/>
                </a:moveTo>
                <a:cubicBezTo>
                  <a:pt x="1643" y="182"/>
                  <a:pt x="1646" y="182"/>
                  <a:pt x="1648" y="182"/>
                </a:cubicBezTo>
                <a:cubicBezTo>
                  <a:pt x="1648" y="183"/>
                  <a:pt x="1648" y="184"/>
                  <a:pt x="1648" y="185"/>
                </a:cubicBezTo>
                <a:cubicBezTo>
                  <a:pt x="1646" y="185"/>
                  <a:pt x="1643" y="185"/>
                  <a:pt x="1641" y="185"/>
                </a:cubicBezTo>
                <a:cubicBezTo>
                  <a:pt x="1641" y="184"/>
                  <a:pt x="1641" y="183"/>
                  <a:pt x="1641" y="182"/>
                </a:cubicBezTo>
                <a:close/>
                <a:moveTo>
                  <a:pt x="455" y="187"/>
                </a:moveTo>
                <a:cubicBezTo>
                  <a:pt x="456" y="189"/>
                  <a:pt x="456" y="191"/>
                  <a:pt x="456" y="193"/>
                </a:cubicBezTo>
                <a:cubicBezTo>
                  <a:pt x="450" y="192"/>
                  <a:pt x="448" y="196"/>
                  <a:pt x="444" y="193"/>
                </a:cubicBezTo>
                <a:cubicBezTo>
                  <a:pt x="445" y="188"/>
                  <a:pt x="449" y="186"/>
                  <a:pt x="455" y="187"/>
                </a:cubicBezTo>
                <a:close/>
                <a:moveTo>
                  <a:pt x="182" y="194"/>
                </a:moveTo>
                <a:cubicBezTo>
                  <a:pt x="181" y="192"/>
                  <a:pt x="191" y="192"/>
                  <a:pt x="185" y="190"/>
                </a:cubicBezTo>
                <a:cubicBezTo>
                  <a:pt x="185" y="192"/>
                  <a:pt x="177" y="193"/>
                  <a:pt x="182" y="194"/>
                </a:cubicBezTo>
                <a:close/>
                <a:moveTo>
                  <a:pt x="388" y="194"/>
                </a:moveTo>
                <a:cubicBezTo>
                  <a:pt x="388" y="200"/>
                  <a:pt x="382" y="199"/>
                  <a:pt x="377" y="199"/>
                </a:cubicBezTo>
                <a:cubicBezTo>
                  <a:pt x="377" y="196"/>
                  <a:pt x="375" y="196"/>
                  <a:pt x="375" y="193"/>
                </a:cubicBezTo>
                <a:cubicBezTo>
                  <a:pt x="376" y="192"/>
                  <a:pt x="378" y="191"/>
                  <a:pt x="378" y="193"/>
                </a:cubicBezTo>
                <a:cubicBezTo>
                  <a:pt x="381" y="194"/>
                  <a:pt x="388" y="191"/>
                  <a:pt x="388" y="194"/>
                </a:cubicBezTo>
                <a:close/>
                <a:moveTo>
                  <a:pt x="1824" y="191"/>
                </a:moveTo>
                <a:cubicBezTo>
                  <a:pt x="1831" y="191"/>
                  <a:pt x="1838" y="191"/>
                  <a:pt x="1842" y="193"/>
                </a:cubicBezTo>
                <a:cubicBezTo>
                  <a:pt x="1842" y="195"/>
                  <a:pt x="1838" y="194"/>
                  <a:pt x="1836" y="194"/>
                </a:cubicBezTo>
                <a:cubicBezTo>
                  <a:pt x="1831" y="194"/>
                  <a:pt x="1832" y="199"/>
                  <a:pt x="1826" y="198"/>
                </a:cubicBezTo>
                <a:cubicBezTo>
                  <a:pt x="1824" y="196"/>
                  <a:pt x="1824" y="194"/>
                  <a:pt x="1824" y="191"/>
                </a:cubicBezTo>
                <a:close/>
                <a:moveTo>
                  <a:pt x="244" y="194"/>
                </a:moveTo>
                <a:cubicBezTo>
                  <a:pt x="248" y="195"/>
                  <a:pt x="251" y="194"/>
                  <a:pt x="254" y="194"/>
                </a:cubicBezTo>
                <a:cubicBezTo>
                  <a:pt x="255" y="195"/>
                  <a:pt x="254" y="198"/>
                  <a:pt x="254" y="198"/>
                </a:cubicBezTo>
                <a:cubicBezTo>
                  <a:pt x="255" y="198"/>
                  <a:pt x="260" y="194"/>
                  <a:pt x="261" y="196"/>
                </a:cubicBezTo>
                <a:cubicBezTo>
                  <a:pt x="261" y="196"/>
                  <a:pt x="263" y="199"/>
                  <a:pt x="264" y="198"/>
                </a:cubicBezTo>
                <a:cubicBezTo>
                  <a:pt x="266" y="195"/>
                  <a:pt x="267" y="198"/>
                  <a:pt x="269" y="198"/>
                </a:cubicBezTo>
                <a:cubicBezTo>
                  <a:pt x="272" y="198"/>
                  <a:pt x="276" y="194"/>
                  <a:pt x="279" y="198"/>
                </a:cubicBezTo>
                <a:cubicBezTo>
                  <a:pt x="278" y="201"/>
                  <a:pt x="279" y="207"/>
                  <a:pt x="276" y="210"/>
                </a:cubicBezTo>
                <a:cubicBezTo>
                  <a:pt x="272" y="213"/>
                  <a:pt x="269" y="209"/>
                  <a:pt x="262" y="210"/>
                </a:cubicBezTo>
                <a:cubicBezTo>
                  <a:pt x="263" y="206"/>
                  <a:pt x="259" y="206"/>
                  <a:pt x="260" y="202"/>
                </a:cubicBezTo>
                <a:cubicBezTo>
                  <a:pt x="257" y="203"/>
                  <a:pt x="259" y="208"/>
                  <a:pt x="257" y="209"/>
                </a:cubicBezTo>
                <a:cubicBezTo>
                  <a:pt x="254" y="209"/>
                  <a:pt x="251" y="209"/>
                  <a:pt x="248" y="209"/>
                </a:cubicBezTo>
                <a:cubicBezTo>
                  <a:pt x="249" y="207"/>
                  <a:pt x="248" y="206"/>
                  <a:pt x="247" y="206"/>
                </a:cubicBezTo>
                <a:cubicBezTo>
                  <a:pt x="246" y="202"/>
                  <a:pt x="248" y="201"/>
                  <a:pt x="251" y="201"/>
                </a:cubicBezTo>
                <a:cubicBezTo>
                  <a:pt x="250" y="197"/>
                  <a:pt x="242" y="202"/>
                  <a:pt x="244" y="194"/>
                </a:cubicBezTo>
                <a:close/>
                <a:moveTo>
                  <a:pt x="317" y="201"/>
                </a:moveTo>
                <a:cubicBezTo>
                  <a:pt x="319" y="196"/>
                  <a:pt x="315" y="196"/>
                  <a:pt x="311" y="196"/>
                </a:cubicBezTo>
                <a:cubicBezTo>
                  <a:pt x="310" y="200"/>
                  <a:pt x="313" y="201"/>
                  <a:pt x="317" y="201"/>
                </a:cubicBezTo>
                <a:close/>
                <a:moveTo>
                  <a:pt x="1761" y="199"/>
                </a:moveTo>
                <a:cubicBezTo>
                  <a:pt x="1766" y="198"/>
                  <a:pt x="1766" y="202"/>
                  <a:pt x="1771" y="201"/>
                </a:cubicBezTo>
                <a:cubicBezTo>
                  <a:pt x="1770" y="206"/>
                  <a:pt x="1760" y="207"/>
                  <a:pt x="1761" y="199"/>
                </a:cubicBezTo>
                <a:close/>
                <a:moveTo>
                  <a:pt x="1740" y="210"/>
                </a:moveTo>
                <a:cubicBezTo>
                  <a:pt x="1744" y="213"/>
                  <a:pt x="1750" y="207"/>
                  <a:pt x="1745" y="206"/>
                </a:cubicBezTo>
                <a:cubicBezTo>
                  <a:pt x="1744" y="209"/>
                  <a:pt x="1739" y="207"/>
                  <a:pt x="1740" y="210"/>
                </a:cubicBezTo>
                <a:close/>
                <a:moveTo>
                  <a:pt x="435" y="212"/>
                </a:moveTo>
                <a:cubicBezTo>
                  <a:pt x="435" y="216"/>
                  <a:pt x="435" y="218"/>
                  <a:pt x="433" y="220"/>
                </a:cubicBezTo>
                <a:cubicBezTo>
                  <a:pt x="430" y="222"/>
                  <a:pt x="429" y="218"/>
                  <a:pt x="427" y="217"/>
                </a:cubicBezTo>
                <a:cubicBezTo>
                  <a:pt x="424" y="215"/>
                  <a:pt x="421" y="218"/>
                  <a:pt x="422" y="214"/>
                </a:cubicBezTo>
                <a:cubicBezTo>
                  <a:pt x="427" y="214"/>
                  <a:pt x="429" y="211"/>
                  <a:pt x="435" y="212"/>
                </a:cubicBezTo>
                <a:close/>
                <a:moveTo>
                  <a:pt x="1754" y="215"/>
                </a:moveTo>
                <a:cubicBezTo>
                  <a:pt x="1752" y="221"/>
                  <a:pt x="1737" y="224"/>
                  <a:pt x="1733" y="218"/>
                </a:cubicBezTo>
                <a:cubicBezTo>
                  <a:pt x="1726" y="218"/>
                  <a:pt x="1726" y="220"/>
                  <a:pt x="1721" y="218"/>
                </a:cubicBezTo>
                <a:cubicBezTo>
                  <a:pt x="1720" y="213"/>
                  <a:pt x="1729" y="217"/>
                  <a:pt x="1731" y="215"/>
                </a:cubicBezTo>
                <a:cubicBezTo>
                  <a:pt x="1731" y="215"/>
                  <a:pt x="1731" y="214"/>
                  <a:pt x="1731" y="214"/>
                </a:cubicBezTo>
                <a:cubicBezTo>
                  <a:pt x="1739" y="212"/>
                  <a:pt x="1748" y="214"/>
                  <a:pt x="1754" y="215"/>
                </a:cubicBezTo>
                <a:close/>
                <a:moveTo>
                  <a:pt x="1769" y="217"/>
                </a:moveTo>
                <a:cubicBezTo>
                  <a:pt x="1768" y="220"/>
                  <a:pt x="1760" y="217"/>
                  <a:pt x="1756" y="218"/>
                </a:cubicBezTo>
                <a:cubicBezTo>
                  <a:pt x="1755" y="214"/>
                  <a:pt x="1758" y="214"/>
                  <a:pt x="1761" y="214"/>
                </a:cubicBezTo>
                <a:cubicBezTo>
                  <a:pt x="1766" y="213"/>
                  <a:pt x="1767" y="214"/>
                  <a:pt x="1769" y="217"/>
                </a:cubicBezTo>
                <a:close/>
                <a:moveTo>
                  <a:pt x="1695" y="215"/>
                </a:moveTo>
                <a:cubicBezTo>
                  <a:pt x="1699" y="215"/>
                  <a:pt x="1701" y="215"/>
                  <a:pt x="1703" y="217"/>
                </a:cubicBezTo>
                <a:cubicBezTo>
                  <a:pt x="1703" y="221"/>
                  <a:pt x="1692" y="222"/>
                  <a:pt x="1695" y="215"/>
                </a:cubicBezTo>
                <a:close/>
                <a:moveTo>
                  <a:pt x="1710" y="220"/>
                </a:moveTo>
                <a:cubicBezTo>
                  <a:pt x="1708" y="216"/>
                  <a:pt x="1717" y="221"/>
                  <a:pt x="1716" y="217"/>
                </a:cubicBezTo>
                <a:cubicBezTo>
                  <a:pt x="1714" y="213"/>
                  <a:pt x="1704" y="217"/>
                  <a:pt x="1710" y="220"/>
                </a:cubicBezTo>
                <a:close/>
                <a:moveTo>
                  <a:pt x="1663" y="220"/>
                </a:moveTo>
                <a:cubicBezTo>
                  <a:pt x="1668" y="219"/>
                  <a:pt x="1676" y="222"/>
                  <a:pt x="1677" y="217"/>
                </a:cubicBezTo>
                <a:cubicBezTo>
                  <a:pt x="1672" y="217"/>
                  <a:pt x="1664" y="215"/>
                  <a:pt x="1663" y="220"/>
                </a:cubicBezTo>
                <a:close/>
                <a:moveTo>
                  <a:pt x="1553" y="221"/>
                </a:moveTo>
                <a:cubicBezTo>
                  <a:pt x="1555" y="221"/>
                  <a:pt x="1556" y="221"/>
                  <a:pt x="1558" y="221"/>
                </a:cubicBezTo>
                <a:cubicBezTo>
                  <a:pt x="1558" y="222"/>
                  <a:pt x="1558" y="224"/>
                  <a:pt x="1558" y="225"/>
                </a:cubicBezTo>
                <a:cubicBezTo>
                  <a:pt x="1556" y="225"/>
                  <a:pt x="1554" y="225"/>
                  <a:pt x="1553" y="225"/>
                </a:cubicBezTo>
                <a:cubicBezTo>
                  <a:pt x="1553" y="224"/>
                  <a:pt x="1553" y="222"/>
                  <a:pt x="1553" y="221"/>
                </a:cubicBezTo>
                <a:close/>
                <a:moveTo>
                  <a:pt x="1831" y="221"/>
                </a:moveTo>
                <a:cubicBezTo>
                  <a:pt x="1833" y="221"/>
                  <a:pt x="1834" y="221"/>
                  <a:pt x="1835" y="221"/>
                </a:cubicBezTo>
                <a:cubicBezTo>
                  <a:pt x="1835" y="226"/>
                  <a:pt x="1822" y="221"/>
                  <a:pt x="1831" y="221"/>
                </a:cubicBezTo>
                <a:close/>
                <a:moveTo>
                  <a:pt x="1647" y="226"/>
                </a:moveTo>
                <a:cubicBezTo>
                  <a:pt x="1647" y="228"/>
                  <a:pt x="1647" y="229"/>
                  <a:pt x="1647" y="231"/>
                </a:cubicBezTo>
                <a:cubicBezTo>
                  <a:pt x="1644" y="231"/>
                  <a:pt x="1638" y="233"/>
                  <a:pt x="1640" y="228"/>
                </a:cubicBezTo>
                <a:cubicBezTo>
                  <a:pt x="1642" y="227"/>
                  <a:pt x="1644" y="226"/>
                  <a:pt x="1647" y="226"/>
                </a:cubicBezTo>
                <a:close/>
                <a:moveTo>
                  <a:pt x="181" y="250"/>
                </a:moveTo>
                <a:cubicBezTo>
                  <a:pt x="184" y="250"/>
                  <a:pt x="185" y="249"/>
                  <a:pt x="186" y="247"/>
                </a:cubicBezTo>
                <a:cubicBezTo>
                  <a:pt x="183" y="247"/>
                  <a:pt x="182" y="248"/>
                  <a:pt x="181" y="250"/>
                </a:cubicBezTo>
                <a:close/>
                <a:moveTo>
                  <a:pt x="1516" y="252"/>
                </a:moveTo>
                <a:cubicBezTo>
                  <a:pt x="1515" y="257"/>
                  <a:pt x="1501" y="255"/>
                  <a:pt x="1498" y="253"/>
                </a:cubicBezTo>
                <a:cubicBezTo>
                  <a:pt x="1498" y="252"/>
                  <a:pt x="1498" y="250"/>
                  <a:pt x="1498" y="248"/>
                </a:cubicBezTo>
                <a:cubicBezTo>
                  <a:pt x="1504" y="244"/>
                  <a:pt x="1511" y="250"/>
                  <a:pt x="1516" y="252"/>
                </a:cubicBezTo>
                <a:close/>
                <a:moveTo>
                  <a:pt x="1460" y="248"/>
                </a:moveTo>
                <a:cubicBezTo>
                  <a:pt x="1464" y="248"/>
                  <a:pt x="1464" y="249"/>
                  <a:pt x="1467" y="250"/>
                </a:cubicBezTo>
                <a:cubicBezTo>
                  <a:pt x="1467" y="252"/>
                  <a:pt x="1467" y="253"/>
                  <a:pt x="1467" y="255"/>
                </a:cubicBezTo>
                <a:cubicBezTo>
                  <a:pt x="1464" y="257"/>
                  <a:pt x="1461" y="257"/>
                  <a:pt x="1458" y="255"/>
                </a:cubicBezTo>
                <a:cubicBezTo>
                  <a:pt x="1458" y="252"/>
                  <a:pt x="1460" y="251"/>
                  <a:pt x="1460" y="248"/>
                </a:cubicBezTo>
                <a:close/>
                <a:moveTo>
                  <a:pt x="413" y="255"/>
                </a:moveTo>
                <a:cubicBezTo>
                  <a:pt x="416" y="254"/>
                  <a:pt x="416" y="256"/>
                  <a:pt x="418" y="256"/>
                </a:cubicBezTo>
                <a:cubicBezTo>
                  <a:pt x="418" y="258"/>
                  <a:pt x="417" y="258"/>
                  <a:pt x="417" y="259"/>
                </a:cubicBezTo>
                <a:cubicBezTo>
                  <a:pt x="416" y="259"/>
                  <a:pt x="415" y="259"/>
                  <a:pt x="413" y="259"/>
                </a:cubicBezTo>
                <a:cubicBezTo>
                  <a:pt x="413" y="258"/>
                  <a:pt x="413" y="256"/>
                  <a:pt x="413" y="255"/>
                </a:cubicBezTo>
                <a:close/>
                <a:moveTo>
                  <a:pt x="1768" y="263"/>
                </a:moveTo>
                <a:cubicBezTo>
                  <a:pt x="1768" y="269"/>
                  <a:pt x="1757" y="265"/>
                  <a:pt x="1753" y="267"/>
                </a:cubicBezTo>
                <a:cubicBezTo>
                  <a:pt x="1753" y="266"/>
                  <a:pt x="1752" y="265"/>
                  <a:pt x="1751" y="264"/>
                </a:cubicBezTo>
                <a:cubicBezTo>
                  <a:pt x="1752" y="261"/>
                  <a:pt x="1765" y="259"/>
                  <a:pt x="1768" y="263"/>
                </a:cubicBezTo>
                <a:close/>
                <a:moveTo>
                  <a:pt x="1743" y="266"/>
                </a:moveTo>
                <a:cubicBezTo>
                  <a:pt x="1743" y="269"/>
                  <a:pt x="1737" y="266"/>
                  <a:pt x="1736" y="267"/>
                </a:cubicBezTo>
                <a:cubicBezTo>
                  <a:pt x="1736" y="268"/>
                  <a:pt x="1732" y="272"/>
                  <a:pt x="1728" y="271"/>
                </a:cubicBezTo>
                <a:cubicBezTo>
                  <a:pt x="1726" y="264"/>
                  <a:pt x="1733" y="267"/>
                  <a:pt x="1733" y="263"/>
                </a:cubicBezTo>
                <a:cubicBezTo>
                  <a:pt x="1735" y="263"/>
                  <a:pt x="1737" y="263"/>
                  <a:pt x="1740" y="263"/>
                </a:cubicBezTo>
                <a:cubicBezTo>
                  <a:pt x="1741" y="263"/>
                  <a:pt x="1741" y="266"/>
                  <a:pt x="1743" y="266"/>
                </a:cubicBezTo>
                <a:close/>
                <a:moveTo>
                  <a:pt x="1692" y="264"/>
                </a:moveTo>
                <a:cubicBezTo>
                  <a:pt x="1692" y="266"/>
                  <a:pt x="1692" y="268"/>
                  <a:pt x="1692" y="271"/>
                </a:cubicBezTo>
                <a:cubicBezTo>
                  <a:pt x="1689" y="271"/>
                  <a:pt x="1687" y="271"/>
                  <a:pt x="1685" y="271"/>
                </a:cubicBezTo>
                <a:cubicBezTo>
                  <a:pt x="1685" y="267"/>
                  <a:pt x="1688" y="264"/>
                  <a:pt x="1692" y="264"/>
                </a:cubicBezTo>
                <a:close/>
                <a:moveTo>
                  <a:pt x="1626" y="269"/>
                </a:moveTo>
                <a:cubicBezTo>
                  <a:pt x="1621" y="270"/>
                  <a:pt x="1627" y="272"/>
                  <a:pt x="1626" y="275"/>
                </a:cubicBezTo>
                <a:cubicBezTo>
                  <a:pt x="1621" y="279"/>
                  <a:pt x="1616" y="275"/>
                  <a:pt x="1609" y="275"/>
                </a:cubicBezTo>
                <a:cubicBezTo>
                  <a:pt x="1610" y="271"/>
                  <a:pt x="1616" y="272"/>
                  <a:pt x="1614" y="266"/>
                </a:cubicBezTo>
                <a:cubicBezTo>
                  <a:pt x="1620" y="268"/>
                  <a:pt x="1630" y="266"/>
                  <a:pt x="1629" y="274"/>
                </a:cubicBezTo>
                <a:cubicBezTo>
                  <a:pt x="1627" y="273"/>
                  <a:pt x="1626" y="272"/>
                  <a:pt x="1626" y="269"/>
                </a:cubicBezTo>
                <a:close/>
                <a:moveTo>
                  <a:pt x="1734" y="274"/>
                </a:moveTo>
                <a:cubicBezTo>
                  <a:pt x="1737" y="273"/>
                  <a:pt x="1741" y="273"/>
                  <a:pt x="1743" y="271"/>
                </a:cubicBezTo>
                <a:cubicBezTo>
                  <a:pt x="1739" y="270"/>
                  <a:pt x="1735" y="270"/>
                  <a:pt x="1734" y="274"/>
                </a:cubicBezTo>
                <a:close/>
                <a:moveTo>
                  <a:pt x="1399" y="274"/>
                </a:moveTo>
                <a:cubicBezTo>
                  <a:pt x="1397" y="280"/>
                  <a:pt x="1393" y="283"/>
                  <a:pt x="1386" y="283"/>
                </a:cubicBezTo>
                <a:cubicBezTo>
                  <a:pt x="1386" y="276"/>
                  <a:pt x="1392" y="269"/>
                  <a:pt x="1399" y="274"/>
                </a:cubicBezTo>
                <a:close/>
                <a:moveTo>
                  <a:pt x="1754" y="275"/>
                </a:moveTo>
                <a:cubicBezTo>
                  <a:pt x="1753" y="281"/>
                  <a:pt x="1739" y="279"/>
                  <a:pt x="1736" y="277"/>
                </a:cubicBezTo>
                <a:cubicBezTo>
                  <a:pt x="1736" y="274"/>
                  <a:pt x="1741" y="277"/>
                  <a:pt x="1742" y="275"/>
                </a:cubicBezTo>
                <a:cubicBezTo>
                  <a:pt x="1743" y="275"/>
                  <a:pt x="1742" y="274"/>
                  <a:pt x="1743" y="274"/>
                </a:cubicBezTo>
                <a:cubicBezTo>
                  <a:pt x="1747" y="273"/>
                  <a:pt x="1751" y="274"/>
                  <a:pt x="1754" y="275"/>
                </a:cubicBezTo>
                <a:close/>
                <a:moveTo>
                  <a:pt x="1670" y="275"/>
                </a:moveTo>
                <a:cubicBezTo>
                  <a:pt x="1674" y="274"/>
                  <a:pt x="1671" y="282"/>
                  <a:pt x="1675" y="282"/>
                </a:cubicBezTo>
                <a:cubicBezTo>
                  <a:pt x="1675" y="282"/>
                  <a:pt x="1675" y="279"/>
                  <a:pt x="1677" y="280"/>
                </a:cubicBezTo>
                <a:cubicBezTo>
                  <a:pt x="1677" y="281"/>
                  <a:pt x="1676" y="284"/>
                  <a:pt x="1678" y="283"/>
                </a:cubicBezTo>
                <a:cubicBezTo>
                  <a:pt x="1676" y="290"/>
                  <a:pt x="1664" y="288"/>
                  <a:pt x="1657" y="286"/>
                </a:cubicBezTo>
                <a:cubicBezTo>
                  <a:pt x="1657" y="284"/>
                  <a:pt x="1657" y="281"/>
                  <a:pt x="1657" y="279"/>
                </a:cubicBezTo>
                <a:cubicBezTo>
                  <a:pt x="1664" y="279"/>
                  <a:pt x="1667" y="281"/>
                  <a:pt x="1670" y="275"/>
                </a:cubicBezTo>
                <a:close/>
                <a:moveTo>
                  <a:pt x="1374" y="282"/>
                </a:moveTo>
                <a:cubicBezTo>
                  <a:pt x="1376" y="287"/>
                  <a:pt x="1368" y="284"/>
                  <a:pt x="1364" y="285"/>
                </a:cubicBezTo>
                <a:cubicBezTo>
                  <a:pt x="1363" y="277"/>
                  <a:pt x="1371" y="278"/>
                  <a:pt x="1374" y="282"/>
                </a:cubicBezTo>
                <a:close/>
                <a:moveTo>
                  <a:pt x="150" y="282"/>
                </a:moveTo>
                <a:cubicBezTo>
                  <a:pt x="144" y="277"/>
                  <a:pt x="145" y="288"/>
                  <a:pt x="150" y="282"/>
                </a:cubicBezTo>
                <a:close/>
                <a:moveTo>
                  <a:pt x="1299" y="282"/>
                </a:moveTo>
                <a:cubicBezTo>
                  <a:pt x="1302" y="282"/>
                  <a:pt x="1306" y="282"/>
                  <a:pt x="1310" y="282"/>
                </a:cubicBezTo>
                <a:cubicBezTo>
                  <a:pt x="1311" y="285"/>
                  <a:pt x="1309" y="284"/>
                  <a:pt x="1307" y="285"/>
                </a:cubicBezTo>
                <a:cubicBezTo>
                  <a:pt x="1304" y="286"/>
                  <a:pt x="1298" y="288"/>
                  <a:pt x="1299" y="282"/>
                </a:cubicBezTo>
                <a:close/>
                <a:moveTo>
                  <a:pt x="1328" y="282"/>
                </a:moveTo>
                <a:cubicBezTo>
                  <a:pt x="1331" y="282"/>
                  <a:pt x="1335" y="282"/>
                  <a:pt x="1338" y="282"/>
                </a:cubicBezTo>
                <a:cubicBezTo>
                  <a:pt x="1337" y="286"/>
                  <a:pt x="1327" y="289"/>
                  <a:pt x="1328" y="282"/>
                </a:cubicBezTo>
                <a:close/>
                <a:moveTo>
                  <a:pt x="1607" y="286"/>
                </a:moveTo>
                <a:cubicBezTo>
                  <a:pt x="1604" y="292"/>
                  <a:pt x="1598" y="286"/>
                  <a:pt x="1593" y="285"/>
                </a:cubicBezTo>
                <a:cubicBezTo>
                  <a:pt x="1593" y="281"/>
                  <a:pt x="1598" y="281"/>
                  <a:pt x="1601" y="282"/>
                </a:cubicBezTo>
                <a:cubicBezTo>
                  <a:pt x="1606" y="282"/>
                  <a:pt x="1605" y="284"/>
                  <a:pt x="1607" y="286"/>
                </a:cubicBezTo>
                <a:close/>
                <a:moveTo>
                  <a:pt x="1790" y="291"/>
                </a:moveTo>
                <a:cubicBezTo>
                  <a:pt x="1795" y="294"/>
                  <a:pt x="1794" y="283"/>
                  <a:pt x="1792" y="283"/>
                </a:cubicBezTo>
                <a:cubicBezTo>
                  <a:pt x="1788" y="287"/>
                  <a:pt x="1793" y="288"/>
                  <a:pt x="1790" y="291"/>
                </a:cubicBezTo>
                <a:close/>
                <a:moveTo>
                  <a:pt x="306" y="290"/>
                </a:moveTo>
                <a:cubicBezTo>
                  <a:pt x="303" y="290"/>
                  <a:pt x="305" y="285"/>
                  <a:pt x="303" y="285"/>
                </a:cubicBezTo>
                <a:cubicBezTo>
                  <a:pt x="301" y="288"/>
                  <a:pt x="306" y="294"/>
                  <a:pt x="306" y="290"/>
                </a:cubicBezTo>
                <a:close/>
                <a:moveTo>
                  <a:pt x="1233" y="285"/>
                </a:moveTo>
                <a:cubicBezTo>
                  <a:pt x="1232" y="287"/>
                  <a:pt x="1231" y="289"/>
                  <a:pt x="1228" y="290"/>
                </a:cubicBezTo>
                <a:cubicBezTo>
                  <a:pt x="1225" y="290"/>
                  <a:pt x="1220" y="291"/>
                  <a:pt x="1221" y="286"/>
                </a:cubicBezTo>
                <a:cubicBezTo>
                  <a:pt x="1223" y="284"/>
                  <a:pt x="1228" y="285"/>
                  <a:pt x="1233" y="285"/>
                </a:cubicBezTo>
                <a:close/>
                <a:moveTo>
                  <a:pt x="263" y="288"/>
                </a:moveTo>
                <a:cubicBezTo>
                  <a:pt x="261" y="294"/>
                  <a:pt x="253" y="291"/>
                  <a:pt x="247" y="291"/>
                </a:cubicBezTo>
                <a:cubicBezTo>
                  <a:pt x="241" y="292"/>
                  <a:pt x="233" y="294"/>
                  <a:pt x="227" y="293"/>
                </a:cubicBezTo>
                <a:cubicBezTo>
                  <a:pt x="226" y="291"/>
                  <a:pt x="225" y="290"/>
                  <a:pt x="227" y="290"/>
                </a:cubicBezTo>
                <a:cubicBezTo>
                  <a:pt x="227" y="288"/>
                  <a:pt x="227" y="287"/>
                  <a:pt x="229" y="286"/>
                </a:cubicBezTo>
                <a:cubicBezTo>
                  <a:pt x="238" y="288"/>
                  <a:pt x="253" y="284"/>
                  <a:pt x="263" y="288"/>
                </a:cubicBezTo>
                <a:close/>
                <a:moveTo>
                  <a:pt x="216" y="290"/>
                </a:moveTo>
                <a:cubicBezTo>
                  <a:pt x="217" y="294"/>
                  <a:pt x="210" y="293"/>
                  <a:pt x="208" y="294"/>
                </a:cubicBezTo>
                <a:cubicBezTo>
                  <a:pt x="207" y="293"/>
                  <a:pt x="206" y="292"/>
                  <a:pt x="206" y="290"/>
                </a:cubicBezTo>
                <a:cubicBezTo>
                  <a:pt x="207" y="288"/>
                  <a:pt x="215" y="286"/>
                  <a:pt x="216" y="290"/>
                </a:cubicBezTo>
                <a:close/>
                <a:moveTo>
                  <a:pt x="195" y="294"/>
                </a:moveTo>
                <a:cubicBezTo>
                  <a:pt x="188" y="294"/>
                  <a:pt x="182" y="294"/>
                  <a:pt x="178" y="296"/>
                </a:cubicBezTo>
                <a:cubicBezTo>
                  <a:pt x="174" y="287"/>
                  <a:pt x="196" y="287"/>
                  <a:pt x="195" y="294"/>
                </a:cubicBezTo>
                <a:close/>
                <a:moveTo>
                  <a:pt x="1712" y="296"/>
                </a:moveTo>
                <a:cubicBezTo>
                  <a:pt x="1717" y="295"/>
                  <a:pt x="1715" y="300"/>
                  <a:pt x="1720" y="299"/>
                </a:cubicBezTo>
                <a:cubicBezTo>
                  <a:pt x="1720" y="301"/>
                  <a:pt x="1718" y="303"/>
                  <a:pt x="1717" y="305"/>
                </a:cubicBezTo>
                <a:cubicBezTo>
                  <a:pt x="1713" y="305"/>
                  <a:pt x="1708" y="300"/>
                  <a:pt x="1712" y="296"/>
                </a:cubicBezTo>
                <a:close/>
                <a:moveTo>
                  <a:pt x="1733" y="302"/>
                </a:moveTo>
                <a:cubicBezTo>
                  <a:pt x="1737" y="302"/>
                  <a:pt x="1741" y="301"/>
                  <a:pt x="1740" y="296"/>
                </a:cubicBezTo>
                <a:cubicBezTo>
                  <a:pt x="1735" y="295"/>
                  <a:pt x="1733" y="297"/>
                  <a:pt x="1733" y="302"/>
                </a:cubicBezTo>
                <a:close/>
                <a:moveTo>
                  <a:pt x="379" y="304"/>
                </a:moveTo>
                <a:cubicBezTo>
                  <a:pt x="379" y="307"/>
                  <a:pt x="379" y="309"/>
                  <a:pt x="379" y="312"/>
                </a:cubicBezTo>
                <a:cubicBezTo>
                  <a:pt x="376" y="312"/>
                  <a:pt x="375" y="311"/>
                  <a:pt x="373" y="310"/>
                </a:cubicBezTo>
                <a:cubicBezTo>
                  <a:pt x="373" y="306"/>
                  <a:pt x="375" y="304"/>
                  <a:pt x="379" y="304"/>
                </a:cubicBezTo>
                <a:close/>
                <a:moveTo>
                  <a:pt x="134" y="309"/>
                </a:moveTo>
                <a:cubicBezTo>
                  <a:pt x="135" y="308"/>
                  <a:pt x="140" y="315"/>
                  <a:pt x="140" y="315"/>
                </a:cubicBezTo>
                <a:cubicBezTo>
                  <a:pt x="136" y="318"/>
                  <a:pt x="143" y="314"/>
                  <a:pt x="142" y="321"/>
                </a:cubicBezTo>
                <a:cubicBezTo>
                  <a:pt x="138" y="318"/>
                  <a:pt x="134" y="316"/>
                  <a:pt x="134" y="309"/>
                </a:cubicBezTo>
                <a:close/>
                <a:moveTo>
                  <a:pt x="1756" y="315"/>
                </a:moveTo>
                <a:cubicBezTo>
                  <a:pt x="1760" y="315"/>
                  <a:pt x="1765" y="315"/>
                  <a:pt x="1764" y="310"/>
                </a:cubicBezTo>
                <a:cubicBezTo>
                  <a:pt x="1760" y="310"/>
                  <a:pt x="1756" y="311"/>
                  <a:pt x="1756" y="315"/>
                </a:cubicBezTo>
                <a:close/>
                <a:moveTo>
                  <a:pt x="266" y="321"/>
                </a:moveTo>
                <a:cubicBezTo>
                  <a:pt x="270" y="322"/>
                  <a:pt x="272" y="321"/>
                  <a:pt x="273" y="318"/>
                </a:cubicBezTo>
                <a:cubicBezTo>
                  <a:pt x="269" y="318"/>
                  <a:pt x="267" y="319"/>
                  <a:pt x="266" y="321"/>
                </a:cubicBezTo>
                <a:close/>
                <a:moveTo>
                  <a:pt x="1693" y="326"/>
                </a:moveTo>
                <a:cubicBezTo>
                  <a:pt x="1693" y="333"/>
                  <a:pt x="1684" y="327"/>
                  <a:pt x="1680" y="328"/>
                </a:cubicBezTo>
                <a:cubicBezTo>
                  <a:pt x="1680" y="323"/>
                  <a:pt x="1692" y="323"/>
                  <a:pt x="1693" y="326"/>
                </a:cubicBezTo>
                <a:close/>
                <a:moveTo>
                  <a:pt x="1621" y="339"/>
                </a:moveTo>
                <a:cubicBezTo>
                  <a:pt x="1616" y="334"/>
                  <a:pt x="1616" y="345"/>
                  <a:pt x="1621" y="339"/>
                </a:cubicBezTo>
                <a:close/>
                <a:moveTo>
                  <a:pt x="186" y="358"/>
                </a:moveTo>
                <a:cubicBezTo>
                  <a:pt x="189" y="358"/>
                  <a:pt x="196" y="355"/>
                  <a:pt x="191" y="353"/>
                </a:cubicBezTo>
                <a:cubicBezTo>
                  <a:pt x="191" y="356"/>
                  <a:pt x="185" y="354"/>
                  <a:pt x="186" y="358"/>
                </a:cubicBezTo>
                <a:close/>
                <a:moveTo>
                  <a:pt x="312" y="359"/>
                </a:moveTo>
                <a:cubicBezTo>
                  <a:pt x="313" y="362"/>
                  <a:pt x="326" y="363"/>
                  <a:pt x="324" y="358"/>
                </a:cubicBezTo>
                <a:cubicBezTo>
                  <a:pt x="322" y="354"/>
                  <a:pt x="312" y="353"/>
                  <a:pt x="312" y="359"/>
                </a:cubicBezTo>
                <a:close/>
                <a:moveTo>
                  <a:pt x="166" y="359"/>
                </a:moveTo>
                <a:cubicBezTo>
                  <a:pt x="170" y="356"/>
                  <a:pt x="161" y="355"/>
                  <a:pt x="161" y="358"/>
                </a:cubicBezTo>
                <a:cubicBezTo>
                  <a:pt x="161" y="358"/>
                  <a:pt x="167" y="359"/>
                  <a:pt x="166" y="359"/>
                </a:cubicBezTo>
                <a:close/>
                <a:moveTo>
                  <a:pt x="155" y="358"/>
                </a:moveTo>
                <a:cubicBezTo>
                  <a:pt x="158" y="359"/>
                  <a:pt x="156" y="361"/>
                  <a:pt x="153" y="361"/>
                </a:cubicBezTo>
                <a:cubicBezTo>
                  <a:pt x="154" y="364"/>
                  <a:pt x="152" y="364"/>
                  <a:pt x="150" y="364"/>
                </a:cubicBezTo>
                <a:cubicBezTo>
                  <a:pt x="151" y="361"/>
                  <a:pt x="155" y="361"/>
                  <a:pt x="155" y="358"/>
                </a:cubicBezTo>
                <a:close/>
                <a:moveTo>
                  <a:pt x="258" y="358"/>
                </a:moveTo>
                <a:cubicBezTo>
                  <a:pt x="258" y="360"/>
                  <a:pt x="258" y="362"/>
                  <a:pt x="258" y="364"/>
                </a:cubicBezTo>
                <a:cubicBezTo>
                  <a:pt x="255" y="365"/>
                  <a:pt x="253" y="364"/>
                  <a:pt x="250" y="363"/>
                </a:cubicBezTo>
                <a:cubicBezTo>
                  <a:pt x="247" y="362"/>
                  <a:pt x="245" y="363"/>
                  <a:pt x="245" y="359"/>
                </a:cubicBezTo>
                <a:cubicBezTo>
                  <a:pt x="249" y="358"/>
                  <a:pt x="252" y="357"/>
                  <a:pt x="258" y="358"/>
                </a:cubicBezTo>
                <a:close/>
                <a:moveTo>
                  <a:pt x="216" y="359"/>
                </a:moveTo>
                <a:cubicBezTo>
                  <a:pt x="217" y="359"/>
                  <a:pt x="218" y="359"/>
                  <a:pt x="219" y="359"/>
                </a:cubicBezTo>
                <a:cubicBezTo>
                  <a:pt x="219" y="360"/>
                  <a:pt x="219" y="362"/>
                  <a:pt x="219" y="363"/>
                </a:cubicBezTo>
                <a:cubicBezTo>
                  <a:pt x="218" y="363"/>
                  <a:pt x="217" y="363"/>
                  <a:pt x="216" y="363"/>
                </a:cubicBezTo>
                <a:cubicBezTo>
                  <a:pt x="216" y="362"/>
                  <a:pt x="216" y="360"/>
                  <a:pt x="216" y="359"/>
                </a:cubicBezTo>
                <a:close/>
                <a:moveTo>
                  <a:pt x="163" y="364"/>
                </a:moveTo>
                <a:cubicBezTo>
                  <a:pt x="162" y="363"/>
                  <a:pt x="159" y="365"/>
                  <a:pt x="159" y="366"/>
                </a:cubicBezTo>
                <a:cubicBezTo>
                  <a:pt x="157" y="369"/>
                  <a:pt x="165" y="365"/>
                  <a:pt x="163" y="364"/>
                </a:cubicBezTo>
                <a:close/>
                <a:moveTo>
                  <a:pt x="162" y="369"/>
                </a:moveTo>
                <a:cubicBezTo>
                  <a:pt x="164" y="369"/>
                  <a:pt x="165" y="369"/>
                  <a:pt x="167" y="369"/>
                </a:cubicBezTo>
                <a:cubicBezTo>
                  <a:pt x="166" y="372"/>
                  <a:pt x="165" y="375"/>
                  <a:pt x="159" y="374"/>
                </a:cubicBezTo>
                <a:cubicBezTo>
                  <a:pt x="160" y="372"/>
                  <a:pt x="163" y="372"/>
                  <a:pt x="162" y="369"/>
                </a:cubicBezTo>
                <a:close/>
                <a:moveTo>
                  <a:pt x="143" y="380"/>
                </a:moveTo>
                <a:cubicBezTo>
                  <a:pt x="144" y="377"/>
                  <a:pt x="145" y="371"/>
                  <a:pt x="141" y="375"/>
                </a:cubicBezTo>
                <a:cubicBezTo>
                  <a:pt x="146" y="375"/>
                  <a:pt x="137" y="380"/>
                  <a:pt x="143" y="380"/>
                </a:cubicBezTo>
                <a:close/>
                <a:moveTo>
                  <a:pt x="170" y="374"/>
                </a:moveTo>
                <a:cubicBezTo>
                  <a:pt x="173" y="373"/>
                  <a:pt x="174" y="375"/>
                  <a:pt x="174" y="377"/>
                </a:cubicBezTo>
                <a:cubicBezTo>
                  <a:pt x="172" y="377"/>
                  <a:pt x="172" y="377"/>
                  <a:pt x="172" y="378"/>
                </a:cubicBezTo>
                <a:cubicBezTo>
                  <a:pt x="170" y="378"/>
                  <a:pt x="171" y="376"/>
                  <a:pt x="170" y="374"/>
                </a:cubicBezTo>
                <a:close/>
                <a:moveTo>
                  <a:pt x="301" y="377"/>
                </a:moveTo>
                <a:cubicBezTo>
                  <a:pt x="303" y="378"/>
                  <a:pt x="311" y="381"/>
                  <a:pt x="310" y="375"/>
                </a:cubicBezTo>
                <a:cubicBezTo>
                  <a:pt x="309" y="372"/>
                  <a:pt x="301" y="374"/>
                  <a:pt x="301" y="377"/>
                </a:cubicBezTo>
                <a:close/>
                <a:moveTo>
                  <a:pt x="169" y="375"/>
                </a:moveTo>
                <a:cubicBezTo>
                  <a:pt x="173" y="384"/>
                  <a:pt x="156" y="384"/>
                  <a:pt x="157" y="377"/>
                </a:cubicBezTo>
                <a:cubicBezTo>
                  <a:pt x="161" y="374"/>
                  <a:pt x="164" y="378"/>
                  <a:pt x="169" y="375"/>
                </a:cubicBezTo>
                <a:close/>
                <a:moveTo>
                  <a:pt x="1960" y="375"/>
                </a:moveTo>
                <a:cubicBezTo>
                  <a:pt x="1953" y="381"/>
                  <a:pt x="1963" y="374"/>
                  <a:pt x="1967" y="378"/>
                </a:cubicBezTo>
                <a:cubicBezTo>
                  <a:pt x="1966" y="382"/>
                  <a:pt x="1963" y="378"/>
                  <a:pt x="1964" y="378"/>
                </a:cubicBezTo>
                <a:cubicBezTo>
                  <a:pt x="1962" y="379"/>
                  <a:pt x="1961" y="380"/>
                  <a:pt x="1959" y="380"/>
                </a:cubicBezTo>
                <a:cubicBezTo>
                  <a:pt x="1956" y="380"/>
                  <a:pt x="1953" y="378"/>
                  <a:pt x="1950" y="378"/>
                </a:cubicBezTo>
                <a:cubicBezTo>
                  <a:pt x="1949" y="379"/>
                  <a:pt x="1944" y="379"/>
                  <a:pt x="1944" y="380"/>
                </a:cubicBezTo>
                <a:cubicBezTo>
                  <a:pt x="1942" y="382"/>
                  <a:pt x="1943" y="380"/>
                  <a:pt x="1941" y="380"/>
                </a:cubicBezTo>
                <a:cubicBezTo>
                  <a:pt x="1938" y="380"/>
                  <a:pt x="1938" y="381"/>
                  <a:pt x="1932" y="380"/>
                </a:cubicBezTo>
                <a:cubicBezTo>
                  <a:pt x="1933" y="376"/>
                  <a:pt x="1937" y="376"/>
                  <a:pt x="1939" y="378"/>
                </a:cubicBezTo>
                <a:cubicBezTo>
                  <a:pt x="1940" y="375"/>
                  <a:pt x="1943" y="379"/>
                  <a:pt x="1944" y="378"/>
                </a:cubicBezTo>
                <a:cubicBezTo>
                  <a:pt x="1945" y="377"/>
                  <a:pt x="1941" y="376"/>
                  <a:pt x="1946" y="375"/>
                </a:cubicBezTo>
                <a:cubicBezTo>
                  <a:pt x="1950" y="375"/>
                  <a:pt x="1953" y="376"/>
                  <a:pt x="1960" y="375"/>
                </a:cubicBezTo>
                <a:close/>
                <a:moveTo>
                  <a:pt x="341" y="385"/>
                </a:moveTo>
                <a:cubicBezTo>
                  <a:pt x="343" y="387"/>
                  <a:pt x="348" y="386"/>
                  <a:pt x="353" y="386"/>
                </a:cubicBezTo>
                <a:cubicBezTo>
                  <a:pt x="354" y="380"/>
                  <a:pt x="341" y="380"/>
                  <a:pt x="341" y="385"/>
                </a:cubicBezTo>
                <a:close/>
                <a:moveTo>
                  <a:pt x="405" y="382"/>
                </a:moveTo>
                <a:cubicBezTo>
                  <a:pt x="411" y="383"/>
                  <a:pt x="422" y="379"/>
                  <a:pt x="421" y="386"/>
                </a:cubicBezTo>
                <a:cubicBezTo>
                  <a:pt x="415" y="386"/>
                  <a:pt x="412" y="389"/>
                  <a:pt x="405" y="388"/>
                </a:cubicBezTo>
                <a:cubicBezTo>
                  <a:pt x="405" y="386"/>
                  <a:pt x="405" y="384"/>
                  <a:pt x="405" y="382"/>
                </a:cubicBezTo>
                <a:close/>
                <a:moveTo>
                  <a:pt x="1891" y="391"/>
                </a:moveTo>
                <a:cubicBezTo>
                  <a:pt x="1892" y="387"/>
                  <a:pt x="1888" y="388"/>
                  <a:pt x="1890" y="383"/>
                </a:cubicBezTo>
                <a:cubicBezTo>
                  <a:pt x="1892" y="383"/>
                  <a:pt x="1895" y="383"/>
                  <a:pt x="1898" y="383"/>
                </a:cubicBezTo>
                <a:cubicBezTo>
                  <a:pt x="1898" y="385"/>
                  <a:pt x="1898" y="387"/>
                  <a:pt x="1898" y="390"/>
                </a:cubicBezTo>
                <a:cubicBezTo>
                  <a:pt x="1907" y="385"/>
                  <a:pt x="1898" y="393"/>
                  <a:pt x="1891" y="391"/>
                </a:cubicBezTo>
                <a:close/>
                <a:moveTo>
                  <a:pt x="176" y="385"/>
                </a:moveTo>
                <a:cubicBezTo>
                  <a:pt x="177" y="385"/>
                  <a:pt x="179" y="385"/>
                  <a:pt x="181" y="385"/>
                </a:cubicBezTo>
                <a:cubicBezTo>
                  <a:pt x="178" y="386"/>
                  <a:pt x="181" y="393"/>
                  <a:pt x="176" y="391"/>
                </a:cubicBezTo>
                <a:cubicBezTo>
                  <a:pt x="176" y="389"/>
                  <a:pt x="176" y="387"/>
                  <a:pt x="176" y="385"/>
                </a:cubicBezTo>
                <a:close/>
                <a:moveTo>
                  <a:pt x="1849" y="386"/>
                </a:moveTo>
                <a:cubicBezTo>
                  <a:pt x="1850" y="391"/>
                  <a:pt x="1846" y="390"/>
                  <a:pt x="1847" y="394"/>
                </a:cubicBezTo>
                <a:cubicBezTo>
                  <a:pt x="1844" y="393"/>
                  <a:pt x="1842" y="392"/>
                  <a:pt x="1842" y="388"/>
                </a:cubicBezTo>
                <a:cubicBezTo>
                  <a:pt x="1844" y="387"/>
                  <a:pt x="1846" y="386"/>
                  <a:pt x="1849" y="386"/>
                </a:cubicBezTo>
                <a:close/>
                <a:moveTo>
                  <a:pt x="188" y="397"/>
                </a:moveTo>
                <a:cubicBezTo>
                  <a:pt x="188" y="397"/>
                  <a:pt x="190" y="388"/>
                  <a:pt x="186" y="388"/>
                </a:cubicBezTo>
                <a:cubicBezTo>
                  <a:pt x="186" y="394"/>
                  <a:pt x="186" y="401"/>
                  <a:pt x="188" y="397"/>
                </a:cubicBezTo>
                <a:close/>
                <a:moveTo>
                  <a:pt x="1692" y="390"/>
                </a:moveTo>
                <a:cubicBezTo>
                  <a:pt x="1695" y="398"/>
                  <a:pt x="1678" y="398"/>
                  <a:pt x="1680" y="391"/>
                </a:cubicBezTo>
                <a:cubicBezTo>
                  <a:pt x="1682" y="389"/>
                  <a:pt x="1687" y="390"/>
                  <a:pt x="1692" y="390"/>
                </a:cubicBezTo>
                <a:close/>
                <a:moveTo>
                  <a:pt x="142" y="397"/>
                </a:moveTo>
                <a:cubicBezTo>
                  <a:pt x="144" y="399"/>
                  <a:pt x="141" y="403"/>
                  <a:pt x="147" y="397"/>
                </a:cubicBezTo>
                <a:cubicBezTo>
                  <a:pt x="152" y="400"/>
                  <a:pt x="145" y="405"/>
                  <a:pt x="141" y="404"/>
                </a:cubicBezTo>
                <a:cubicBezTo>
                  <a:pt x="141" y="400"/>
                  <a:pt x="138" y="401"/>
                  <a:pt x="136" y="401"/>
                </a:cubicBezTo>
                <a:cubicBezTo>
                  <a:pt x="134" y="396"/>
                  <a:pt x="143" y="402"/>
                  <a:pt x="142" y="397"/>
                </a:cubicBezTo>
                <a:close/>
                <a:moveTo>
                  <a:pt x="1742" y="404"/>
                </a:moveTo>
                <a:cubicBezTo>
                  <a:pt x="1739" y="406"/>
                  <a:pt x="1730" y="406"/>
                  <a:pt x="1727" y="404"/>
                </a:cubicBezTo>
                <a:cubicBezTo>
                  <a:pt x="1730" y="398"/>
                  <a:pt x="1741" y="395"/>
                  <a:pt x="1742" y="404"/>
                </a:cubicBezTo>
                <a:close/>
                <a:moveTo>
                  <a:pt x="1611" y="399"/>
                </a:moveTo>
                <a:cubicBezTo>
                  <a:pt x="1613" y="400"/>
                  <a:pt x="1616" y="398"/>
                  <a:pt x="1618" y="399"/>
                </a:cubicBezTo>
                <a:cubicBezTo>
                  <a:pt x="1620" y="400"/>
                  <a:pt x="1619" y="402"/>
                  <a:pt x="1621" y="402"/>
                </a:cubicBezTo>
                <a:cubicBezTo>
                  <a:pt x="1619" y="406"/>
                  <a:pt x="1609" y="404"/>
                  <a:pt x="1611" y="399"/>
                </a:cubicBezTo>
                <a:close/>
                <a:moveTo>
                  <a:pt x="215" y="409"/>
                </a:moveTo>
                <a:cubicBezTo>
                  <a:pt x="216" y="413"/>
                  <a:pt x="211" y="410"/>
                  <a:pt x="210" y="412"/>
                </a:cubicBezTo>
                <a:cubicBezTo>
                  <a:pt x="208" y="413"/>
                  <a:pt x="209" y="412"/>
                  <a:pt x="208" y="412"/>
                </a:cubicBezTo>
                <a:cubicBezTo>
                  <a:pt x="205" y="411"/>
                  <a:pt x="203" y="412"/>
                  <a:pt x="202" y="410"/>
                </a:cubicBezTo>
                <a:cubicBezTo>
                  <a:pt x="203" y="404"/>
                  <a:pt x="208" y="410"/>
                  <a:pt x="215" y="409"/>
                </a:cubicBezTo>
                <a:close/>
                <a:moveTo>
                  <a:pt x="317" y="407"/>
                </a:moveTo>
                <a:cubicBezTo>
                  <a:pt x="323" y="407"/>
                  <a:pt x="328" y="407"/>
                  <a:pt x="334" y="407"/>
                </a:cubicBezTo>
                <a:cubicBezTo>
                  <a:pt x="334" y="410"/>
                  <a:pt x="336" y="410"/>
                  <a:pt x="336" y="413"/>
                </a:cubicBezTo>
                <a:cubicBezTo>
                  <a:pt x="333" y="413"/>
                  <a:pt x="330" y="413"/>
                  <a:pt x="327" y="413"/>
                </a:cubicBezTo>
                <a:cubicBezTo>
                  <a:pt x="328" y="417"/>
                  <a:pt x="335" y="414"/>
                  <a:pt x="336" y="417"/>
                </a:cubicBezTo>
                <a:cubicBezTo>
                  <a:pt x="336" y="423"/>
                  <a:pt x="330" y="415"/>
                  <a:pt x="328" y="420"/>
                </a:cubicBezTo>
                <a:cubicBezTo>
                  <a:pt x="326" y="420"/>
                  <a:pt x="327" y="417"/>
                  <a:pt x="326" y="417"/>
                </a:cubicBezTo>
                <a:cubicBezTo>
                  <a:pt x="323" y="413"/>
                  <a:pt x="318" y="412"/>
                  <a:pt x="317" y="407"/>
                </a:cubicBezTo>
                <a:close/>
                <a:moveTo>
                  <a:pt x="1841" y="409"/>
                </a:moveTo>
                <a:cubicBezTo>
                  <a:pt x="1843" y="409"/>
                  <a:pt x="1845" y="409"/>
                  <a:pt x="1846" y="409"/>
                </a:cubicBezTo>
                <a:cubicBezTo>
                  <a:pt x="1846" y="410"/>
                  <a:pt x="1846" y="411"/>
                  <a:pt x="1846" y="412"/>
                </a:cubicBezTo>
                <a:cubicBezTo>
                  <a:pt x="1845" y="412"/>
                  <a:pt x="1843" y="412"/>
                  <a:pt x="1841" y="412"/>
                </a:cubicBezTo>
                <a:cubicBezTo>
                  <a:pt x="1841" y="411"/>
                  <a:pt x="1841" y="410"/>
                  <a:pt x="1841" y="409"/>
                </a:cubicBezTo>
                <a:close/>
                <a:moveTo>
                  <a:pt x="1907" y="413"/>
                </a:moveTo>
                <a:cubicBezTo>
                  <a:pt x="1910" y="412"/>
                  <a:pt x="1912" y="415"/>
                  <a:pt x="1915" y="415"/>
                </a:cubicBezTo>
                <a:cubicBezTo>
                  <a:pt x="1918" y="415"/>
                  <a:pt x="1922" y="411"/>
                  <a:pt x="1924" y="415"/>
                </a:cubicBezTo>
                <a:cubicBezTo>
                  <a:pt x="1926" y="422"/>
                  <a:pt x="1912" y="415"/>
                  <a:pt x="1911" y="420"/>
                </a:cubicBezTo>
                <a:cubicBezTo>
                  <a:pt x="1910" y="418"/>
                  <a:pt x="1908" y="418"/>
                  <a:pt x="1905" y="418"/>
                </a:cubicBezTo>
                <a:cubicBezTo>
                  <a:pt x="1906" y="417"/>
                  <a:pt x="1907" y="416"/>
                  <a:pt x="1907" y="413"/>
                </a:cubicBezTo>
                <a:close/>
                <a:moveTo>
                  <a:pt x="1839" y="420"/>
                </a:moveTo>
                <a:cubicBezTo>
                  <a:pt x="1844" y="424"/>
                  <a:pt x="1851" y="419"/>
                  <a:pt x="1853" y="415"/>
                </a:cubicBezTo>
                <a:cubicBezTo>
                  <a:pt x="1847" y="415"/>
                  <a:pt x="1840" y="414"/>
                  <a:pt x="1839" y="420"/>
                </a:cubicBezTo>
                <a:close/>
                <a:moveTo>
                  <a:pt x="351" y="420"/>
                </a:moveTo>
                <a:cubicBezTo>
                  <a:pt x="353" y="420"/>
                  <a:pt x="354" y="422"/>
                  <a:pt x="354" y="424"/>
                </a:cubicBezTo>
                <a:cubicBezTo>
                  <a:pt x="349" y="426"/>
                  <a:pt x="350" y="425"/>
                  <a:pt x="344" y="424"/>
                </a:cubicBezTo>
                <a:cubicBezTo>
                  <a:pt x="344" y="423"/>
                  <a:pt x="347" y="423"/>
                  <a:pt x="349" y="423"/>
                </a:cubicBezTo>
                <a:cubicBezTo>
                  <a:pt x="351" y="423"/>
                  <a:pt x="350" y="421"/>
                  <a:pt x="351" y="420"/>
                </a:cubicBezTo>
                <a:close/>
                <a:moveTo>
                  <a:pt x="142" y="423"/>
                </a:moveTo>
                <a:cubicBezTo>
                  <a:pt x="147" y="428"/>
                  <a:pt x="146" y="417"/>
                  <a:pt x="142" y="423"/>
                </a:cubicBezTo>
                <a:close/>
                <a:moveTo>
                  <a:pt x="1919" y="421"/>
                </a:moveTo>
                <a:cubicBezTo>
                  <a:pt x="1918" y="423"/>
                  <a:pt x="1918" y="424"/>
                  <a:pt x="1918" y="426"/>
                </a:cubicBezTo>
                <a:cubicBezTo>
                  <a:pt x="1919" y="426"/>
                  <a:pt x="1920" y="426"/>
                  <a:pt x="1921" y="424"/>
                </a:cubicBezTo>
                <a:cubicBezTo>
                  <a:pt x="1922" y="422"/>
                  <a:pt x="1923" y="424"/>
                  <a:pt x="1922" y="426"/>
                </a:cubicBezTo>
                <a:cubicBezTo>
                  <a:pt x="1921" y="427"/>
                  <a:pt x="1920" y="428"/>
                  <a:pt x="1917" y="428"/>
                </a:cubicBezTo>
                <a:cubicBezTo>
                  <a:pt x="1915" y="425"/>
                  <a:pt x="1912" y="421"/>
                  <a:pt x="1919" y="421"/>
                </a:cubicBezTo>
                <a:close/>
                <a:moveTo>
                  <a:pt x="1916" y="428"/>
                </a:moveTo>
                <a:cubicBezTo>
                  <a:pt x="1911" y="433"/>
                  <a:pt x="1904" y="426"/>
                  <a:pt x="1905" y="421"/>
                </a:cubicBezTo>
                <a:cubicBezTo>
                  <a:pt x="1908" y="421"/>
                  <a:pt x="1911" y="421"/>
                  <a:pt x="1914" y="421"/>
                </a:cubicBezTo>
                <a:cubicBezTo>
                  <a:pt x="1912" y="423"/>
                  <a:pt x="1913" y="426"/>
                  <a:pt x="1916" y="428"/>
                </a:cubicBezTo>
                <a:close/>
                <a:moveTo>
                  <a:pt x="1887" y="426"/>
                </a:moveTo>
                <a:cubicBezTo>
                  <a:pt x="1889" y="426"/>
                  <a:pt x="1895" y="428"/>
                  <a:pt x="1893" y="423"/>
                </a:cubicBezTo>
                <a:cubicBezTo>
                  <a:pt x="1889" y="422"/>
                  <a:pt x="1887" y="423"/>
                  <a:pt x="1887" y="426"/>
                </a:cubicBezTo>
                <a:close/>
                <a:moveTo>
                  <a:pt x="1926" y="428"/>
                </a:moveTo>
                <a:cubicBezTo>
                  <a:pt x="1930" y="428"/>
                  <a:pt x="1934" y="427"/>
                  <a:pt x="1936" y="424"/>
                </a:cubicBezTo>
                <a:cubicBezTo>
                  <a:pt x="1931" y="424"/>
                  <a:pt x="1927" y="425"/>
                  <a:pt x="1926" y="428"/>
                </a:cubicBezTo>
                <a:close/>
                <a:moveTo>
                  <a:pt x="1974" y="447"/>
                </a:moveTo>
                <a:cubicBezTo>
                  <a:pt x="1973" y="452"/>
                  <a:pt x="1966" y="451"/>
                  <a:pt x="1961" y="451"/>
                </a:cubicBezTo>
                <a:cubicBezTo>
                  <a:pt x="1960" y="448"/>
                  <a:pt x="1963" y="448"/>
                  <a:pt x="1966" y="448"/>
                </a:cubicBezTo>
                <a:cubicBezTo>
                  <a:pt x="1968" y="448"/>
                  <a:pt x="1972" y="442"/>
                  <a:pt x="1974" y="447"/>
                </a:cubicBezTo>
                <a:close/>
                <a:moveTo>
                  <a:pt x="1894" y="450"/>
                </a:moveTo>
                <a:cubicBezTo>
                  <a:pt x="1897" y="450"/>
                  <a:pt x="1898" y="449"/>
                  <a:pt x="1899" y="447"/>
                </a:cubicBezTo>
                <a:cubicBezTo>
                  <a:pt x="1896" y="447"/>
                  <a:pt x="1893" y="446"/>
                  <a:pt x="1894" y="450"/>
                </a:cubicBezTo>
                <a:close/>
                <a:moveTo>
                  <a:pt x="262" y="458"/>
                </a:moveTo>
                <a:cubicBezTo>
                  <a:pt x="263" y="458"/>
                  <a:pt x="265" y="458"/>
                  <a:pt x="266" y="458"/>
                </a:cubicBezTo>
                <a:cubicBezTo>
                  <a:pt x="266" y="459"/>
                  <a:pt x="266" y="460"/>
                  <a:pt x="266" y="461"/>
                </a:cubicBezTo>
                <a:cubicBezTo>
                  <a:pt x="265" y="461"/>
                  <a:pt x="264" y="461"/>
                  <a:pt x="263" y="461"/>
                </a:cubicBezTo>
                <a:cubicBezTo>
                  <a:pt x="262" y="460"/>
                  <a:pt x="262" y="459"/>
                  <a:pt x="262" y="458"/>
                </a:cubicBezTo>
                <a:close/>
                <a:moveTo>
                  <a:pt x="363" y="485"/>
                </a:moveTo>
                <a:cubicBezTo>
                  <a:pt x="366" y="484"/>
                  <a:pt x="365" y="492"/>
                  <a:pt x="361" y="489"/>
                </a:cubicBezTo>
                <a:cubicBezTo>
                  <a:pt x="361" y="488"/>
                  <a:pt x="361" y="487"/>
                  <a:pt x="361" y="486"/>
                </a:cubicBezTo>
                <a:cubicBezTo>
                  <a:pt x="363" y="487"/>
                  <a:pt x="363" y="486"/>
                  <a:pt x="363" y="485"/>
                </a:cubicBezTo>
                <a:close/>
                <a:moveTo>
                  <a:pt x="1878" y="485"/>
                </a:moveTo>
                <a:cubicBezTo>
                  <a:pt x="1879" y="485"/>
                  <a:pt x="1880" y="485"/>
                  <a:pt x="1881" y="485"/>
                </a:cubicBezTo>
                <a:cubicBezTo>
                  <a:pt x="1881" y="486"/>
                  <a:pt x="1881" y="487"/>
                  <a:pt x="1881" y="488"/>
                </a:cubicBezTo>
                <a:cubicBezTo>
                  <a:pt x="1880" y="488"/>
                  <a:pt x="1879" y="488"/>
                  <a:pt x="1878" y="488"/>
                </a:cubicBezTo>
                <a:cubicBezTo>
                  <a:pt x="1878" y="487"/>
                  <a:pt x="1878" y="486"/>
                  <a:pt x="1878" y="485"/>
                </a:cubicBezTo>
                <a:close/>
                <a:moveTo>
                  <a:pt x="269" y="493"/>
                </a:moveTo>
                <a:cubicBezTo>
                  <a:pt x="269" y="499"/>
                  <a:pt x="261" y="501"/>
                  <a:pt x="258" y="499"/>
                </a:cubicBezTo>
                <a:cubicBezTo>
                  <a:pt x="256" y="492"/>
                  <a:pt x="265" y="489"/>
                  <a:pt x="269" y="493"/>
                </a:cubicBezTo>
                <a:close/>
                <a:moveTo>
                  <a:pt x="194" y="493"/>
                </a:moveTo>
                <a:cubicBezTo>
                  <a:pt x="198" y="492"/>
                  <a:pt x="198" y="496"/>
                  <a:pt x="202" y="494"/>
                </a:cubicBezTo>
                <a:cubicBezTo>
                  <a:pt x="202" y="496"/>
                  <a:pt x="200" y="495"/>
                  <a:pt x="199" y="496"/>
                </a:cubicBezTo>
                <a:cubicBezTo>
                  <a:pt x="200" y="499"/>
                  <a:pt x="199" y="501"/>
                  <a:pt x="196" y="501"/>
                </a:cubicBezTo>
                <a:cubicBezTo>
                  <a:pt x="197" y="496"/>
                  <a:pt x="193" y="496"/>
                  <a:pt x="194" y="493"/>
                </a:cubicBezTo>
                <a:close/>
                <a:moveTo>
                  <a:pt x="218" y="494"/>
                </a:moveTo>
                <a:cubicBezTo>
                  <a:pt x="220" y="494"/>
                  <a:pt x="221" y="494"/>
                  <a:pt x="222" y="494"/>
                </a:cubicBezTo>
                <a:cubicBezTo>
                  <a:pt x="222" y="495"/>
                  <a:pt x="222" y="496"/>
                  <a:pt x="222" y="497"/>
                </a:cubicBezTo>
                <a:cubicBezTo>
                  <a:pt x="221" y="497"/>
                  <a:pt x="220" y="497"/>
                  <a:pt x="219" y="497"/>
                </a:cubicBezTo>
                <a:cubicBezTo>
                  <a:pt x="219" y="496"/>
                  <a:pt x="218" y="495"/>
                  <a:pt x="218" y="494"/>
                </a:cubicBezTo>
                <a:close/>
                <a:moveTo>
                  <a:pt x="261" y="508"/>
                </a:moveTo>
                <a:cubicBezTo>
                  <a:pt x="261" y="504"/>
                  <a:pt x="262" y="502"/>
                  <a:pt x="266" y="502"/>
                </a:cubicBezTo>
                <a:cubicBezTo>
                  <a:pt x="265" y="507"/>
                  <a:pt x="263" y="509"/>
                  <a:pt x="269" y="507"/>
                </a:cubicBezTo>
                <a:cubicBezTo>
                  <a:pt x="268" y="512"/>
                  <a:pt x="265" y="509"/>
                  <a:pt x="261" y="508"/>
                </a:cubicBezTo>
                <a:close/>
                <a:moveTo>
                  <a:pt x="315" y="508"/>
                </a:moveTo>
                <a:cubicBezTo>
                  <a:pt x="311" y="508"/>
                  <a:pt x="307" y="508"/>
                  <a:pt x="305" y="505"/>
                </a:cubicBezTo>
                <a:cubicBezTo>
                  <a:pt x="304" y="499"/>
                  <a:pt x="319" y="501"/>
                  <a:pt x="315" y="508"/>
                </a:cubicBezTo>
                <a:close/>
                <a:moveTo>
                  <a:pt x="137" y="523"/>
                </a:moveTo>
                <a:cubicBezTo>
                  <a:pt x="137" y="521"/>
                  <a:pt x="135" y="522"/>
                  <a:pt x="134" y="521"/>
                </a:cubicBezTo>
                <a:cubicBezTo>
                  <a:pt x="134" y="519"/>
                  <a:pt x="136" y="520"/>
                  <a:pt x="138" y="520"/>
                </a:cubicBezTo>
                <a:cubicBezTo>
                  <a:pt x="140" y="525"/>
                  <a:pt x="130" y="527"/>
                  <a:pt x="137" y="529"/>
                </a:cubicBezTo>
                <a:cubicBezTo>
                  <a:pt x="136" y="534"/>
                  <a:pt x="133" y="527"/>
                  <a:pt x="131" y="528"/>
                </a:cubicBezTo>
                <a:cubicBezTo>
                  <a:pt x="132" y="525"/>
                  <a:pt x="133" y="522"/>
                  <a:pt x="137" y="523"/>
                </a:cubicBezTo>
                <a:close/>
                <a:moveTo>
                  <a:pt x="124" y="521"/>
                </a:moveTo>
                <a:cubicBezTo>
                  <a:pt x="125" y="521"/>
                  <a:pt x="127" y="521"/>
                  <a:pt x="129" y="521"/>
                </a:cubicBezTo>
                <a:cubicBezTo>
                  <a:pt x="129" y="523"/>
                  <a:pt x="129" y="524"/>
                  <a:pt x="129" y="526"/>
                </a:cubicBezTo>
                <a:cubicBezTo>
                  <a:pt x="127" y="526"/>
                  <a:pt x="125" y="526"/>
                  <a:pt x="122" y="526"/>
                </a:cubicBezTo>
                <a:cubicBezTo>
                  <a:pt x="123" y="525"/>
                  <a:pt x="124" y="523"/>
                  <a:pt x="124" y="521"/>
                </a:cubicBezTo>
                <a:close/>
                <a:moveTo>
                  <a:pt x="200" y="526"/>
                </a:moveTo>
                <a:cubicBezTo>
                  <a:pt x="200" y="526"/>
                  <a:pt x="200" y="524"/>
                  <a:pt x="200" y="524"/>
                </a:cubicBezTo>
                <a:cubicBezTo>
                  <a:pt x="205" y="528"/>
                  <a:pt x="197" y="528"/>
                  <a:pt x="196" y="528"/>
                </a:cubicBezTo>
                <a:cubicBezTo>
                  <a:pt x="196" y="528"/>
                  <a:pt x="197" y="524"/>
                  <a:pt x="197" y="524"/>
                </a:cubicBezTo>
                <a:cubicBezTo>
                  <a:pt x="198" y="524"/>
                  <a:pt x="199" y="526"/>
                  <a:pt x="200" y="526"/>
                </a:cubicBezTo>
                <a:close/>
                <a:moveTo>
                  <a:pt x="215" y="526"/>
                </a:moveTo>
                <a:cubicBezTo>
                  <a:pt x="211" y="523"/>
                  <a:pt x="218" y="526"/>
                  <a:pt x="220" y="526"/>
                </a:cubicBezTo>
                <a:cubicBezTo>
                  <a:pt x="220" y="528"/>
                  <a:pt x="219" y="532"/>
                  <a:pt x="222" y="532"/>
                </a:cubicBezTo>
                <a:cubicBezTo>
                  <a:pt x="221" y="537"/>
                  <a:pt x="218" y="531"/>
                  <a:pt x="215" y="532"/>
                </a:cubicBezTo>
                <a:cubicBezTo>
                  <a:pt x="215" y="530"/>
                  <a:pt x="217" y="530"/>
                  <a:pt x="217" y="528"/>
                </a:cubicBezTo>
                <a:cubicBezTo>
                  <a:pt x="217" y="526"/>
                  <a:pt x="216" y="526"/>
                  <a:pt x="215" y="526"/>
                </a:cubicBezTo>
                <a:close/>
                <a:moveTo>
                  <a:pt x="354" y="547"/>
                </a:moveTo>
                <a:cubicBezTo>
                  <a:pt x="355" y="551"/>
                  <a:pt x="357" y="545"/>
                  <a:pt x="360" y="547"/>
                </a:cubicBezTo>
                <a:cubicBezTo>
                  <a:pt x="363" y="552"/>
                  <a:pt x="361" y="554"/>
                  <a:pt x="361" y="559"/>
                </a:cubicBezTo>
                <a:cubicBezTo>
                  <a:pt x="360" y="565"/>
                  <a:pt x="357" y="553"/>
                  <a:pt x="361" y="554"/>
                </a:cubicBezTo>
                <a:cubicBezTo>
                  <a:pt x="359" y="552"/>
                  <a:pt x="355" y="552"/>
                  <a:pt x="352" y="550"/>
                </a:cubicBezTo>
                <a:cubicBezTo>
                  <a:pt x="350" y="548"/>
                  <a:pt x="349" y="548"/>
                  <a:pt x="344" y="550"/>
                </a:cubicBezTo>
                <a:cubicBezTo>
                  <a:pt x="342" y="550"/>
                  <a:pt x="343" y="553"/>
                  <a:pt x="343" y="554"/>
                </a:cubicBezTo>
                <a:cubicBezTo>
                  <a:pt x="341" y="555"/>
                  <a:pt x="338" y="548"/>
                  <a:pt x="336" y="553"/>
                </a:cubicBezTo>
                <a:cubicBezTo>
                  <a:pt x="334" y="552"/>
                  <a:pt x="334" y="550"/>
                  <a:pt x="336" y="550"/>
                </a:cubicBezTo>
                <a:cubicBezTo>
                  <a:pt x="334" y="549"/>
                  <a:pt x="336" y="546"/>
                  <a:pt x="336" y="547"/>
                </a:cubicBezTo>
                <a:cubicBezTo>
                  <a:pt x="335" y="545"/>
                  <a:pt x="334" y="545"/>
                  <a:pt x="333" y="543"/>
                </a:cubicBezTo>
                <a:cubicBezTo>
                  <a:pt x="332" y="543"/>
                  <a:pt x="333" y="541"/>
                  <a:pt x="332" y="540"/>
                </a:cubicBezTo>
                <a:cubicBezTo>
                  <a:pt x="331" y="539"/>
                  <a:pt x="331" y="537"/>
                  <a:pt x="329" y="534"/>
                </a:cubicBezTo>
                <a:cubicBezTo>
                  <a:pt x="328" y="534"/>
                  <a:pt x="327" y="534"/>
                  <a:pt x="327" y="535"/>
                </a:cubicBezTo>
                <a:cubicBezTo>
                  <a:pt x="323" y="533"/>
                  <a:pt x="333" y="531"/>
                  <a:pt x="337" y="532"/>
                </a:cubicBezTo>
                <a:cubicBezTo>
                  <a:pt x="337" y="535"/>
                  <a:pt x="339" y="540"/>
                  <a:pt x="334" y="539"/>
                </a:cubicBezTo>
                <a:cubicBezTo>
                  <a:pt x="337" y="542"/>
                  <a:pt x="338" y="537"/>
                  <a:pt x="342" y="540"/>
                </a:cubicBezTo>
                <a:cubicBezTo>
                  <a:pt x="342" y="539"/>
                  <a:pt x="340" y="539"/>
                  <a:pt x="339" y="539"/>
                </a:cubicBezTo>
                <a:cubicBezTo>
                  <a:pt x="342" y="536"/>
                  <a:pt x="339" y="533"/>
                  <a:pt x="339" y="529"/>
                </a:cubicBezTo>
                <a:cubicBezTo>
                  <a:pt x="342" y="527"/>
                  <a:pt x="341" y="532"/>
                  <a:pt x="342" y="532"/>
                </a:cubicBezTo>
                <a:cubicBezTo>
                  <a:pt x="344" y="534"/>
                  <a:pt x="347" y="532"/>
                  <a:pt x="348" y="534"/>
                </a:cubicBezTo>
                <a:cubicBezTo>
                  <a:pt x="349" y="537"/>
                  <a:pt x="347" y="537"/>
                  <a:pt x="347" y="540"/>
                </a:cubicBezTo>
                <a:cubicBezTo>
                  <a:pt x="348" y="542"/>
                  <a:pt x="351" y="542"/>
                  <a:pt x="351" y="545"/>
                </a:cubicBezTo>
                <a:cubicBezTo>
                  <a:pt x="354" y="546"/>
                  <a:pt x="354" y="542"/>
                  <a:pt x="359" y="543"/>
                </a:cubicBezTo>
                <a:cubicBezTo>
                  <a:pt x="358" y="545"/>
                  <a:pt x="357" y="547"/>
                  <a:pt x="354" y="547"/>
                </a:cubicBezTo>
                <a:close/>
                <a:moveTo>
                  <a:pt x="131" y="532"/>
                </a:moveTo>
                <a:cubicBezTo>
                  <a:pt x="131" y="533"/>
                  <a:pt x="135" y="535"/>
                  <a:pt x="136" y="535"/>
                </a:cubicBezTo>
                <a:cubicBezTo>
                  <a:pt x="136" y="530"/>
                  <a:pt x="130" y="530"/>
                  <a:pt x="131" y="532"/>
                </a:cubicBezTo>
                <a:close/>
                <a:moveTo>
                  <a:pt x="197" y="532"/>
                </a:moveTo>
                <a:cubicBezTo>
                  <a:pt x="199" y="532"/>
                  <a:pt x="201" y="532"/>
                  <a:pt x="202" y="532"/>
                </a:cubicBezTo>
                <a:cubicBezTo>
                  <a:pt x="202" y="533"/>
                  <a:pt x="202" y="534"/>
                  <a:pt x="202" y="535"/>
                </a:cubicBezTo>
                <a:cubicBezTo>
                  <a:pt x="201" y="535"/>
                  <a:pt x="199" y="535"/>
                  <a:pt x="198" y="535"/>
                </a:cubicBezTo>
                <a:cubicBezTo>
                  <a:pt x="198" y="534"/>
                  <a:pt x="197" y="533"/>
                  <a:pt x="197" y="532"/>
                </a:cubicBezTo>
                <a:close/>
                <a:moveTo>
                  <a:pt x="287" y="539"/>
                </a:moveTo>
                <a:cubicBezTo>
                  <a:pt x="292" y="539"/>
                  <a:pt x="294" y="537"/>
                  <a:pt x="293" y="532"/>
                </a:cubicBezTo>
                <a:cubicBezTo>
                  <a:pt x="289" y="532"/>
                  <a:pt x="287" y="535"/>
                  <a:pt x="287" y="539"/>
                </a:cubicBezTo>
                <a:close/>
                <a:moveTo>
                  <a:pt x="2043" y="534"/>
                </a:moveTo>
                <a:cubicBezTo>
                  <a:pt x="2044" y="534"/>
                  <a:pt x="2045" y="534"/>
                  <a:pt x="2046" y="534"/>
                </a:cubicBezTo>
                <a:cubicBezTo>
                  <a:pt x="2046" y="535"/>
                  <a:pt x="2046" y="536"/>
                  <a:pt x="2046" y="537"/>
                </a:cubicBezTo>
                <a:cubicBezTo>
                  <a:pt x="2045" y="537"/>
                  <a:pt x="2044" y="537"/>
                  <a:pt x="2043" y="537"/>
                </a:cubicBezTo>
                <a:cubicBezTo>
                  <a:pt x="2043" y="536"/>
                  <a:pt x="2043" y="535"/>
                  <a:pt x="2043" y="534"/>
                </a:cubicBezTo>
                <a:close/>
                <a:moveTo>
                  <a:pt x="133" y="539"/>
                </a:moveTo>
                <a:cubicBezTo>
                  <a:pt x="134" y="539"/>
                  <a:pt x="135" y="539"/>
                  <a:pt x="136" y="539"/>
                </a:cubicBezTo>
                <a:cubicBezTo>
                  <a:pt x="137" y="542"/>
                  <a:pt x="134" y="542"/>
                  <a:pt x="131" y="542"/>
                </a:cubicBezTo>
                <a:cubicBezTo>
                  <a:pt x="132" y="540"/>
                  <a:pt x="133" y="540"/>
                  <a:pt x="133" y="539"/>
                </a:cubicBezTo>
                <a:close/>
                <a:moveTo>
                  <a:pt x="271" y="540"/>
                </a:moveTo>
                <a:cubicBezTo>
                  <a:pt x="274" y="539"/>
                  <a:pt x="277" y="543"/>
                  <a:pt x="274" y="545"/>
                </a:cubicBezTo>
                <a:cubicBezTo>
                  <a:pt x="273" y="546"/>
                  <a:pt x="273" y="543"/>
                  <a:pt x="274" y="543"/>
                </a:cubicBezTo>
                <a:cubicBezTo>
                  <a:pt x="273" y="543"/>
                  <a:pt x="274" y="542"/>
                  <a:pt x="273" y="542"/>
                </a:cubicBezTo>
                <a:cubicBezTo>
                  <a:pt x="271" y="542"/>
                  <a:pt x="268" y="537"/>
                  <a:pt x="271" y="540"/>
                </a:cubicBezTo>
                <a:close/>
                <a:moveTo>
                  <a:pt x="316" y="545"/>
                </a:moveTo>
                <a:cubicBezTo>
                  <a:pt x="316" y="542"/>
                  <a:pt x="318" y="537"/>
                  <a:pt x="313" y="539"/>
                </a:cubicBezTo>
                <a:cubicBezTo>
                  <a:pt x="313" y="542"/>
                  <a:pt x="314" y="544"/>
                  <a:pt x="316" y="545"/>
                </a:cubicBezTo>
                <a:close/>
                <a:moveTo>
                  <a:pt x="206" y="543"/>
                </a:moveTo>
                <a:cubicBezTo>
                  <a:pt x="206" y="544"/>
                  <a:pt x="209" y="545"/>
                  <a:pt x="209" y="545"/>
                </a:cubicBezTo>
                <a:cubicBezTo>
                  <a:pt x="210" y="546"/>
                  <a:pt x="208" y="547"/>
                  <a:pt x="208" y="547"/>
                </a:cubicBezTo>
                <a:cubicBezTo>
                  <a:pt x="209" y="549"/>
                  <a:pt x="212" y="550"/>
                  <a:pt x="210" y="553"/>
                </a:cubicBezTo>
                <a:cubicBezTo>
                  <a:pt x="207" y="551"/>
                  <a:pt x="206" y="547"/>
                  <a:pt x="206" y="543"/>
                </a:cubicBezTo>
                <a:close/>
                <a:moveTo>
                  <a:pt x="219" y="545"/>
                </a:moveTo>
                <a:cubicBezTo>
                  <a:pt x="219" y="543"/>
                  <a:pt x="223" y="544"/>
                  <a:pt x="226" y="543"/>
                </a:cubicBezTo>
                <a:cubicBezTo>
                  <a:pt x="226" y="544"/>
                  <a:pt x="226" y="545"/>
                  <a:pt x="226" y="547"/>
                </a:cubicBezTo>
                <a:cubicBezTo>
                  <a:pt x="224" y="546"/>
                  <a:pt x="224" y="547"/>
                  <a:pt x="224" y="548"/>
                </a:cubicBezTo>
                <a:cubicBezTo>
                  <a:pt x="222" y="547"/>
                  <a:pt x="222" y="544"/>
                  <a:pt x="219" y="545"/>
                </a:cubicBezTo>
                <a:close/>
                <a:moveTo>
                  <a:pt x="260" y="561"/>
                </a:moveTo>
                <a:cubicBezTo>
                  <a:pt x="260" y="562"/>
                  <a:pt x="262" y="562"/>
                  <a:pt x="264" y="562"/>
                </a:cubicBezTo>
                <a:cubicBezTo>
                  <a:pt x="263" y="567"/>
                  <a:pt x="258" y="566"/>
                  <a:pt x="259" y="561"/>
                </a:cubicBezTo>
                <a:cubicBezTo>
                  <a:pt x="252" y="560"/>
                  <a:pt x="251" y="563"/>
                  <a:pt x="246" y="561"/>
                </a:cubicBezTo>
                <a:cubicBezTo>
                  <a:pt x="244" y="562"/>
                  <a:pt x="244" y="564"/>
                  <a:pt x="241" y="564"/>
                </a:cubicBezTo>
                <a:cubicBezTo>
                  <a:pt x="243" y="562"/>
                  <a:pt x="242" y="557"/>
                  <a:pt x="242" y="553"/>
                </a:cubicBezTo>
                <a:cubicBezTo>
                  <a:pt x="246" y="554"/>
                  <a:pt x="246" y="550"/>
                  <a:pt x="250" y="551"/>
                </a:cubicBezTo>
                <a:cubicBezTo>
                  <a:pt x="250" y="554"/>
                  <a:pt x="252" y="555"/>
                  <a:pt x="252" y="558"/>
                </a:cubicBezTo>
                <a:cubicBezTo>
                  <a:pt x="257" y="556"/>
                  <a:pt x="254" y="555"/>
                  <a:pt x="253" y="551"/>
                </a:cubicBezTo>
                <a:cubicBezTo>
                  <a:pt x="255" y="551"/>
                  <a:pt x="255" y="553"/>
                  <a:pt x="257" y="553"/>
                </a:cubicBezTo>
                <a:cubicBezTo>
                  <a:pt x="261" y="552"/>
                  <a:pt x="260" y="547"/>
                  <a:pt x="261" y="547"/>
                </a:cubicBezTo>
                <a:cubicBezTo>
                  <a:pt x="264" y="545"/>
                  <a:pt x="264" y="549"/>
                  <a:pt x="265" y="550"/>
                </a:cubicBezTo>
                <a:cubicBezTo>
                  <a:pt x="266" y="550"/>
                  <a:pt x="273" y="546"/>
                  <a:pt x="278" y="548"/>
                </a:cubicBezTo>
                <a:cubicBezTo>
                  <a:pt x="279" y="552"/>
                  <a:pt x="278" y="558"/>
                  <a:pt x="277" y="562"/>
                </a:cubicBezTo>
                <a:cubicBezTo>
                  <a:pt x="270" y="563"/>
                  <a:pt x="265" y="562"/>
                  <a:pt x="260" y="561"/>
                </a:cubicBezTo>
                <a:close/>
                <a:moveTo>
                  <a:pt x="182" y="554"/>
                </a:moveTo>
                <a:cubicBezTo>
                  <a:pt x="184" y="552"/>
                  <a:pt x="184" y="549"/>
                  <a:pt x="188" y="550"/>
                </a:cubicBezTo>
                <a:cubicBezTo>
                  <a:pt x="187" y="551"/>
                  <a:pt x="186" y="554"/>
                  <a:pt x="189" y="554"/>
                </a:cubicBezTo>
                <a:cubicBezTo>
                  <a:pt x="190" y="557"/>
                  <a:pt x="185" y="557"/>
                  <a:pt x="184" y="559"/>
                </a:cubicBezTo>
                <a:cubicBezTo>
                  <a:pt x="183" y="561"/>
                  <a:pt x="185" y="564"/>
                  <a:pt x="183" y="564"/>
                </a:cubicBezTo>
                <a:cubicBezTo>
                  <a:pt x="182" y="564"/>
                  <a:pt x="181" y="564"/>
                  <a:pt x="179" y="564"/>
                </a:cubicBezTo>
                <a:cubicBezTo>
                  <a:pt x="179" y="562"/>
                  <a:pt x="179" y="560"/>
                  <a:pt x="179" y="558"/>
                </a:cubicBezTo>
                <a:cubicBezTo>
                  <a:pt x="183" y="561"/>
                  <a:pt x="184" y="557"/>
                  <a:pt x="187" y="556"/>
                </a:cubicBezTo>
                <a:cubicBezTo>
                  <a:pt x="187" y="554"/>
                  <a:pt x="184" y="555"/>
                  <a:pt x="182" y="554"/>
                </a:cubicBezTo>
                <a:close/>
                <a:moveTo>
                  <a:pt x="208" y="559"/>
                </a:moveTo>
                <a:cubicBezTo>
                  <a:pt x="208" y="561"/>
                  <a:pt x="204" y="561"/>
                  <a:pt x="204" y="562"/>
                </a:cubicBezTo>
                <a:cubicBezTo>
                  <a:pt x="203" y="564"/>
                  <a:pt x="208" y="566"/>
                  <a:pt x="207" y="570"/>
                </a:cubicBezTo>
                <a:cubicBezTo>
                  <a:pt x="203" y="567"/>
                  <a:pt x="198" y="572"/>
                  <a:pt x="193" y="573"/>
                </a:cubicBezTo>
                <a:cubicBezTo>
                  <a:pt x="194" y="569"/>
                  <a:pt x="189" y="570"/>
                  <a:pt x="188" y="569"/>
                </a:cubicBezTo>
                <a:cubicBezTo>
                  <a:pt x="188" y="564"/>
                  <a:pt x="192" y="564"/>
                  <a:pt x="196" y="562"/>
                </a:cubicBezTo>
                <a:cubicBezTo>
                  <a:pt x="195" y="560"/>
                  <a:pt x="190" y="561"/>
                  <a:pt x="192" y="556"/>
                </a:cubicBezTo>
                <a:cubicBezTo>
                  <a:pt x="196" y="558"/>
                  <a:pt x="197" y="555"/>
                  <a:pt x="202" y="558"/>
                </a:cubicBezTo>
                <a:cubicBezTo>
                  <a:pt x="201" y="560"/>
                  <a:pt x="199" y="560"/>
                  <a:pt x="199" y="562"/>
                </a:cubicBezTo>
                <a:cubicBezTo>
                  <a:pt x="204" y="563"/>
                  <a:pt x="204" y="559"/>
                  <a:pt x="208" y="559"/>
                </a:cubicBezTo>
                <a:close/>
                <a:moveTo>
                  <a:pt x="168" y="562"/>
                </a:moveTo>
                <a:cubicBezTo>
                  <a:pt x="170" y="564"/>
                  <a:pt x="173" y="565"/>
                  <a:pt x="173" y="569"/>
                </a:cubicBezTo>
                <a:cubicBezTo>
                  <a:pt x="171" y="569"/>
                  <a:pt x="169" y="569"/>
                  <a:pt x="167" y="569"/>
                </a:cubicBezTo>
                <a:cubicBezTo>
                  <a:pt x="168" y="567"/>
                  <a:pt x="168" y="565"/>
                  <a:pt x="168" y="562"/>
                </a:cubicBezTo>
                <a:close/>
                <a:moveTo>
                  <a:pt x="279" y="570"/>
                </a:moveTo>
                <a:cubicBezTo>
                  <a:pt x="280" y="566"/>
                  <a:pt x="273" y="563"/>
                  <a:pt x="272" y="567"/>
                </a:cubicBezTo>
                <a:cubicBezTo>
                  <a:pt x="274" y="568"/>
                  <a:pt x="276" y="570"/>
                  <a:pt x="279" y="570"/>
                </a:cubicBezTo>
                <a:close/>
                <a:moveTo>
                  <a:pt x="264" y="570"/>
                </a:moveTo>
                <a:cubicBezTo>
                  <a:pt x="267" y="570"/>
                  <a:pt x="267" y="578"/>
                  <a:pt x="263" y="575"/>
                </a:cubicBezTo>
                <a:cubicBezTo>
                  <a:pt x="263" y="574"/>
                  <a:pt x="262" y="573"/>
                  <a:pt x="262" y="572"/>
                </a:cubicBezTo>
                <a:cubicBezTo>
                  <a:pt x="264" y="572"/>
                  <a:pt x="264" y="571"/>
                  <a:pt x="264" y="570"/>
                </a:cubicBezTo>
                <a:close/>
                <a:moveTo>
                  <a:pt x="188" y="583"/>
                </a:moveTo>
                <a:cubicBezTo>
                  <a:pt x="187" y="585"/>
                  <a:pt x="187" y="589"/>
                  <a:pt x="186" y="591"/>
                </a:cubicBezTo>
                <a:cubicBezTo>
                  <a:pt x="187" y="593"/>
                  <a:pt x="189" y="593"/>
                  <a:pt x="189" y="596"/>
                </a:cubicBezTo>
                <a:cubicBezTo>
                  <a:pt x="188" y="595"/>
                  <a:pt x="187" y="594"/>
                  <a:pt x="186" y="594"/>
                </a:cubicBezTo>
                <a:cubicBezTo>
                  <a:pt x="183" y="594"/>
                  <a:pt x="185" y="598"/>
                  <a:pt x="184" y="600"/>
                </a:cubicBezTo>
                <a:cubicBezTo>
                  <a:pt x="183" y="602"/>
                  <a:pt x="180" y="602"/>
                  <a:pt x="178" y="604"/>
                </a:cubicBezTo>
                <a:cubicBezTo>
                  <a:pt x="177" y="605"/>
                  <a:pt x="175" y="607"/>
                  <a:pt x="173" y="608"/>
                </a:cubicBezTo>
                <a:cubicBezTo>
                  <a:pt x="168" y="609"/>
                  <a:pt x="177" y="604"/>
                  <a:pt x="172" y="604"/>
                </a:cubicBezTo>
                <a:cubicBezTo>
                  <a:pt x="172" y="601"/>
                  <a:pt x="174" y="604"/>
                  <a:pt x="176" y="604"/>
                </a:cubicBezTo>
                <a:cubicBezTo>
                  <a:pt x="177" y="599"/>
                  <a:pt x="172" y="601"/>
                  <a:pt x="173" y="596"/>
                </a:cubicBezTo>
                <a:cubicBezTo>
                  <a:pt x="182" y="600"/>
                  <a:pt x="172" y="591"/>
                  <a:pt x="182" y="593"/>
                </a:cubicBezTo>
                <a:cubicBezTo>
                  <a:pt x="180" y="590"/>
                  <a:pt x="180" y="589"/>
                  <a:pt x="184" y="588"/>
                </a:cubicBezTo>
                <a:cubicBezTo>
                  <a:pt x="183" y="586"/>
                  <a:pt x="182" y="586"/>
                  <a:pt x="182" y="585"/>
                </a:cubicBezTo>
                <a:cubicBezTo>
                  <a:pt x="180" y="585"/>
                  <a:pt x="180" y="588"/>
                  <a:pt x="179" y="589"/>
                </a:cubicBezTo>
                <a:cubicBezTo>
                  <a:pt x="176" y="591"/>
                  <a:pt x="171" y="589"/>
                  <a:pt x="169" y="593"/>
                </a:cubicBezTo>
                <a:cubicBezTo>
                  <a:pt x="166" y="592"/>
                  <a:pt x="171" y="589"/>
                  <a:pt x="169" y="585"/>
                </a:cubicBezTo>
                <a:cubicBezTo>
                  <a:pt x="174" y="584"/>
                  <a:pt x="174" y="580"/>
                  <a:pt x="180" y="583"/>
                </a:cubicBezTo>
                <a:cubicBezTo>
                  <a:pt x="179" y="580"/>
                  <a:pt x="175" y="580"/>
                  <a:pt x="170" y="580"/>
                </a:cubicBezTo>
                <a:cubicBezTo>
                  <a:pt x="170" y="577"/>
                  <a:pt x="175" y="578"/>
                  <a:pt x="173" y="573"/>
                </a:cubicBezTo>
                <a:cubicBezTo>
                  <a:pt x="177" y="572"/>
                  <a:pt x="176" y="576"/>
                  <a:pt x="177" y="577"/>
                </a:cubicBezTo>
                <a:cubicBezTo>
                  <a:pt x="179" y="578"/>
                  <a:pt x="183" y="576"/>
                  <a:pt x="180" y="578"/>
                </a:cubicBezTo>
                <a:cubicBezTo>
                  <a:pt x="181" y="580"/>
                  <a:pt x="182" y="579"/>
                  <a:pt x="182" y="578"/>
                </a:cubicBezTo>
                <a:cubicBezTo>
                  <a:pt x="184" y="580"/>
                  <a:pt x="185" y="583"/>
                  <a:pt x="188" y="583"/>
                </a:cubicBezTo>
                <a:close/>
                <a:moveTo>
                  <a:pt x="167" y="583"/>
                </a:moveTo>
                <a:cubicBezTo>
                  <a:pt x="169" y="583"/>
                  <a:pt x="168" y="574"/>
                  <a:pt x="166" y="580"/>
                </a:cubicBezTo>
                <a:cubicBezTo>
                  <a:pt x="165" y="581"/>
                  <a:pt x="166" y="583"/>
                  <a:pt x="167" y="583"/>
                </a:cubicBezTo>
                <a:close/>
                <a:moveTo>
                  <a:pt x="1902" y="581"/>
                </a:moveTo>
                <a:cubicBezTo>
                  <a:pt x="1906" y="582"/>
                  <a:pt x="1910" y="582"/>
                  <a:pt x="1910" y="578"/>
                </a:cubicBezTo>
                <a:cubicBezTo>
                  <a:pt x="1907" y="579"/>
                  <a:pt x="1900" y="576"/>
                  <a:pt x="1902" y="581"/>
                </a:cubicBezTo>
                <a:close/>
                <a:moveTo>
                  <a:pt x="153" y="586"/>
                </a:moveTo>
                <a:cubicBezTo>
                  <a:pt x="153" y="584"/>
                  <a:pt x="155" y="585"/>
                  <a:pt x="155" y="586"/>
                </a:cubicBezTo>
                <a:cubicBezTo>
                  <a:pt x="160" y="588"/>
                  <a:pt x="156" y="581"/>
                  <a:pt x="161" y="583"/>
                </a:cubicBezTo>
                <a:cubicBezTo>
                  <a:pt x="161" y="586"/>
                  <a:pt x="160" y="586"/>
                  <a:pt x="160" y="588"/>
                </a:cubicBezTo>
                <a:cubicBezTo>
                  <a:pt x="165" y="590"/>
                  <a:pt x="161" y="583"/>
                  <a:pt x="166" y="585"/>
                </a:cubicBezTo>
                <a:cubicBezTo>
                  <a:pt x="166" y="586"/>
                  <a:pt x="166" y="588"/>
                  <a:pt x="166" y="589"/>
                </a:cubicBezTo>
                <a:cubicBezTo>
                  <a:pt x="161" y="588"/>
                  <a:pt x="159" y="590"/>
                  <a:pt x="155" y="591"/>
                </a:cubicBezTo>
                <a:cubicBezTo>
                  <a:pt x="155" y="589"/>
                  <a:pt x="155" y="586"/>
                  <a:pt x="153" y="586"/>
                </a:cubicBezTo>
                <a:close/>
                <a:moveTo>
                  <a:pt x="142" y="589"/>
                </a:moveTo>
                <a:cubicBezTo>
                  <a:pt x="143" y="591"/>
                  <a:pt x="151" y="589"/>
                  <a:pt x="145" y="586"/>
                </a:cubicBezTo>
                <a:cubicBezTo>
                  <a:pt x="146" y="587"/>
                  <a:pt x="141" y="589"/>
                  <a:pt x="142" y="589"/>
                </a:cubicBezTo>
                <a:close/>
                <a:moveTo>
                  <a:pt x="154" y="599"/>
                </a:moveTo>
                <a:cubicBezTo>
                  <a:pt x="156" y="595"/>
                  <a:pt x="159" y="591"/>
                  <a:pt x="166" y="591"/>
                </a:cubicBezTo>
                <a:cubicBezTo>
                  <a:pt x="167" y="595"/>
                  <a:pt x="157" y="596"/>
                  <a:pt x="163" y="600"/>
                </a:cubicBezTo>
                <a:cubicBezTo>
                  <a:pt x="163" y="602"/>
                  <a:pt x="162" y="601"/>
                  <a:pt x="162" y="600"/>
                </a:cubicBezTo>
                <a:cubicBezTo>
                  <a:pt x="157" y="599"/>
                  <a:pt x="158" y="601"/>
                  <a:pt x="154" y="599"/>
                </a:cubicBezTo>
                <a:close/>
                <a:moveTo>
                  <a:pt x="1974" y="607"/>
                </a:moveTo>
                <a:cubicBezTo>
                  <a:pt x="1976" y="609"/>
                  <a:pt x="1984" y="609"/>
                  <a:pt x="1983" y="604"/>
                </a:cubicBezTo>
                <a:cubicBezTo>
                  <a:pt x="1979" y="604"/>
                  <a:pt x="1974" y="603"/>
                  <a:pt x="1974" y="607"/>
                </a:cubicBezTo>
                <a:close/>
                <a:moveTo>
                  <a:pt x="158" y="623"/>
                </a:moveTo>
                <a:cubicBezTo>
                  <a:pt x="159" y="623"/>
                  <a:pt x="160" y="623"/>
                  <a:pt x="161" y="623"/>
                </a:cubicBezTo>
                <a:cubicBezTo>
                  <a:pt x="161" y="624"/>
                  <a:pt x="161" y="625"/>
                  <a:pt x="161" y="626"/>
                </a:cubicBezTo>
                <a:cubicBezTo>
                  <a:pt x="160" y="626"/>
                  <a:pt x="159" y="626"/>
                  <a:pt x="158" y="626"/>
                </a:cubicBezTo>
                <a:cubicBezTo>
                  <a:pt x="158" y="625"/>
                  <a:pt x="158" y="624"/>
                  <a:pt x="158" y="623"/>
                </a:cubicBezTo>
                <a:close/>
                <a:moveTo>
                  <a:pt x="1972" y="640"/>
                </a:moveTo>
                <a:cubicBezTo>
                  <a:pt x="1971" y="640"/>
                  <a:pt x="1970" y="639"/>
                  <a:pt x="1969" y="639"/>
                </a:cubicBezTo>
                <a:cubicBezTo>
                  <a:pt x="1964" y="642"/>
                  <a:pt x="1972" y="644"/>
                  <a:pt x="1972" y="640"/>
                </a:cubicBezTo>
                <a:close/>
                <a:moveTo>
                  <a:pt x="46" y="677"/>
                </a:moveTo>
                <a:cubicBezTo>
                  <a:pt x="47" y="675"/>
                  <a:pt x="51" y="675"/>
                  <a:pt x="54" y="677"/>
                </a:cubicBezTo>
                <a:cubicBezTo>
                  <a:pt x="54" y="679"/>
                  <a:pt x="49" y="678"/>
                  <a:pt x="51" y="683"/>
                </a:cubicBezTo>
                <a:cubicBezTo>
                  <a:pt x="45" y="684"/>
                  <a:pt x="43" y="681"/>
                  <a:pt x="43" y="677"/>
                </a:cubicBezTo>
                <a:cubicBezTo>
                  <a:pt x="45" y="677"/>
                  <a:pt x="44" y="680"/>
                  <a:pt x="46" y="680"/>
                </a:cubicBezTo>
                <a:cubicBezTo>
                  <a:pt x="48" y="679"/>
                  <a:pt x="48" y="677"/>
                  <a:pt x="46" y="677"/>
                </a:cubicBezTo>
                <a:close/>
                <a:moveTo>
                  <a:pt x="96" y="699"/>
                </a:moveTo>
                <a:cubicBezTo>
                  <a:pt x="95" y="697"/>
                  <a:pt x="94" y="695"/>
                  <a:pt x="92" y="694"/>
                </a:cubicBezTo>
                <a:cubicBezTo>
                  <a:pt x="92" y="696"/>
                  <a:pt x="95" y="703"/>
                  <a:pt x="96" y="699"/>
                </a:cubicBezTo>
                <a:close/>
                <a:moveTo>
                  <a:pt x="61" y="715"/>
                </a:moveTo>
                <a:cubicBezTo>
                  <a:pt x="60" y="712"/>
                  <a:pt x="63" y="711"/>
                  <a:pt x="64" y="710"/>
                </a:cubicBezTo>
                <a:cubicBezTo>
                  <a:pt x="61" y="708"/>
                  <a:pt x="57" y="714"/>
                  <a:pt x="61" y="715"/>
                </a:cubicBezTo>
                <a:close/>
                <a:moveTo>
                  <a:pt x="71" y="711"/>
                </a:moveTo>
                <a:cubicBezTo>
                  <a:pt x="72" y="711"/>
                  <a:pt x="73" y="711"/>
                  <a:pt x="74" y="711"/>
                </a:cubicBezTo>
                <a:cubicBezTo>
                  <a:pt x="74" y="713"/>
                  <a:pt x="74" y="714"/>
                  <a:pt x="74" y="715"/>
                </a:cubicBezTo>
                <a:cubicBezTo>
                  <a:pt x="73" y="715"/>
                  <a:pt x="72" y="715"/>
                  <a:pt x="71" y="715"/>
                </a:cubicBezTo>
                <a:cubicBezTo>
                  <a:pt x="71" y="714"/>
                  <a:pt x="71" y="713"/>
                  <a:pt x="71" y="711"/>
                </a:cubicBezTo>
                <a:close/>
                <a:moveTo>
                  <a:pt x="1973" y="724"/>
                </a:moveTo>
                <a:cubicBezTo>
                  <a:pt x="1974" y="726"/>
                  <a:pt x="1969" y="729"/>
                  <a:pt x="1965" y="729"/>
                </a:cubicBezTo>
                <a:cubicBezTo>
                  <a:pt x="1963" y="729"/>
                  <a:pt x="1957" y="730"/>
                  <a:pt x="1959" y="726"/>
                </a:cubicBezTo>
                <a:cubicBezTo>
                  <a:pt x="1962" y="723"/>
                  <a:pt x="1968" y="724"/>
                  <a:pt x="1973" y="724"/>
                </a:cubicBezTo>
                <a:close/>
                <a:moveTo>
                  <a:pt x="2034" y="727"/>
                </a:moveTo>
                <a:cubicBezTo>
                  <a:pt x="2034" y="724"/>
                  <a:pt x="2040" y="727"/>
                  <a:pt x="2043" y="726"/>
                </a:cubicBezTo>
                <a:cubicBezTo>
                  <a:pt x="2041" y="728"/>
                  <a:pt x="2041" y="730"/>
                  <a:pt x="2044" y="730"/>
                </a:cubicBezTo>
                <a:cubicBezTo>
                  <a:pt x="2041" y="735"/>
                  <a:pt x="2041" y="725"/>
                  <a:pt x="2034" y="727"/>
                </a:cubicBezTo>
                <a:close/>
                <a:moveTo>
                  <a:pt x="294" y="735"/>
                </a:moveTo>
                <a:cubicBezTo>
                  <a:pt x="291" y="731"/>
                  <a:pt x="298" y="729"/>
                  <a:pt x="293" y="727"/>
                </a:cubicBezTo>
                <a:cubicBezTo>
                  <a:pt x="292" y="728"/>
                  <a:pt x="290" y="735"/>
                  <a:pt x="294" y="735"/>
                </a:cubicBezTo>
                <a:close/>
                <a:moveTo>
                  <a:pt x="281" y="729"/>
                </a:moveTo>
                <a:cubicBezTo>
                  <a:pt x="282" y="729"/>
                  <a:pt x="284" y="729"/>
                  <a:pt x="285" y="729"/>
                </a:cubicBezTo>
                <a:cubicBezTo>
                  <a:pt x="285" y="730"/>
                  <a:pt x="285" y="731"/>
                  <a:pt x="285" y="732"/>
                </a:cubicBezTo>
                <a:cubicBezTo>
                  <a:pt x="284" y="732"/>
                  <a:pt x="282" y="732"/>
                  <a:pt x="281" y="732"/>
                </a:cubicBezTo>
                <a:cubicBezTo>
                  <a:pt x="281" y="731"/>
                  <a:pt x="281" y="730"/>
                  <a:pt x="281" y="729"/>
                </a:cubicBezTo>
                <a:close/>
                <a:moveTo>
                  <a:pt x="99" y="730"/>
                </a:moveTo>
                <a:cubicBezTo>
                  <a:pt x="96" y="734"/>
                  <a:pt x="99" y="734"/>
                  <a:pt x="99" y="738"/>
                </a:cubicBezTo>
                <a:cubicBezTo>
                  <a:pt x="98" y="738"/>
                  <a:pt x="97" y="737"/>
                  <a:pt x="94" y="737"/>
                </a:cubicBezTo>
                <a:cubicBezTo>
                  <a:pt x="97" y="736"/>
                  <a:pt x="94" y="729"/>
                  <a:pt x="99" y="730"/>
                </a:cubicBezTo>
                <a:close/>
                <a:moveTo>
                  <a:pt x="247" y="732"/>
                </a:moveTo>
                <a:cubicBezTo>
                  <a:pt x="248" y="732"/>
                  <a:pt x="250" y="732"/>
                  <a:pt x="252" y="732"/>
                </a:cubicBezTo>
                <a:cubicBezTo>
                  <a:pt x="252" y="733"/>
                  <a:pt x="252" y="734"/>
                  <a:pt x="252" y="735"/>
                </a:cubicBezTo>
                <a:cubicBezTo>
                  <a:pt x="250" y="735"/>
                  <a:pt x="249" y="735"/>
                  <a:pt x="247" y="735"/>
                </a:cubicBezTo>
                <a:cubicBezTo>
                  <a:pt x="247" y="734"/>
                  <a:pt x="247" y="733"/>
                  <a:pt x="247" y="732"/>
                </a:cubicBezTo>
                <a:close/>
                <a:moveTo>
                  <a:pt x="295" y="740"/>
                </a:moveTo>
                <a:cubicBezTo>
                  <a:pt x="298" y="739"/>
                  <a:pt x="302" y="739"/>
                  <a:pt x="303" y="737"/>
                </a:cubicBezTo>
                <a:cubicBezTo>
                  <a:pt x="300" y="738"/>
                  <a:pt x="294" y="735"/>
                  <a:pt x="295" y="740"/>
                </a:cubicBezTo>
                <a:close/>
                <a:moveTo>
                  <a:pt x="286" y="738"/>
                </a:moveTo>
                <a:cubicBezTo>
                  <a:pt x="287" y="738"/>
                  <a:pt x="287" y="739"/>
                  <a:pt x="287" y="740"/>
                </a:cubicBezTo>
                <a:cubicBezTo>
                  <a:pt x="287" y="744"/>
                  <a:pt x="294" y="741"/>
                  <a:pt x="293" y="746"/>
                </a:cubicBezTo>
                <a:cubicBezTo>
                  <a:pt x="287" y="747"/>
                  <a:pt x="288" y="741"/>
                  <a:pt x="284" y="745"/>
                </a:cubicBezTo>
                <a:cubicBezTo>
                  <a:pt x="280" y="743"/>
                  <a:pt x="289" y="743"/>
                  <a:pt x="286" y="738"/>
                </a:cubicBezTo>
                <a:close/>
                <a:moveTo>
                  <a:pt x="120" y="757"/>
                </a:moveTo>
                <a:cubicBezTo>
                  <a:pt x="123" y="757"/>
                  <a:pt x="123" y="760"/>
                  <a:pt x="123" y="762"/>
                </a:cubicBezTo>
                <a:cubicBezTo>
                  <a:pt x="122" y="762"/>
                  <a:pt x="121" y="761"/>
                  <a:pt x="120" y="761"/>
                </a:cubicBezTo>
                <a:cubicBezTo>
                  <a:pt x="120" y="760"/>
                  <a:pt x="120" y="759"/>
                  <a:pt x="120" y="757"/>
                </a:cubicBezTo>
                <a:close/>
                <a:moveTo>
                  <a:pt x="126" y="757"/>
                </a:moveTo>
                <a:cubicBezTo>
                  <a:pt x="129" y="757"/>
                  <a:pt x="129" y="765"/>
                  <a:pt x="125" y="762"/>
                </a:cubicBezTo>
                <a:cubicBezTo>
                  <a:pt x="125" y="761"/>
                  <a:pt x="125" y="760"/>
                  <a:pt x="125" y="759"/>
                </a:cubicBezTo>
                <a:cubicBezTo>
                  <a:pt x="126" y="759"/>
                  <a:pt x="126" y="758"/>
                  <a:pt x="126" y="757"/>
                </a:cubicBezTo>
                <a:close/>
                <a:moveTo>
                  <a:pt x="2051" y="761"/>
                </a:moveTo>
                <a:cubicBezTo>
                  <a:pt x="2053" y="756"/>
                  <a:pt x="2041" y="757"/>
                  <a:pt x="2041" y="759"/>
                </a:cubicBezTo>
                <a:cubicBezTo>
                  <a:pt x="2043" y="761"/>
                  <a:pt x="2047" y="761"/>
                  <a:pt x="2051" y="761"/>
                </a:cubicBezTo>
                <a:close/>
                <a:moveTo>
                  <a:pt x="75" y="794"/>
                </a:moveTo>
                <a:cubicBezTo>
                  <a:pt x="76" y="794"/>
                  <a:pt x="77" y="794"/>
                  <a:pt x="78" y="794"/>
                </a:cubicBezTo>
                <a:cubicBezTo>
                  <a:pt x="78" y="795"/>
                  <a:pt x="78" y="796"/>
                  <a:pt x="78" y="797"/>
                </a:cubicBezTo>
                <a:cubicBezTo>
                  <a:pt x="77" y="797"/>
                  <a:pt x="76" y="797"/>
                  <a:pt x="75" y="797"/>
                </a:cubicBezTo>
                <a:cubicBezTo>
                  <a:pt x="75" y="796"/>
                  <a:pt x="75" y="795"/>
                  <a:pt x="75" y="794"/>
                </a:cubicBezTo>
                <a:close/>
                <a:moveTo>
                  <a:pt x="2157" y="805"/>
                </a:moveTo>
                <a:cubicBezTo>
                  <a:pt x="2160" y="800"/>
                  <a:pt x="2149" y="801"/>
                  <a:pt x="2149" y="803"/>
                </a:cubicBezTo>
                <a:cubicBezTo>
                  <a:pt x="2154" y="802"/>
                  <a:pt x="2154" y="806"/>
                  <a:pt x="2157" y="805"/>
                </a:cubicBezTo>
                <a:close/>
                <a:moveTo>
                  <a:pt x="76" y="807"/>
                </a:moveTo>
                <a:cubicBezTo>
                  <a:pt x="77" y="808"/>
                  <a:pt x="84" y="806"/>
                  <a:pt x="79" y="803"/>
                </a:cubicBezTo>
                <a:cubicBezTo>
                  <a:pt x="80" y="805"/>
                  <a:pt x="75" y="806"/>
                  <a:pt x="76" y="807"/>
                </a:cubicBezTo>
                <a:close/>
                <a:moveTo>
                  <a:pt x="2119" y="808"/>
                </a:moveTo>
                <a:cubicBezTo>
                  <a:pt x="2119" y="810"/>
                  <a:pt x="2119" y="811"/>
                  <a:pt x="2119" y="813"/>
                </a:cubicBezTo>
                <a:cubicBezTo>
                  <a:pt x="2115" y="816"/>
                  <a:pt x="2112" y="811"/>
                  <a:pt x="2109" y="815"/>
                </a:cubicBezTo>
                <a:cubicBezTo>
                  <a:pt x="2108" y="815"/>
                  <a:pt x="2107" y="814"/>
                  <a:pt x="2107" y="813"/>
                </a:cubicBezTo>
                <a:cubicBezTo>
                  <a:pt x="2108" y="812"/>
                  <a:pt x="2107" y="811"/>
                  <a:pt x="2106" y="811"/>
                </a:cubicBezTo>
                <a:cubicBezTo>
                  <a:pt x="2109" y="809"/>
                  <a:pt x="2113" y="808"/>
                  <a:pt x="2119" y="808"/>
                </a:cubicBezTo>
                <a:close/>
                <a:moveTo>
                  <a:pt x="298" y="849"/>
                </a:moveTo>
                <a:cubicBezTo>
                  <a:pt x="308" y="848"/>
                  <a:pt x="311" y="853"/>
                  <a:pt x="310" y="862"/>
                </a:cubicBezTo>
                <a:cubicBezTo>
                  <a:pt x="305" y="861"/>
                  <a:pt x="307" y="866"/>
                  <a:pt x="302" y="865"/>
                </a:cubicBezTo>
                <a:cubicBezTo>
                  <a:pt x="297" y="862"/>
                  <a:pt x="297" y="856"/>
                  <a:pt x="298" y="849"/>
                </a:cubicBezTo>
                <a:close/>
                <a:moveTo>
                  <a:pt x="245" y="859"/>
                </a:moveTo>
                <a:cubicBezTo>
                  <a:pt x="245" y="856"/>
                  <a:pt x="239" y="858"/>
                  <a:pt x="236" y="857"/>
                </a:cubicBezTo>
                <a:cubicBezTo>
                  <a:pt x="235" y="861"/>
                  <a:pt x="246" y="865"/>
                  <a:pt x="245" y="859"/>
                </a:cubicBezTo>
                <a:close/>
                <a:moveTo>
                  <a:pt x="2037" y="883"/>
                </a:moveTo>
                <a:cubicBezTo>
                  <a:pt x="2039" y="885"/>
                  <a:pt x="2043" y="885"/>
                  <a:pt x="2043" y="881"/>
                </a:cubicBezTo>
                <a:cubicBezTo>
                  <a:pt x="2041" y="879"/>
                  <a:pt x="2038" y="879"/>
                  <a:pt x="2037" y="883"/>
                </a:cubicBezTo>
                <a:close/>
                <a:moveTo>
                  <a:pt x="113" y="886"/>
                </a:moveTo>
                <a:cubicBezTo>
                  <a:pt x="111" y="890"/>
                  <a:pt x="118" y="892"/>
                  <a:pt x="114" y="892"/>
                </a:cubicBezTo>
                <a:cubicBezTo>
                  <a:pt x="110" y="892"/>
                  <a:pt x="112" y="891"/>
                  <a:pt x="112" y="889"/>
                </a:cubicBezTo>
                <a:cubicBezTo>
                  <a:pt x="106" y="888"/>
                  <a:pt x="103" y="890"/>
                  <a:pt x="99" y="891"/>
                </a:cubicBezTo>
                <a:cubicBezTo>
                  <a:pt x="96" y="883"/>
                  <a:pt x="103" y="888"/>
                  <a:pt x="105" y="886"/>
                </a:cubicBezTo>
                <a:cubicBezTo>
                  <a:pt x="107" y="884"/>
                  <a:pt x="109" y="886"/>
                  <a:pt x="113" y="886"/>
                </a:cubicBezTo>
                <a:close/>
                <a:moveTo>
                  <a:pt x="117" y="886"/>
                </a:moveTo>
                <a:cubicBezTo>
                  <a:pt x="123" y="886"/>
                  <a:pt x="121" y="888"/>
                  <a:pt x="126" y="886"/>
                </a:cubicBezTo>
                <a:cubicBezTo>
                  <a:pt x="125" y="887"/>
                  <a:pt x="125" y="888"/>
                  <a:pt x="125" y="891"/>
                </a:cubicBezTo>
                <a:cubicBezTo>
                  <a:pt x="121" y="891"/>
                  <a:pt x="115" y="892"/>
                  <a:pt x="117" y="886"/>
                </a:cubicBezTo>
                <a:close/>
                <a:moveTo>
                  <a:pt x="96" y="891"/>
                </a:moveTo>
                <a:cubicBezTo>
                  <a:pt x="98" y="892"/>
                  <a:pt x="100" y="893"/>
                  <a:pt x="104" y="892"/>
                </a:cubicBezTo>
                <a:cubicBezTo>
                  <a:pt x="103" y="894"/>
                  <a:pt x="94" y="899"/>
                  <a:pt x="96" y="891"/>
                </a:cubicBezTo>
                <a:close/>
                <a:moveTo>
                  <a:pt x="160" y="891"/>
                </a:moveTo>
                <a:cubicBezTo>
                  <a:pt x="161" y="891"/>
                  <a:pt x="162" y="891"/>
                  <a:pt x="163" y="891"/>
                </a:cubicBezTo>
                <a:cubicBezTo>
                  <a:pt x="163" y="892"/>
                  <a:pt x="163" y="893"/>
                  <a:pt x="163" y="894"/>
                </a:cubicBezTo>
                <a:cubicBezTo>
                  <a:pt x="162" y="894"/>
                  <a:pt x="161" y="894"/>
                  <a:pt x="160" y="894"/>
                </a:cubicBezTo>
                <a:cubicBezTo>
                  <a:pt x="160" y="893"/>
                  <a:pt x="160" y="892"/>
                  <a:pt x="160" y="891"/>
                </a:cubicBezTo>
                <a:close/>
                <a:moveTo>
                  <a:pt x="55" y="892"/>
                </a:moveTo>
                <a:cubicBezTo>
                  <a:pt x="56" y="892"/>
                  <a:pt x="57" y="892"/>
                  <a:pt x="58" y="892"/>
                </a:cubicBezTo>
                <a:cubicBezTo>
                  <a:pt x="58" y="893"/>
                  <a:pt x="58" y="894"/>
                  <a:pt x="58" y="895"/>
                </a:cubicBezTo>
                <a:cubicBezTo>
                  <a:pt x="57" y="895"/>
                  <a:pt x="56" y="895"/>
                  <a:pt x="55" y="895"/>
                </a:cubicBezTo>
                <a:cubicBezTo>
                  <a:pt x="55" y="894"/>
                  <a:pt x="55" y="893"/>
                  <a:pt x="55" y="892"/>
                </a:cubicBezTo>
                <a:close/>
                <a:moveTo>
                  <a:pt x="109" y="894"/>
                </a:moveTo>
                <a:cubicBezTo>
                  <a:pt x="108" y="896"/>
                  <a:pt x="107" y="899"/>
                  <a:pt x="103" y="899"/>
                </a:cubicBezTo>
                <a:cubicBezTo>
                  <a:pt x="103" y="897"/>
                  <a:pt x="105" y="895"/>
                  <a:pt x="107" y="895"/>
                </a:cubicBezTo>
                <a:cubicBezTo>
                  <a:pt x="106" y="892"/>
                  <a:pt x="106" y="892"/>
                  <a:pt x="109" y="894"/>
                </a:cubicBezTo>
                <a:close/>
                <a:moveTo>
                  <a:pt x="2057" y="903"/>
                </a:moveTo>
                <a:cubicBezTo>
                  <a:pt x="2059" y="908"/>
                  <a:pt x="2071" y="902"/>
                  <a:pt x="2066" y="900"/>
                </a:cubicBezTo>
                <a:cubicBezTo>
                  <a:pt x="2066" y="905"/>
                  <a:pt x="2057" y="899"/>
                  <a:pt x="2057" y="903"/>
                </a:cubicBezTo>
                <a:close/>
                <a:moveTo>
                  <a:pt x="2002" y="995"/>
                </a:moveTo>
                <a:cubicBezTo>
                  <a:pt x="2000" y="1000"/>
                  <a:pt x="1995" y="998"/>
                  <a:pt x="1992" y="999"/>
                </a:cubicBezTo>
                <a:cubicBezTo>
                  <a:pt x="1985" y="1000"/>
                  <a:pt x="1976" y="1002"/>
                  <a:pt x="1968" y="1002"/>
                </a:cubicBezTo>
                <a:cubicBezTo>
                  <a:pt x="1969" y="998"/>
                  <a:pt x="1973" y="996"/>
                  <a:pt x="1979" y="997"/>
                </a:cubicBezTo>
                <a:cubicBezTo>
                  <a:pt x="1982" y="998"/>
                  <a:pt x="1982" y="993"/>
                  <a:pt x="1984" y="992"/>
                </a:cubicBezTo>
                <a:cubicBezTo>
                  <a:pt x="1990" y="990"/>
                  <a:pt x="1996" y="995"/>
                  <a:pt x="2002" y="995"/>
                </a:cubicBezTo>
                <a:close/>
                <a:moveTo>
                  <a:pt x="96" y="1032"/>
                </a:moveTo>
                <a:cubicBezTo>
                  <a:pt x="98" y="1027"/>
                  <a:pt x="87" y="1028"/>
                  <a:pt x="88" y="1030"/>
                </a:cubicBezTo>
                <a:cubicBezTo>
                  <a:pt x="89" y="1032"/>
                  <a:pt x="92" y="1032"/>
                  <a:pt x="96" y="1032"/>
                </a:cubicBezTo>
                <a:close/>
                <a:moveTo>
                  <a:pt x="85" y="1037"/>
                </a:moveTo>
                <a:cubicBezTo>
                  <a:pt x="80" y="1031"/>
                  <a:pt x="70" y="1039"/>
                  <a:pt x="67" y="1035"/>
                </a:cubicBezTo>
                <a:cubicBezTo>
                  <a:pt x="65" y="1031"/>
                  <a:pt x="73" y="1032"/>
                  <a:pt x="77" y="1032"/>
                </a:cubicBezTo>
                <a:cubicBezTo>
                  <a:pt x="81" y="1032"/>
                  <a:pt x="86" y="1032"/>
                  <a:pt x="85" y="1037"/>
                </a:cubicBezTo>
                <a:close/>
                <a:moveTo>
                  <a:pt x="435" y="1052"/>
                </a:moveTo>
                <a:cubicBezTo>
                  <a:pt x="436" y="1052"/>
                  <a:pt x="437" y="1052"/>
                  <a:pt x="438" y="1052"/>
                </a:cubicBezTo>
                <a:cubicBezTo>
                  <a:pt x="438" y="1053"/>
                  <a:pt x="438" y="1055"/>
                  <a:pt x="438" y="1056"/>
                </a:cubicBezTo>
                <a:cubicBezTo>
                  <a:pt x="437" y="1056"/>
                  <a:pt x="436" y="1056"/>
                  <a:pt x="435" y="1056"/>
                </a:cubicBezTo>
                <a:cubicBezTo>
                  <a:pt x="435" y="1055"/>
                  <a:pt x="435" y="1053"/>
                  <a:pt x="435" y="1052"/>
                </a:cubicBezTo>
                <a:close/>
                <a:moveTo>
                  <a:pt x="259" y="1065"/>
                </a:moveTo>
                <a:cubicBezTo>
                  <a:pt x="234" y="1067"/>
                  <a:pt x="210" y="1063"/>
                  <a:pt x="189" y="1065"/>
                </a:cubicBezTo>
                <a:cubicBezTo>
                  <a:pt x="189" y="1060"/>
                  <a:pt x="191" y="1058"/>
                  <a:pt x="192" y="1054"/>
                </a:cubicBezTo>
                <a:cubicBezTo>
                  <a:pt x="198" y="1053"/>
                  <a:pt x="209" y="1056"/>
                  <a:pt x="216" y="1057"/>
                </a:cubicBezTo>
                <a:cubicBezTo>
                  <a:pt x="219" y="1058"/>
                  <a:pt x="219" y="1057"/>
                  <a:pt x="220" y="1059"/>
                </a:cubicBezTo>
                <a:cubicBezTo>
                  <a:pt x="222" y="1060"/>
                  <a:pt x="225" y="1057"/>
                  <a:pt x="228" y="1057"/>
                </a:cubicBezTo>
                <a:cubicBezTo>
                  <a:pt x="231" y="1057"/>
                  <a:pt x="232" y="1059"/>
                  <a:pt x="235" y="1059"/>
                </a:cubicBezTo>
                <a:cubicBezTo>
                  <a:pt x="239" y="1059"/>
                  <a:pt x="241" y="1057"/>
                  <a:pt x="246" y="1057"/>
                </a:cubicBezTo>
                <a:cubicBezTo>
                  <a:pt x="249" y="1057"/>
                  <a:pt x="252" y="1059"/>
                  <a:pt x="255" y="1057"/>
                </a:cubicBezTo>
                <a:cubicBezTo>
                  <a:pt x="254" y="1062"/>
                  <a:pt x="260" y="1060"/>
                  <a:pt x="259" y="1065"/>
                </a:cubicBezTo>
                <a:close/>
                <a:moveTo>
                  <a:pt x="274" y="1057"/>
                </a:moveTo>
                <a:cubicBezTo>
                  <a:pt x="275" y="1051"/>
                  <a:pt x="268" y="1055"/>
                  <a:pt x="264" y="1054"/>
                </a:cubicBezTo>
                <a:cubicBezTo>
                  <a:pt x="263" y="1060"/>
                  <a:pt x="271" y="1056"/>
                  <a:pt x="274" y="1057"/>
                </a:cubicBezTo>
                <a:close/>
                <a:moveTo>
                  <a:pt x="183" y="1062"/>
                </a:moveTo>
                <a:cubicBezTo>
                  <a:pt x="184" y="1062"/>
                  <a:pt x="186" y="1062"/>
                  <a:pt x="187" y="1062"/>
                </a:cubicBezTo>
                <a:cubicBezTo>
                  <a:pt x="187" y="1063"/>
                  <a:pt x="187" y="1064"/>
                  <a:pt x="187" y="1065"/>
                </a:cubicBezTo>
                <a:cubicBezTo>
                  <a:pt x="186" y="1065"/>
                  <a:pt x="184" y="1065"/>
                  <a:pt x="183" y="1065"/>
                </a:cubicBezTo>
                <a:cubicBezTo>
                  <a:pt x="183" y="1064"/>
                  <a:pt x="183" y="1063"/>
                  <a:pt x="183" y="1062"/>
                </a:cubicBezTo>
                <a:close/>
                <a:moveTo>
                  <a:pt x="312" y="1064"/>
                </a:moveTo>
                <a:cubicBezTo>
                  <a:pt x="313" y="1070"/>
                  <a:pt x="304" y="1065"/>
                  <a:pt x="300" y="1067"/>
                </a:cubicBezTo>
                <a:cubicBezTo>
                  <a:pt x="299" y="1065"/>
                  <a:pt x="297" y="1065"/>
                  <a:pt x="295" y="1065"/>
                </a:cubicBezTo>
                <a:cubicBezTo>
                  <a:pt x="296" y="1059"/>
                  <a:pt x="305" y="1066"/>
                  <a:pt x="312" y="1064"/>
                </a:cubicBezTo>
                <a:close/>
                <a:moveTo>
                  <a:pt x="256" y="1079"/>
                </a:moveTo>
                <a:cubicBezTo>
                  <a:pt x="251" y="1075"/>
                  <a:pt x="252" y="1085"/>
                  <a:pt x="256" y="1079"/>
                </a:cubicBezTo>
                <a:close/>
                <a:moveTo>
                  <a:pt x="110" y="1092"/>
                </a:moveTo>
                <a:cubicBezTo>
                  <a:pt x="114" y="1092"/>
                  <a:pt x="117" y="1092"/>
                  <a:pt x="121" y="1092"/>
                </a:cubicBezTo>
                <a:cubicBezTo>
                  <a:pt x="121" y="1095"/>
                  <a:pt x="123" y="1095"/>
                  <a:pt x="123" y="1098"/>
                </a:cubicBezTo>
                <a:cubicBezTo>
                  <a:pt x="121" y="1100"/>
                  <a:pt x="119" y="1100"/>
                  <a:pt x="117" y="1100"/>
                </a:cubicBezTo>
                <a:cubicBezTo>
                  <a:pt x="126" y="1092"/>
                  <a:pt x="109" y="1101"/>
                  <a:pt x="110" y="1092"/>
                </a:cubicBezTo>
                <a:close/>
                <a:moveTo>
                  <a:pt x="112" y="1103"/>
                </a:moveTo>
                <a:cubicBezTo>
                  <a:pt x="110" y="1103"/>
                  <a:pt x="110" y="1101"/>
                  <a:pt x="107" y="1102"/>
                </a:cubicBezTo>
                <a:cubicBezTo>
                  <a:pt x="105" y="1105"/>
                  <a:pt x="113" y="1106"/>
                  <a:pt x="112" y="1103"/>
                </a:cubicBezTo>
                <a:close/>
                <a:moveTo>
                  <a:pt x="1970" y="1102"/>
                </a:moveTo>
                <a:cubicBezTo>
                  <a:pt x="1972" y="1102"/>
                  <a:pt x="1973" y="1102"/>
                  <a:pt x="1975" y="1102"/>
                </a:cubicBezTo>
                <a:cubicBezTo>
                  <a:pt x="1975" y="1103"/>
                  <a:pt x="1975" y="1104"/>
                  <a:pt x="1975" y="1105"/>
                </a:cubicBezTo>
                <a:cubicBezTo>
                  <a:pt x="1973" y="1105"/>
                  <a:pt x="1972" y="1105"/>
                  <a:pt x="1970" y="1105"/>
                </a:cubicBezTo>
                <a:cubicBezTo>
                  <a:pt x="1970" y="1104"/>
                  <a:pt x="1970" y="1103"/>
                  <a:pt x="1970" y="1102"/>
                </a:cubicBezTo>
                <a:close/>
                <a:moveTo>
                  <a:pt x="80" y="1124"/>
                </a:moveTo>
                <a:cubicBezTo>
                  <a:pt x="81" y="1124"/>
                  <a:pt x="82" y="1124"/>
                  <a:pt x="83" y="1124"/>
                </a:cubicBezTo>
                <a:cubicBezTo>
                  <a:pt x="83" y="1125"/>
                  <a:pt x="83" y="1126"/>
                  <a:pt x="83" y="1127"/>
                </a:cubicBezTo>
                <a:cubicBezTo>
                  <a:pt x="82" y="1127"/>
                  <a:pt x="81" y="1127"/>
                  <a:pt x="80" y="1127"/>
                </a:cubicBezTo>
                <a:cubicBezTo>
                  <a:pt x="80" y="1126"/>
                  <a:pt x="80" y="1125"/>
                  <a:pt x="80" y="1124"/>
                </a:cubicBezTo>
                <a:close/>
                <a:moveTo>
                  <a:pt x="88" y="1132"/>
                </a:moveTo>
                <a:cubicBezTo>
                  <a:pt x="85" y="1132"/>
                  <a:pt x="85" y="1130"/>
                  <a:pt x="82" y="1130"/>
                </a:cubicBezTo>
                <a:cubicBezTo>
                  <a:pt x="80" y="1135"/>
                  <a:pt x="89" y="1135"/>
                  <a:pt x="88" y="1132"/>
                </a:cubicBezTo>
                <a:close/>
                <a:moveTo>
                  <a:pt x="132" y="1163"/>
                </a:moveTo>
                <a:cubicBezTo>
                  <a:pt x="134" y="1168"/>
                  <a:pt x="130" y="1165"/>
                  <a:pt x="128" y="1167"/>
                </a:cubicBezTo>
                <a:cubicBezTo>
                  <a:pt x="127" y="1168"/>
                  <a:pt x="127" y="1169"/>
                  <a:pt x="125" y="1170"/>
                </a:cubicBezTo>
                <a:cubicBezTo>
                  <a:pt x="123" y="1170"/>
                  <a:pt x="119" y="1170"/>
                  <a:pt x="115" y="1170"/>
                </a:cubicBezTo>
                <a:cubicBezTo>
                  <a:pt x="114" y="1170"/>
                  <a:pt x="114" y="1168"/>
                  <a:pt x="112" y="1168"/>
                </a:cubicBezTo>
                <a:cubicBezTo>
                  <a:pt x="112" y="1168"/>
                  <a:pt x="112" y="1170"/>
                  <a:pt x="111" y="1170"/>
                </a:cubicBezTo>
                <a:cubicBezTo>
                  <a:pt x="105" y="1169"/>
                  <a:pt x="98" y="1168"/>
                  <a:pt x="95" y="1165"/>
                </a:cubicBezTo>
                <a:cubicBezTo>
                  <a:pt x="92" y="1165"/>
                  <a:pt x="92" y="1167"/>
                  <a:pt x="89" y="1167"/>
                </a:cubicBezTo>
                <a:cubicBezTo>
                  <a:pt x="87" y="1161"/>
                  <a:pt x="94" y="1164"/>
                  <a:pt x="95" y="1160"/>
                </a:cubicBezTo>
                <a:cubicBezTo>
                  <a:pt x="106" y="1163"/>
                  <a:pt x="121" y="1161"/>
                  <a:pt x="132" y="1163"/>
                </a:cubicBezTo>
                <a:close/>
                <a:moveTo>
                  <a:pt x="238" y="1162"/>
                </a:moveTo>
                <a:cubicBezTo>
                  <a:pt x="243" y="1161"/>
                  <a:pt x="242" y="1167"/>
                  <a:pt x="247" y="1165"/>
                </a:cubicBezTo>
                <a:cubicBezTo>
                  <a:pt x="246" y="1166"/>
                  <a:pt x="238" y="1169"/>
                  <a:pt x="243" y="1171"/>
                </a:cubicBezTo>
                <a:cubicBezTo>
                  <a:pt x="243" y="1173"/>
                  <a:pt x="240" y="1173"/>
                  <a:pt x="240" y="1171"/>
                </a:cubicBezTo>
                <a:cubicBezTo>
                  <a:pt x="239" y="1170"/>
                  <a:pt x="237" y="1170"/>
                  <a:pt x="236" y="1168"/>
                </a:cubicBezTo>
                <a:cubicBezTo>
                  <a:pt x="234" y="1171"/>
                  <a:pt x="234" y="1175"/>
                  <a:pt x="234" y="1179"/>
                </a:cubicBezTo>
                <a:cubicBezTo>
                  <a:pt x="230" y="1182"/>
                  <a:pt x="229" y="1177"/>
                  <a:pt x="227" y="1176"/>
                </a:cubicBezTo>
                <a:cubicBezTo>
                  <a:pt x="225" y="1175"/>
                  <a:pt x="221" y="1177"/>
                  <a:pt x="221" y="1175"/>
                </a:cubicBezTo>
                <a:cubicBezTo>
                  <a:pt x="219" y="1173"/>
                  <a:pt x="218" y="1176"/>
                  <a:pt x="218" y="1176"/>
                </a:cubicBezTo>
                <a:cubicBezTo>
                  <a:pt x="218" y="1176"/>
                  <a:pt x="213" y="1173"/>
                  <a:pt x="212" y="1175"/>
                </a:cubicBezTo>
                <a:cubicBezTo>
                  <a:pt x="211" y="1176"/>
                  <a:pt x="211" y="1175"/>
                  <a:pt x="205" y="1175"/>
                </a:cubicBezTo>
                <a:cubicBezTo>
                  <a:pt x="203" y="1174"/>
                  <a:pt x="199" y="1175"/>
                  <a:pt x="199" y="1173"/>
                </a:cubicBezTo>
                <a:cubicBezTo>
                  <a:pt x="198" y="1167"/>
                  <a:pt x="205" y="1170"/>
                  <a:pt x="210" y="1170"/>
                </a:cubicBezTo>
                <a:cubicBezTo>
                  <a:pt x="217" y="1169"/>
                  <a:pt x="226" y="1170"/>
                  <a:pt x="232" y="1168"/>
                </a:cubicBezTo>
                <a:cubicBezTo>
                  <a:pt x="234" y="1167"/>
                  <a:pt x="236" y="1165"/>
                  <a:pt x="238" y="1162"/>
                </a:cubicBezTo>
                <a:close/>
                <a:moveTo>
                  <a:pt x="1777" y="1170"/>
                </a:moveTo>
                <a:cubicBezTo>
                  <a:pt x="1772" y="1165"/>
                  <a:pt x="1772" y="1176"/>
                  <a:pt x="1777" y="1170"/>
                </a:cubicBezTo>
                <a:close/>
                <a:moveTo>
                  <a:pt x="174" y="1170"/>
                </a:moveTo>
                <a:cubicBezTo>
                  <a:pt x="168" y="1171"/>
                  <a:pt x="159" y="1168"/>
                  <a:pt x="156" y="1171"/>
                </a:cubicBezTo>
                <a:cubicBezTo>
                  <a:pt x="160" y="1173"/>
                  <a:pt x="173" y="1175"/>
                  <a:pt x="174" y="1170"/>
                </a:cubicBezTo>
                <a:close/>
                <a:moveTo>
                  <a:pt x="250" y="1181"/>
                </a:moveTo>
                <a:cubicBezTo>
                  <a:pt x="248" y="1181"/>
                  <a:pt x="247" y="1179"/>
                  <a:pt x="245" y="1179"/>
                </a:cubicBezTo>
                <a:cubicBezTo>
                  <a:pt x="243" y="1183"/>
                  <a:pt x="250" y="1184"/>
                  <a:pt x="250" y="1181"/>
                </a:cubicBezTo>
                <a:close/>
                <a:moveTo>
                  <a:pt x="74" y="1194"/>
                </a:moveTo>
                <a:cubicBezTo>
                  <a:pt x="78" y="1194"/>
                  <a:pt x="82" y="1194"/>
                  <a:pt x="85" y="1194"/>
                </a:cubicBezTo>
                <a:cubicBezTo>
                  <a:pt x="86" y="1198"/>
                  <a:pt x="74" y="1201"/>
                  <a:pt x="74" y="1194"/>
                </a:cubicBezTo>
                <a:close/>
                <a:moveTo>
                  <a:pt x="1754" y="1197"/>
                </a:moveTo>
                <a:cubicBezTo>
                  <a:pt x="1754" y="1194"/>
                  <a:pt x="1750" y="1195"/>
                  <a:pt x="1748" y="1195"/>
                </a:cubicBezTo>
                <a:cubicBezTo>
                  <a:pt x="1744" y="1201"/>
                  <a:pt x="1756" y="1202"/>
                  <a:pt x="1754" y="1197"/>
                </a:cubicBezTo>
                <a:close/>
                <a:moveTo>
                  <a:pt x="142" y="1200"/>
                </a:moveTo>
                <a:cubicBezTo>
                  <a:pt x="145" y="1199"/>
                  <a:pt x="147" y="1201"/>
                  <a:pt x="150" y="1201"/>
                </a:cubicBezTo>
                <a:cubicBezTo>
                  <a:pt x="153" y="1202"/>
                  <a:pt x="156" y="1201"/>
                  <a:pt x="156" y="1203"/>
                </a:cubicBezTo>
                <a:cubicBezTo>
                  <a:pt x="157" y="1210"/>
                  <a:pt x="146" y="1205"/>
                  <a:pt x="144" y="1203"/>
                </a:cubicBezTo>
                <a:cubicBezTo>
                  <a:pt x="143" y="1202"/>
                  <a:pt x="142" y="1202"/>
                  <a:pt x="142" y="1200"/>
                </a:cubicBezTo>
                <a:close/>
                <a:moveTo>
                  <a:pt x="218" y="1211"/>
                </a:moveTo>
                <a:cubicBezTo>
                  <a:pt x="212" y="1208"/>
                  <a:pt x="205" y="1210"/>
                  <a:pt x="199" y="1211"/>
                </a:cubicBezTo>
                <a:cubicBezTo>
                  <a:pt x="194" y="1212"/>
                  <a:pt x="194" y="1214"/>
                  <a:pt x="190" y="1214"/>
                </a:cubicBezTo>
                <a:cubicBezTo>
                  <a:pt x="183" y="1214"/>
                  <a:pt x="183" y="1207"/>
                  <a:pt x="177" y="1206"/>
                </a:cubicBezTo>
                <a:cubicBezTo>
                  <a:pt x="177" y="1205"/>
                  <a:pt x="177" y="1203"/>
                  <a:pt x="177" y="1201"/>
                </a:cubicBezTo>
                <a:cubicBezTo>
                  <a:pt x="181" y="1199"/>
                  <a:pt x="185" y="1202"/>
                  <a:pt x="191" y="1200"/>
                </a:cubicBezTo>
                <a:cubicBezTo>
                  <a:pt x="193" y="1202"/>
                  <a:pt x="197" y="1202"/>
                  <a:pt x="197" y="1206"/>
                </a:cubicBezTo>
                <a:cubicBezTo>
                  <a:pt x="204" y="1208"/>
                  <a:pt x="218" y="1202"/>
                  <a:pt x="218" y="1211"/>
                </a:cubicBezTo>
                <a:close/>
                <a:moveTo>
                  <a:pt x="160" y="1203"/>
                </a:moveTo>
                <a:cubicBezTo>
                  <a:pt x="161" y="1198"/>
                  <a:pt x="165" y="1204"/>
                  <a:pt x="166" y="1205"/>
                </a:cubicBezTo>
                <a:cubicBezTo>
                  <a:pt x="168" y="1206"/>
                  <a:pt x="173" y="1206"/>
                  <a:pt x="171" y="1209"/>
                </a:cubicBezTo>
                <a:cubicBezTo>
                  <a:pt x="166" y="1211"/>
                  <a:pt x="165" y="1208"/>
                  <a:pt x="161" y="1208"/>
                </a:cubicBezTo>
                <a:cubicBezTo>
                  <a:pt x="161" y="1206"/>
                  <a:pt x="161" y="1203"/>
                  <a:pt x="160" y="1203"/>
                </a:cubicBezTo>
                <a:close/>
                <a:moveTo>
                  <a:pt x="1616" y="1205"/>
                </a:moveTo>
                <a:cubicBezTo>
                  <a:pt x="1621" y="1206"/>
                  <a:pt x="1627" y="1205"/>
                  <a:pt x="1627" y="1211"/>
                </a:cubicBezTo>
                <a:cubicBezTo>
                  <a:pt x="1622" y="1213"/>
                  <a:pt x="1614" y="1213"/>
                  <a:pt x="1616" y="1205"/>
                </a:cubicBezTo>
                <a:close/>
                <a:moveTo>
                  <a:pt x="1506" y="1206"/>
                </a:moveTo>
                <a:cubicBezTo>
                  <a:pt x="1511" y="1205"/>
                  <a:pt x="1512" y="1209"/>
                  <a:pt x="1515" y="1209"/>
                </a:cubicBezTo>
                <a:cubicBezTo>
                  <a:pt x="1514" y="1212"/>
                  <a:pt x="1514" y="1215"/>
                  <a:pt x="1512" y="1217"/>
                </a:cubicBezTo>
                <a:cubicBezTo>
                  <a:pt x="1508" y="1217"/>
                  <a:pt x="1506" y="1215"/>
                  <a:pt x="1503" y="1214"/>
                </a:cubicBezTo>
                <a:cubicBezTo>
                  <a:pt x="1502" y="1210"/>
                  <a:pt x="1505" y="1209"/>
                  <a:pt x="1506" y="1206"/>
                </a:cubicBezTo>
                <a:close/>
                <a:moveTo>
                  <a:pt x="223" y="1208"/>
                </a:moveTo>
                <a:cubicBezTo>
                  <a:pt x="229" y="1208"/>
                  <a:pt x="238" y="1206"/>
                  <a:pt x="241" y="1209"/>
                </a:cubicBezTo>
                <a:cubicBezTo>
                  <a:pt x="240" y="1211"/>
                  <a:pt x="240" y="1213"/>
                  <a:pt x="240" y="1216"/>
                </a:cubicBezTo>
                <a:cubicBezTo>
                  <a:pt x="231" y="1216"/>
                  <a:pt x="224" y="1216"/>
                  <a:pt x="223" y="1208"/>
                </a:cubicBezTo>
                <a:close/>
                <a:moveTo>
                  <a:pt x="1940" y="1224"/>
                </a:moveTo>
                <a:cubicBezTo>
                  <a:pt x="1942" y="1224"/>
                  <a:pt x="1945" y="1224"/>
                  <a:pt x="1948" y="1224"/>
                </a:cubicBezTo>
                <a:cubicBezTo>
                  <a:pt x="1947" y="1228"/>
                  <a:pt x="1939" y="1231"/>
                  <a:pt x="1940" y="1224"/>
                </a:cubicBezTo>
                <a:close/>
                <a:moveTo>
                  <a:pt x="1794" y="1225"/>
                </a:moveTo>
                <a:cubicBezTo>
                  <a:pt x="1794" y="1227"/>
                  <a:pt x="1794" y="1228"/>
                  <a:pt x="1794" y="1230"/>
                </a:cubicBezTo>
                <a:cubicBezTo>
                  <a:pt x="1791" y="1230"/>
                  <a:pt x="1791" y="1228"/>
                  <a:pt x="1788" y="1228"/>
                </a:cubicBezTo>
                <a:cubicBezTo>
                  <a:pt x="1788" y="1226"/>
                  <a:pt x="1790" y="1225"/>
                  <a:pt x="1794" y="1225"/>
                </a:cubicBezTo>
                <a:close/>
                <a:moveTo>
                  <a:pt x="252" y="1230"/>
                </a:moveTo>
                <a:cubicBezTo>
                  <a:pt x="255" y="1230"/>
                  <a:pt x="256" y="1229"/>
                  <a:pt x="256" y="1227"/>
                </a:cubicBezTo>
                <a:cubicBezTo>
                  <a:pt x="254" y="1227"/>
                  <a:pt x="252" y="1228"/>
                  <a:pt x="252" y="1230"/>
                </a:cubicBezTo>
                <a:close/>
                <a:moveTo>
                  <a:pt x="1595" y="1233"/>
                </a:moveTo>
                <a:cubicBezTo>
                  <a:pt x="1600" y="1232"/>
                  <a:pt x="1599" y="1236"/>
                  <a:pt x="1602" y="1236"/>
                </a:cubicBezTo>
                <a:cubicBezTo>
                  <a:pt x="1602" y="1240"/>
                  <a:pt x="1598" y="1240"/>
                  <a:pt x="1595" y="1240"/>
                </a:cubicBezTo>
                <a:cubicBezTo>
                  <a:pt x="1595" y="1237"/>
                  <a:pt x="1595" y="1235"/>
                  <a:pt x="1595" y="1233"/>
                </a:cubicBezTo>
                <a:close/>
                <a:moveTo>
                  <a:pt x="1933" y="1236"/>
                </a:moveTo>
                <a:cubicBezTo>
                  <a:pt x="1931" y="1246"/>
                  <a:pt x="1940" y="1237"/>
                  <a:pt x="1933" y="1236"/>
                </a:cubicBezTo>
                <a:close/>
                <a:moveTo>
                  <a:pt x="1541" y="1240"/>
                </a:moveTo>
                <a:cubicBezTo>
                  <a:pt x="1541" y="1244"/>
                  <a:pt x="1537" y="1245"/>
                  <a:pt x="1533" y="1246"/>
                </a:cubicBezTo>
                <a:cubicBezTo>
                  <a:pt x="1532" y="1244"/>
                  <a:pt x="1530" y="1244"/>
                  <a:pt x="1530" y="1241"/>
                </a:cubicBezTo>
                <a:cubicBezTo>
                  <a:pt x="1534" y="1241"/>
                  <a:pt x="1536" y="1239"/>
                  <a:pt x="1541" y="1240"/>
                </a:cubicBezTo>
                <a:close/>
                <a:moveTo>
                  <a:pt x="1150" y="1252"/>
                </a:moveTo>
                <a:cubicBezTo>
                  <a:pt x="1148" y="1252"/>
                  <a:pt x="1146" y="1252"/>
                  <a:pt x="1143" y="1252"/>
                </a:cubicBezTo>
                <a:cubicBezTo>
                  <a:pt x="1142" y="1245"/>
                  <a:pt x="1152" y="1244"/>
                  <a:pt x="1150" y="1252"/>
                </a:cubicBezTo>
                <a:close/>
                <a:moveTo>
                  <a:pt x="1912" y="1246"/>
                </a:moveTo>
                <a:cubicBezTo>
                  <a:pt x="1917" y="1249"/>
                  <a:pt x="1903" y="1259"/>
                  <a:pt x="1904" y="1249"/>
                </a:cubicBezTo>
                <a:cubicBezTo>
                  <a:pt x="1908" y="1249"/>
                  <a:pt x="1911" y="1248"/>
                  <a:pt x="1912" y="1246"/>
                </a:cubicBezTo>
                <a:close/>
                <a:moveTo>
                  <a:pt x="287" y="1255"/>
                </a:moveTo>
                <a:cubicBezTo>
                  <a:pt x="288" y="1251"/>
                  <a:pt x="282" y="1246"/>
                  <a:pt x="281" y="1249"/>
                </a:cubicBezTo>
                <a:cubicBezTo>
                  <a:pt x="285" y="1250"/>
                  <a:pt x="282" y="1257"/>
                  <a:pt x="287" y="1255"/>
                </a:cubicBezTo>
                <a:close/>
                <a:moveTo>
                  <a:pt x="1417" y="1257"/>
                </a:moveTo>
                <a:cubicBezTo>
                  <a:pt x="1420" y="1260"/>
                  <a:pt x="1430" y="1260"/>
                  <a:pt x="1430" y="1254"/>
                </a:cubicBezTo>
                <a:cubicBezTo>
                  <a:pt x="1427" y="1251"/>
                  <a:pt x="1417" y="1251"/>
                  <a:pt x="1417" y="1257"/>
                </a:cubicBezTo>
                <a:close/>
                <a:moveTo>
                  <a:pt x="1472" y="1259"/>
                </a:moveTo>
                <a:cubicBezTo>
                  <a:pt x="1473" y="1254"/>
                  <a:pt x="1471" y="1252"/>
                  <a:pt x="1466" y="1252"/>
                </a:cubicBezTo>
                <a:cubicBezTo>
                  <a:pt x="1466" y="1256"/>
                  <a:pt x="1467" y="1260"/>
                  <a:pt x="1472" y="1259"/>
                </a:cubicBezTo>
                <a:close/>
                <a:moveTo>
                  <a:pt x="281" y="1255"/>
                </a:moveTo>
                <a:cubicBezTo>
                  <a:pt x="275" y="1250"/>
                  <a:pt x="278" y="1261"/>
                  <a:pt x="281" y="1255"/>
                </a:cubicBezTo>
                <a:close/>
                <a:moveTo>
                  <a:pt x="286" y="1257"/>
                </a:moveTo>
                <a:cubicBezTo>
                  <a:pt x="291" y="1258"/>
                  <a:pt x="284" y="1261"/>
                  <a:pt x="286" y="1265"/>
                </a:cubicBezTo>
                <a:cubicBezTo>
                  <a:pt x="283" y="1266"/>
                  <a:pt x="281" y="1260"/>
                  <a:pt x="282" y="1267"/>
                </a:cubicBezTo>
                <a:cubicBezTo>
                  <a:pt x="277" y="1264"/>
                  <a:pt x="284" y="1259"/>
                  <a:pt x="286" y="1257"/>
                </a:cubicBezTo>
                <a:close/>
                <a:moveTo>
                  <a:pt x="1358" y="1260"/>
                </a:moveTo>
                <a:cubicBezTo>
                  <a:pt x="1361" y="1261"/>
                  <a:pt x="1364" y="1260"/>
                  <a:pt x="1364" y="1257"/>
                </a:cubicBezTo>
                <a:cubicBezTo>
                  <a:pt x="1361" y="1257"/>
                  <a:pt x="1358" y="1257"/>
                  <a:pt x="1358" y="1260"/>
                </a:cubicBezTo>
                <a:close/>
                <a:moveTo>
                  <a:pt x="332" y="1276"/>
                </a:moveTo>
                <a:cubicBezTo>
                  <a:pt x="330" y="1276"/>
                  <a:pt x="330" y="1274"/>
                  <a:pt x="327" y="1274"/>
                </a:cubicBezTo>
                <a:cubicBezTo>
                  <a:pt x="325" y="1278"/>
                  <a:pt x="333" y="1279"/>
                  <a:pt x="332" y="1276"/>
                </a:cubicBezTo>
                <a:close/>
                <a:moveTo>
                  <a:pt x="335" y="1274"/>
                </a:moveTo>
                <a:cubicBezTo>
                  <a:pt x="336" y="1274"/>
                  <a:pt x="337" y="1274"/>
                  <a:pt x="338" y="1274"/>
                </a:cubicBezTo>
                <a:cubicBezTo>
                  <a:pt x="338" y="1277"/>
                  <a:pt x="338" y="1279"/>
                  <a:pt x="339" y="1281"/>
                </a:cubicBezTo>
                <a:cubicBezTo>
                  <a:pt x="337" y="1281"/>
                  <a:pt x="336" y="1281"/>
                  <a:pt x="335" y="1281"/>
                </a:cubicBezTo>
                <a:cubicBezTo>
                  <a:pt x="335" y="1279"/>
                  <a:pt x="335" y="1277"/>
                  <a:pt x="335" y="1274"/>
                </a:cubicBezTo>
                <a:close/>
                <a:moveTo>
                  <a:pt x="296" y="1276"/>
                </a:moveTo>
                <a:cubicBezTo>
                  <a:pt x="300" y="1276"/>
                  <a:pt x="297" y="1281"/>
                  <a:pt x="296" y="1282"/>
                </a:cubicBezTo>
                <a:cubicBezTo>
                  <a:pt x="295" y="1282"/>
                  <a:pt x="295" y="1281"/>
                  <a:pt x="293" y="1281"/>
                </a:cubicBezTo>
                <a:cubicBezTo>
                  <a:pt x="293" y="1280"/>
                  <a:pt x="293" y="1279"/>
                  <a:pt x="293" y="1278"/>
                </a:cubicBezTo>
                <a:cubicBezTo>
                  <a:pt x="295" y="1278"/>
                  <a:pt x="296" y="1277"/>
                  <a:pt x="296" y="1276"/>
                </a:cubicBezTo>
                <a:close/>
                <a:moveTo>
                  <a:pt x="1554" y="1282"/>
                </a:moveTo>
                <a:cubicBezTo>
                  <a:pt x="1556" y="1277"/>
                  <a:pt x="1552" y="1275"/>
                  <a:pt x="1547" y="1276"/>
                </a:cubicBezTo>
                <a:cubicBezTo>
                  <a:pt x="1546" y="1282"/>
                  <a:pt x="1552" y="1280"/>
                  <a:pt x="1554" y="1282"/>
                </a:cubicBezTo>
                <a:close/>
                <a:moveTo>
                  <a:pt x="1517" y="1282"/>
                </a:moveTo>
                <a:cubicBezTo>
                  <a:pt x="1519" y="1277"/>
                  <a:pt x="1511" y="1280"/>
                  <a:pt x="1508" y="1279"/>
                </a:cubicBezTo>
                <a:cubicBezTo>
                  <a:pt x="1506" y="1285"/>
                  <a:pt x="1514" y="1281"/>
                  <a:pt x="1517" y="1282"/>
                </a:cubicBezTo>
                <a:close/>
                <a:moveTo>
                  <a:pt x="245" y="1286"/>
                </a:moveTo>
                <a:cubicBezTo>
                  <a:pt x="243" y="1286"/>
                  <a:pt x="240" y="1279"/>
                  <a:pt x="239" y="1284"/>
                </a:cubicBezTo>
                <a:cubicBezTo>
                  <a:pt x="241" y="1284"/>
                  <a:pt x="245" y="1289"/>
                  <a:pt x="245" y="1286"/>
                </a:cubicBezTo>
                <a:close/>
                <a:moveTo>
                  <a:pt x="1590" y="1284"/>
                </a:moveTo>
                <a:cubicBezTo>
                  <a:pt x="1594" y="1284"/>
                  <a:pt x="1595" y="1285"/>
                  <a:pt x="1595" y="1289"/>
                </a:cubicBezTo>
                <a:cubicBezTo>
                  <a:pt x="1593" y="1289"/>
                  <a:pt x="1592" y="1289"/>
                  <a:pt x="1590" y="1289"/>
                </a:cubicBezTo>
                <a:cubicBezTo>
                  <a:pt x="1590" y="1287"/>
                  <a:pt x="1590" y="1286"/>
                  <a:pt x="1590" y="1284"/>
                </a:cubicBezTo>
                <a:close/>
                <a:moveTo>
                  <a:pt x="1790" y="1289"/>
                </a:moveTo>
                <a:cubicBezTo>
                  <a:pt x="1785" y="1284"/>
                  <a:pt x="1785" y="1295"/>
                  <a:pt x="1790" y="1289"/>
                </a:cubicBezTo>
                <a:close/>
                <a:moveTo>
                  <a:pt x="248" y="1290"/>
                </a:moveTo>
                <a:cubicBezTo>
                  <a:pt x="247" y="1289"/>
                  <a:pt x="242" y="1291"/>
                  <a:pt x="242" y="1292"/>
                </a:cubicBezTo>
                <a:cubicBezTo>
                  <a:pt x="244" y="1295"/>
                  <a:pt x="249" y="1291"/>
                  <a:pt x="248" y="1290"/>
                </a:cubicBezTo>
                <a:close/>
                <a:moveTo>
                  <a:pt x="1737" y="1295"/>
                </a:moveTo>
                <a:cubicBezTo>
                  <a:pt x="1740" y="1291"/>
                  <a:pt x="1730" y="1291"/>
                  <a:pt x="1731" y="1293"/>
                </a:cubicBezTo>
                <a:cubicBezTo>
                  <a:pt x="1733" y="1294"/>
                  <a:pt x="1734" y="1296"/>
                  <a:pt x="1737" y="1295"/>
                </a:cubicBezTo>
                <a:close/>
                <a:moveTo>
                  <a:pt x="1526" y="1298"/>
                </a:moveTo>
                <a:cubicBezTo>
                  <a:pt x="1527" y="1294"/>
                  <a:pt x="1523" y="1294"/>
                  <a:pt x="1520" y="1293"/>
                </a:cubicBezTo>
                <a:cubicBezTo>
                  <a:pt x="1518" y="1299"/>
                  <a:pt x="1522" y="1299"/>
                  <a:pt x="1526" y="1298"/>
                </a:cubicBezTo>
                <a:close/>
                <a:moveTo>
                  <a:pt x="1418" y="1301"/>
                </a:moveTo>
                <a:cubicBezTo>
                  <a:pt x="1424" y="1302"/>
                  <a:pt x="1430" y="1301"/>
                  <a:pt x="1432" y="1298"/>
                </a:cubicBezTo>
                <a:cubicBezTo>
                  <a:pt x="1428" y="1300"/>
                  <a:pt x="1418" y="1295"/>
                  <a:pt x="1418" y="1301"/>
                </a:cubicBezTo>
                <a:close/>
                <a:moveTo>
                  <a:pt x="272" y="1306"/>
                </a:moveTo>
                <a:cubicBezTo>
                  <a:pt x="276" y="1307"/>
                  <a:pt x="279" y="1300"/>
                  <a:pt x="275" y="1300"/>
                </a:cubicBezTo>
                <a:cubicBezTo>
                  <a:pt x="275" y="1303"/>
                  <a:pt x="271" y="1302"/>
                  <a:pt x="272" y="1306"/>
                </a:cubicBezTo>
                <a:close/>
                <a:moveTo>
                  <a:pt x="1807" y="1309"/>
                </a:moveTo>
                <a:cubicBezTo>
                  <a:pt x="1812" y="1308"/>
                  <a:pt x="1813" y="1311"/>
                  <a:pt x="1816" y="1313"/>
                </a:cubicBezTo>
                <a:cubicBezTo>
                  <a:pt x="1816" y="1317"/>
                  <a:pt x="1811" y="1316"/>
                  <a:pt x="1806" y="1316"/>
                </a:cubicBezTo>
                <a:cubicBezTo>
                  <a:pt x="1807" y="1314"/>
                  <a:pt x="1807" y="1311"/>
                  <a:pt x="1807" y="1309"/>
                </a:cubicBezTo>
                <a:close/>
                <a:moveTo>
                  <a:pt x="1462" y="1314"/>
                </a:moveTo>
                <a:cubicBezTo>
                  <a:pt x="1464" y="1314"/>
                  <a:pt x="1464" y="1316"/>
                  <a:pt x="1466" y="1316"/>
                </a:cubicBezTo>
                <a:cubicBezTo>
                  <a:pt x="1466" y="1317"/>
                  <a:pt x="1465" y="1317"/>
                  <a:pt x="1465" y="1319"/>
                </a:cubicBezTo>
                <a:cubicBezTo>
                  <a:pt x="1464" y="1319"/>
                  <a:pt x="1463" y="1319"/>
                  <a:pt x="1462" y="1319"/>
                </a:cubicBezTo>
                <a:cubicBezTo>
                  <a:pt x="1462" y="1317"/>
                  <a:pt x="1462" y="1316"/>
                  <a:pt x="1462" y="1314"/>
                </a:cubicBezTo>
                <a:close/>
                <a:moveTo>
                  <a:pt x="513" y="1320"/>
                </a:moveTo>
                <a:cubicBezTo>
                  <a:pt x="508" y="1320"/>
                  <a:pt x="505" y="1321"/>
                  <a:pt x="501" y="1322"/>
                </a:cubicBezTo>
                <a:cubicBezTo>
                  <a:pt x="500" y="1318"/>
                  <a:pt x="502" y="1318"/>
                  <a:pt x="505" y="1317"/>
                </a:cubicBezTo>
                <a:cubicBezTo>
                  <a:pt x="506" y="1317"/>
                  <a:pt x="514" y="1313"/>
                  <a:pt x="513" y="1320"/>
                </a:cubicBezTo>
                <a:close/>
                <a:moveTo>
                  <a:pt x="1568" y="1316"/>
                </a:moveTo>
                <a:cubicBezTo>
                  <a:pt x="1569" y="1316"/>
                  <a:pt x="1570" y="1316"/>
                  <a:pt x="1571" y="1316"/>
                </a:cubicBezTo>
                <a:cubicBezTo>
                  <a:pt x="1571" y="1318"/>
                  <a:pt x="1569" y="1318"/>
                  <a:pt x="1569" y="1320"/>
                </a:cubicBezTo>
                <a:cubicBezTo>
                  <a:pt x="1568" y="1320"/>
                  <a:pt x="1567" y="1320"/>
                  <a:pt x="1566" y="1320"/>
                </a:cubicBezTo>
                <a:cubicBezTo>
                  <a:pt x="1566" y="1318"/>
                  <a:pt x="1568" y="1318"/>
                  <a:pt x="1568" y="1316"/>
                </a:cubicBezTo>
                <a:close/>
                <a:moveTo>
                  <a:pt x="1641" y="1319"/>
                </a:moveTo>
                <a:cubicBezTo>
                  <a:pt x="1641" y="1315"/>
                  <a:pt x="1636" y="1318"/>
                  <a:pt x="1633" y="1317"/>
                </a:cubicBezTo>
                <a:cubicBezTo>
                  <a:pt x="1630" y="1324"/>
                  <a:pt x="1643" y="1324"/>
                  <a:pt x="1641" y="1319"/>
                </a:cubicBezTo>
                <a:close/>
                <a:moveTo>
                  <a:pt x="612" y="1320"/>
                </a:moveTo>
                <a:cubicBezTo>
                  <a:pt x="612" y="1327"/>
                  <a:pt x="622" y="1322"/>
                  <a:pt x="622" y="1319"/>
                </a:cubicBezTo>
                <a:cubicBezTo>
                  <a:pt x="618" y="1319"/>
                  <a:pt x="614" y="1318"/>
                  <a:pt x="612" y="1320"/>
                </a:cubicBezTo>
                <a:close/>
                <a:moveTo>
                  <a:pt x="903" y="1325"/>
                </a:moveTo>
                <a:cubicBezTo>
                  <a:pt x="901" y="1325"/>
                  <a:pt x="901" y="1323"/>
                  <a:pt x="899" y="1324"/>
                </a:cubicBezTo>
                <a:cubicBezTo>
                  <a:pt x="896" y="1328"/>
                  <a:pt x="904" y="1328"/>
                  <a:pt x="903" y="1325"/>
                </a:cubicBezTo>
                <a:close/>
                <a:moveTo>
                  <a:pt x="730" y="1325"/>
                </a:moveTo>
                <a:cubicBezTo>
                  <a:pt x="728" y="1325"/>
                  <a:pt x="725" y="1325"/>
                  <a:pt x="722" y="1325"/>
                </a:cubicBezTo>
                <a:cubicBezTo>
                  <a:pt x="721" y="1332"/>
                  <a:pt x="732" y="1332"/>
                  <a:pt x="730" y="1325"/>
                </a:cubicBezTo>
                <a:close/>
                <a:moveTo>
                  <a:pt x="1295" y="1330"/>
                </a:moveTo>
                <a:cubicBezTo>
                  <a:pt x="1297" y="1330"/>
                  <a:pt x="1298" y="1332"/>
                  <a:pt x="1301" y="1332"/>
                </a:cubicBezTo>
                <a:cubicBezTo>
                  <a:pt x="1302" y="1326"/>
                  <a:pt x="1295" y="1325"/>
                  <a:pt x="1295" y="1330"/>
                </a:cubicBezTo>
                <a:close/>
                <a:moveTo>
                  <a:pt x="467" y="1328"/>
                </a:moveTo>
                <a:cubicBezTo>
                  <a:pt x="474" y="1327"/>
                  <a:pt x="472" y="1337"/>
                  <a:pt x="481" y="1335"/>
                </a:cubicBezTo>
                <a:cubicBezTo>
                  <a:pt x="483" y="1334"/>
                  <a:pt x="485" y="1332"/>
                  <a:pt x="482" y="1332"/>
                </a:cubicBezTo>
                <a:cubicBezTo>
                  <a:pt x="483" y="1330"/>
                  <a:pt x="486" y="1330"/>
                  <a:pt x="485" y="1328"/>
                </a:cubicBezTo>
                <a:cubicBezTo>
                  <a:pt x="488" y="1331"/>
                  <a:pt x="493" y="1336"/>
                  <a:pt x="489" y="1336"/>
                </a:cubicBezTo>
                <a:cubicBezTo>
                  <a:pt x="485" y="1336"/>
                  <a:pt x="491" y="1338"/>
                  <a:pt x="489" y="1344"/>
                </a:cubicBezTo>
                <a:cubicBezTo>
                  <a:pt x="482" y="1345"/>
                  <a:pt x="478" y="1341"/>
                  <a:pt x="470" y="1343"/>
                </a:cubicBezTo>
                <a:cubicBezTo>
                  <a:pt x="467" y="1336"/>
                  <a:pt x="468" y="1336"/>
                  <a:pt x="467" y="1328"/>
                </a:cubicBezTo>
                <a:close/>
                <a:moveTo>
                  <a:pt x="492" y="1332"/>
                </a:moveTo>
                <a:cubicBezTo>
                  <a:pt x="493" y="1332"/>
                  <a:pt x="494" y="1332"/>
                  <a:pt x="495" y="1332"/>
                </a:cubicBezTo>
                <a:cubicBezTo>
                  <a:pt x="495" y="1333"/>
                  <a:pt x="495" y="1334"/>
                  <a:pt x="495" y="1335"/>
                </a:cubicBezTo>
                <a:cubicBezTo>
                  <a:pt x="494" y="1335"/>
                  <a:pt x="493" y="1335"/>
                  <a:pt x="492" y="1335"/>
                </a:cubicBezTo>
                <a:cubicBezTo>
                  <a:pt x="492" y="1334"/>
                  <a:pt x="492" y="1333"/>
                  <a:pt x="492" y="1332"/>
                </a:cubicBezTo>
                <a:close/>
                <a:moveTo>
                  <a:pt x="665" y="1332"/>
                </a:moveTo>
                <a:cubicBezTo>
                  <a:pt x="665" y="1334"/>
                  <a:pt x="665" y="1336"/>
                  <a:pt x="663" y="1336"/>
                </a:cubicBezTo>
                <a:cubicBezTo>
                  <a:pt x="665" y="1338"/>
                  <a:pt x="668" y="1339"/>
                  <a:pt x="670" y="1341"/>
                </a:cubicBezTo>
                <a:cubicBezTo>
                  <a:pt x="668" y="1344"/>
                  <a:pt x="665" y="1346"/>
                  <a:pt x="661" y="1346"/>
                </a:cubicBezTo>
                <a:cubicBezTo>
                  <a:pt x="661" y="1349"/>
                  <a:pt x="667" y="1347"/>
                  <a:pt x="665" y="1352"/>
                </a:cubicBezTo>
                <a:cubicBezTo>
                  <a:pt x="659" y="1353"/>
                  <a:pt x="655" y="1351"/>
                  <a:pt x="651" y="1349"/>
                </a:cubicBezTo>
                <a:cubicBezTo>
                  <a:pt x="653" y="1344"/>
                  <a:pt x="653" y="1336"/>
                  <a:pt x="662" y="1338"/>
                </a:cubicBezTo>
                <a:cubicBezTo>
                  <a:pt x="662" y="1333"/>
                  <a:pt x="650" y="1340"/>
                  <a:pt x="652" y="1333"/>
                </a:cubicBezTo>
                <a:cubicBezTo>
                  <a:pt x="655" y="1331"/>
                  <a:pt x="660" y="1332"/>
                  <a:pt x="665" y="1332"/>
                </a:cubicBezTo>
                <a:close/>
                <a:moveTo>
                  <a:pt x="553" y="1336"/>
                </a:moveTo>
                <a:cubicBezTo>
                  <a:pt x="553" y="1339"/>
                  <a:pt x="553" y="1342"/>
                  <a:pt x="553" y="1344"/>
                </a:cubicBezTo>
                <a:cubicBezTo>
                  <a:pt x="548" y="1344"/>
                  <a:pt x="544" y="1344"/>
                  <a:pt x="545" y="1338"/>
                </a:cubicBezTo>
                <a:cubicBezTo>
                  <a:pt x="547" y="1337"/>
                  <a:pt x="549" y="1336"/>
                  <a:pt x="553" y="1336"/>
                </a:cubicBezTo>
                <a:close/>
                <a:moveTo>
                  <a:pt x="1514" y="1343"/>
                </a:moveTo>
                <a:cubicBezTo>
                  <a:pt x="1517" y="1338"/>
                  <a:pt x="1508" y="1338"/>
                  <a:pt x="1508" y="1341"/>
                </a:cubicBezTo>
                <a:cubicBezTo>
                  <a:pt x="1510" y="1342"/>
                  <a:pt x="1511" y="1343"/>
                  <a:pt x="1514" y="1343"/>
                </a:cubicBezTo>
                <a:close/>
                <a:moveTo>
                  <a:pt x="636" y="1343"/>
                </a:moveTo>
                <a:cubicBezTo>
                  <a:pt x="640" y="1341"/>
                  <a:pt x="640" y="1345"/>
                  <a:pt x="643" y="1346"/>
                </a:cubicBezTo>
                <a:cubicBezTo>
                  <a:pt x="643" y="1352"/>
                  <a:pt x="640" y="1355"/>
                  <a:pt x="639" y="1360"/>
                </a:cubicBezTo>
                <a:cubicBezTo>
                  <a:pt x="638" y="1359"/>
                  <a:pt x="637" y="1358"/>
                  <a:pt x="634" y="1358"/>
                </a:cubicBezTo>
                <a:cubicBezTo>
                  <a:pt x="636" y="1352"/>
                  <a:pt x="633" y="1350"/>
                  <a:pt x="636" y="1343"/>
                </a:cubicBezTo>
                <a:close/>
                <a:moveTo>
                  <a:pt x="466" y="1346"/>
                </a:moveTo>
                <a:cubicBezTo>
                  <a:pt x="465" y="1351"/>
                  <a:pt x="468" y="1352"/>
                  <a:pt x="468" y="1357"/>
                </a:cubicBezTo>
                <a:cubicBezTo>
                  <a:pt x="462" y="1356"/>
                  <a:pt x="460" y="1359"/>
                  <a:pt x="460" y="1363"/>
                </a:cubicBezTo>
                <a:cubicBezTo>
                  <a:pt x="459" y="1368"/>
                  <a:pt x="464" y="1367"/>
                  <a:pt x="465" y="1370"/>
                </a:cubicBezTo>
                <a:cubicBezTo>
                  <a:pt x="467" y="1374"/>
                  <a:pt x="463" y="1374"/>
                  <a:pt x="464" y="1378"/>
                </a:cubicBezTo>
                <a:cubicBezTo>
                  <a:pt x="459" y="1375"/>
                  <a:pt x="450" y="1376"/>
                  <a:pt x="449" y="1368"/>
                </a:cubicBezTo>
                <a:cubicBezTo>
                  <a:pt x="452" y="1368"/>
                  <a:pt x="453" y="1370"/>
                  <a:pt x="456" y="1370"/>
                </a:cubicBezTo>
                <a:cubicBezTo>
                  <a:pt x="456" y="1366"/>
                  <a:pt x="451" y="1368"/>
                  <a:pt x="451" y="1365"/>
                </a:cubicBezTo>
                <a:cubicBezTo>
                  <a:pt x="451" y="1362"/>
                  <a:pt x="451" y="1358"/>
                  <a:pt x="455" y="1358"/>
                </a:cubicBezTo>
                <a:cubicBezTo>
                  <a:pt x="456" y="1354"/>
                  <a:pt x="453" y="1354"/>
                  <a:pt x="453" y="1349"/>
                </a:cubicBezTo>
                <a:cubicBezTo>
                  <a:pt x="456" y="1350"/>
                  <a:pt x="456" y="1348"/>
                  <a:pt x="456" y="1346"/>
                </a:cubicBezTo>
                <a:cubicBezTo>
                  <a:pt x="460" y="1346"/>
                  <a:pt x="463" y="1346"/>
                  <a:pt x="466" y="1346"/>
                </a:cubicBezTo>
                <a:close/>
                <a:moveTo>
                  <a:pt x="486" y="1346"/>
                </a:moveTo>
                <a:cubicBezTo>
                  <a:pt x="486" y="1349"/>
                  <a:pt x="484" y="1349"/>
                  <a:pt x="485" y="1352"/>
                </a:cubicBezTo>
                <a:cubicBezTo>
                  <a:pt x="479" y="1353"/>
                  <a:pt x="478" y="1350"/>
                  <a:pt x="475" y="1349"/>
                </a:cubicBezTo>
                <a:cubicBezTo>
                  <a:pt x="475" y="1344"/>
                  <a:pt x="482" y="1346"/>
                  <a:pt x="486" y="1346"/>
                </a:cubicBezTo>
                <a:close/>
                <a:moveTo>
                  <a:pt x="528" y="1349"/>
                </a:moveTo>
                <a:cubicBezTo>
                  <a:pt x="526" y="1349"/>
                  <a:pt x="524" y="1349"/>
                  <a:pt x="522" y="1349"/>
                </a:cubicBezTo>
                <a:cubicBezTo>
                  <a:pt x="521" y="1355"/>
                  <a:pt x="530" y="1355"/>
                  <a:pt x="528" y="1349"/>
                </a:cubicBezTo>
                <a:close/>
                <a:moveTo>
                  <a:pt x="1492" y="1357"/>
                </a:moveTo>
                <a:cubicBezTo>
                  <a:pt x="1491" y="1360"/>
                  <a:pt x="1488" y="1361"/>
                  <a:pt x="1486" y="1362"/>
                </a:cubicBezTo>
                <a:cubicBezTo>
                  <a:pt x="1482" y="1362"/>
                  <a:pt x="1480" y="1357"/>
                  <a:pt x="1477" y="1360"/>
                </a:cubicBezTo>
                <a:cubicBezTo>
                  <a:pt x="1475" y="1352"/>
                  <a:pt x="1483" y="1356"/>
                  <a:pt x="1486" y="1357"/>
                </a:cubicBezTo>
                <a:cubicBezTo>
                  <a:pt x="1488" y="1352"/>
                  <a:pt x="1481" y="1356"/>
                  <a:pt x="1483" y="1351"/>
                </a:cubicBezTo>
                <a:cubicBezTo>
                  <a:pt x="1489" y="1345"/>
                  <a:pt x="1489" y="1355"/>
                  <a:pt x="1492" y="1357"/>
                </a:cubicBezTo>
                <a:close/>
                <a:moveTo>
                  <a:pt x="698" y="1351"/>
                </a:moveTo>
                <a:cubicBezTo>
                  <a:pt x="701" y="1349"/>
                  <a:pt x="700" y="1353"/>
                  <a:pt x="701" y="1354"/>
                </a:cubicBezTo>
                <a:cubicBezTo>
                  <a:pt x="703" y="1355"/>
                  <a:pt x="708" y="1357"/>
                  <a:pt x="708" y="1362"/>
                </a:cubicBezTo>
                <a:cubicBezTo>
                  <a:pt x="702" y="1365"/>
                  <a:pt x="701" y="1359"/>
                  <a:pt x="695" y="1358"/>
                </a:cubicBezTo>
                <a:cubicBezTo>
                  <a:pt x="695" y="1355"/>
                  <a:pt x="697" y="1354"/>
                  <a:pt x="698" y="1351"/>
                </a:cubicBezTo>
                <a:close/>
                <a:moveTo>
                  <a:pt x="1382" y="1354"/>
                </a:moveTo>
                <a:cubicBezTo>
                  <a:pt x="1392" y="1356"/>
                  <a:pt x="1389" y="1367"/>
                  <a:pt x="1386" y="1374"/>
                </a:cubicBezTo>
                <a:cubicBezTo>
                  <a:pt x="1380" y="1375"/>
                  <a:pt x="1380" y="1370"/>
                  <a:pt x="1375" y="1370"/>
                </a:cubicBezTo>
                <a:cubicBezTo>
                  <a:pt x="1377" y="1364"/>
                  <a:pt x="1377" y="1357"/>
                  <a:pt x="1382" y="1354"/>
                </a:cubicBezTo>
                <a:close/>
                <a:moveTo>
                  <a:pt x="1428" y="1373"/>
                </a:moveTo>
                <a:cubicBezTo>
                  <a:pt x="1423" y="1372"/>
                  <a:pt x="1421" y="1376"/>
                  <a:pt x="1416" y="1374"/>
                </a:cubicBezTo>
                <a:cubicBezTo>
                  <a:pt x="1411" y="1367"/>
                  <a:pt x="1413" y="1358"/>
                  <a:pt x="1424" y="1358"/>
                </a:cubicBezTo>
                <a:cubicBezTo>
                  <a:pt x="1425" y="1363"/>
                  <a:pt x="1430" y="1365"/>
                  <a:pt x="1428" y="1373"/>
                </a:cubicBezTo>
                <a:close/>
                <a:moveTo>
                  <a:pt x="1343" y="1362"/>
                </a:moveTo>
                <a:cubicBezTo>
                  <a:pt x="1341" y="1360"/>
                  <a:pt x="1338" y="1363"/>
                  <a:pt x="1338" y="1363"/>
                </a:cubicBezTo>
                <a:cubicBezTo>
                  <a:pt x="1336" y="1368"/>
                  <a:pt x="1346" y="1365"/>
                  <a:pt x="1343" y="1362"/>
                </a:cubicBezTo>
                <a:close/>
                <a:moveTo>
                  <a:pt x="566" y="1368"/>
                </a:moveTo>
                <a:cubicBezTo>
                  <a:pt x="566" y="1372"/>
                  <a:pt x="568" y="1373"/>
                  <a:pt x="573" y="1373"/>
                </a:cubicBezTo>
                <a:cubicBezTo>
                  <a:pt x="573" y="1366"/>
                  <a:pt x="570" y="1366"/>
                  <a:pt x="566" y="1368"/>
                </a:cubicBezTo>
                <a:close/>
                <a:moveTo>
                  <a:pt x="1033" y="1366"/>
                </a:moveTo>
                <a:cubicBezTo>
                  <a:pt x="1036" y="1366"/>
                  <a:pt x="1038" y="1366"/>
                  <a:pt x="1041" y="1366"/>
                </a:cubicBezTo>
                <a:cubicBezTo>
                  <a:pt x="1043" y="1372"/>
                  <a:pt x="1030" y="1374"/>
                  <a:pt x="1033" y="1366"/>
                </a:cubicBezTo>
                <a:close/>
                <a:moveTo>
                  <a:pt x="422" y="1374"/>
                </a:moveTo>
                <a:cubicBezTo>
                  <a:pt x="422" y="1372"/>
                  <a:pt x="424" y="1371"/>
                  <a:pt x="422" y="1370"/>
                </a:cubicBezTo>
                <a:cubicBezTo>
                  <a:pt x="421" y="1371"/>
                  <a:pt x="419" y="1373"/>
                  <a:pt x="422" y="1374"/>
                </a:cubicBezTo>
                <a:close/>
                <a:moveTo>
                  <a:pt x="429" y="1370"/>
                </a:moveTo>
                <a:cubicBezTo>
                  <a:pt x="432" y="1368"/>
                  <a:pt x="433" y="1372"/>
                  <a:pt x="434" y="1373"/>
                </a:cubicBezTo>
                <a:cubicBezTo>
                  <a:pt x="436" y="1373"/>
                  <a:pt x="439" y="1372"/>
                  <a:pt x="440" y="1373"/>
                </a:cubicBezTo>
                <a:cubicBezTo>
                  <a:pt x="441" y="1373"/>
                  <a:pt x="440" y="1375"/>
                  <a:pt x="440" y="1376"/>
                </a:cubicBezTo>
                <a:cubicBezTo>
                  <a:pt x="441" y="1378"/>
                  <a:pt x="444" y="1377"/>
                  <a:pt x="444" y="1381"/>
                </a:cubicBezTo>
                <a:cubicBezTo>
                  <a:pt x="440" y="1376"/>
                  <a:pt x="428" y="1380"/>
                  <a:pt x="429" y="1370"/>
                </a:cubicBezTo>
                <a:close/>
                <a:moveTo>
                  <a:pt x="1473" y="1376"/>
                </a:moveTo>
                <a:cubicBezTo>
                  <a:pt x="1469" y="1376"/>
                  <a:pt x="1466" y="1376"/>
                  <a:pt x="1464" y="1374"/>
                </a:cubicBezTo>
                <a:cubicBezTo>
                  <a:pt x="1466" y="1372"/>
                  <a:pt x="1474" y="1369"/>
                  <a:pt x="1473" y="1376"/>
                </a:cubicBezTo>
                <a:close/>
                <a:moveTo>
                  <a:pt x="1145" y="1373"/>
                </a:moveTo>
                <a:cubicBezTo>
                  <a:pt x="1147" y="1373"/>
                  <a:pt x="1148" y="1373"/>
                  <a:pt x="1150" y="1373"/>
                </a:cubicBezTo>
                <a:cubicBezTo>
                  <a:pt x="1151" y="1376"/>
                  <a:pt x="1153" y="1379"/>
                  <a:pt x="1153" y="1384"/>
                </a:cubicBezTo>
                <a:cubicBezTo>
                  <a:pt x="1150" y="1386"/>
                  <a:pt x="1148" y="1388"/>
                  <a:pt x="1142" y="1387"/>
                </a:cubicBezTo>
                <a:cubicBezTo>
                  <a:pt x="1140" y="1380"/>
                  <a:pt x="1144" y="1377"/>
                  <a:pt x="1145" y="1373"/>
                </a:cubicBezTo>
                <a:close/>
                <a:moveTo>
                  <a:pt x="519" y="1395"/>
                </a:moveTo>
                <a:cubicBezTo>
                  <a:pt x="517" y="1397"/>
                  <a:pt x="518" y="1401"/>
                  <a:pt x="514" y="1401"/>
                </a:cubicBezTo>
                <a:cubicBezTo>
                  <a:pt x="511" y="1403"/>
                  <a:pt x="512" y="1398"/>
                  <a:pt x="511" y="1398"/>
                </a:cubicBezTo>
                <a:cubicBezTo>
                  <a:pt x="507" y="1397"/>
                  <a:pt x="503" y="1398"/>
                  <a:pt x="500" y="1395"/>
                </a:cubicBezTo>
                <a:cubicBezTo>
                  <a:pt x="499" y="1394"/>
                  <a:pt x="498" y="1393"/>
                  <a:pt x="497" y="1392"/>
                </a:cubicBezTo>
                <a:cubicBezTo>
                  <a:pt x="496" y="1391"/>
                  <a:pt x="497" y="1388"/>
                  <a:pt x="497" y="1387"/>
                </a:cubicBezTo>
                <a:cubicBezTo>
                  <a:pt x="496" y="1386"/>
                  <a:pt x="491" y="1384"/>
                  <a:pt x="492" y="1379"/>
                </a:cubicBezTo>
                <a:cubicBezTo>
                  <a:pt x="494" y="1379"/>
                  <a:pt x="493" y="1376"/>
                  <a:pt x="493" y="1374"/>
                </a:cubicBezTo>
                <a:cubicBezTo>
                  <a:pt x="495" y="1375"/>
                  <a:pt x="498" y="1375"/>
                  <a:pt x="500" y="1376"/>
                </a:cubicBezTo>
                <a:cubicBezTo>
                  <a:pt x="500" y="1376"/>
                  <a:pt x="499" y="1377"/>
                  <a:pt x="500" y="1378"/>
                </a:cubicBezTo>
                <a:cubicBezTo>
                  <a:pt x="500" y="1378"/>
                  <a:pt x="505" y="1378"/>
                  <a:pt x="506" y="1379"/>
                </a:cubicBezTo>
                <a:cubicBezTo>
                  <a:pt x="506" y="1380"/>
                  <a:pt x="505" y="1382"/>
                  <a:pt x="506" y="1382"/>
                </a:cubicBezTo>
                <a:cubicBezTo>
                  <a:pt x="506" y="1383"/>
                  <a:pt x="509" y="1383"/>
                  <a:pt x="509" y="1384"/>
                </a:cubicBezTo>
                <a:cubicBezTo>
                  <a:pt x="510" y="1384"/>
                  <a:pt x="509" y="1387"/>
                  <a:pt x="509" y="1387"/>
                </a:cubicBezTo>
                <a:cubicBezTo>
                  <a:pt x="511" y="1388"/>
                  <a:pt x="514" y="1389"/>
                  <a:pt x="514" y="1393"/>
                </a:cubicBezTo>
                <a:cubicBezTo>
                  <a:pt x="514" y="1395"/>
                  <a:pt x="517" y="1395"/>
                  <a:pt x="519" y="1395"/>
                </a:cubicBezTo>
                <a:close/>
                <a:moveTo>
                  <a:pt x="1350" y="1379"/>
                </a:moveTo>
                <a:cubicBezTo>
                  <a:pt x="1359" y="1381"/>
                  <a:pt x="1344" y="1387"/>
                  <a:pt x="1350" y="1379"/>
                </a:cubicBezTo>
                <a:close/>
                <a:moveTo>
                  <a:pt x="445" y="1384"/>
                </a:moveTo>
                <a:cubicBezTo>
                  <a:pt x="447" y="1390"/>
                  <a:pt x="428" y="1387"/>
                  <a:pt x="430" y="1382"/>
                </a:cubicBezTo>
                <a:cubicBezTo>
                  <a:pt x="432" y="1384"/>
                  <a:pt x="432" y="1381"/>
                  <a:pt x="433" y="1381"/>
                </a:cubicBezTo>
                <a:cubicBezTo>
                  <a:pt x="434" y="1381"/>
                  <a:pt x="434" y="1382"/>
                  <a:pt x="434" y="1382"/>
                </a:cubicBezTo>
                <a:cubicBezTo>
                  <a:pt x="437" y="1382"/>
                  <a:pt x="443" y="1381"/>
                  <a:pt x="445" y="1384"/>
                </a:cubicBezTo>
                <a:close/>
                <a:moveTo>
                  <a:pt x="1182" y="1389"/>
                </a:moveTo>
                <a:cubicBezTo>
                  <a:pt x="1186" y="1389"/>
                  <a:pt x="1187" y="1392"/>
                  <a:pt x="1188" y="1387"/>
                </a:cubicBezTo>
                <a:cubicBezTo>
                  <a:pt x="1186" y="1385"/>
                  <a:pt x="1183" y="1385"/>
                  <a:pt x="1182" y="1389"/>
                </a:cubicBezTo>
                <a:close/>
                <a:moveTo>
                  <a:pt x="439" y="1389"/>
                </a:moveTo>
                <a:cubicBezTo>
                  <a:pt x="446" y="1388"/>
                  <a:pt x="446" y="1394"/>
                  <a:pt x="452" y="1395"/>
                </a:cubicBezTo>
                <a:cubicBezTo>
                  <a:pt x="455" y="1398"/>
                  <a:pt x="445" y="1400"/>
                  <a:pt x="449" y="1404"/>
                </a:cubicBezTo>
                <a:cubicBezTo>
                  <a:pt x="449" y="1405"/>
                  <a:pt x="452" y="1404"/>
                  <a:pt x="452" y="1404"/>
                </a:cubicBezTo>
                <a:cubicBezTo>
                  <a:pt x="452" y="1408"/>
                  <a:pt x="448" y="1409"/>
                  <a:pt x="451" y="1411"/>
                </a:cubicBezTo>
                <a:cubicBezTo>
                  <a:pt x="453" y="1415"/>
                  <a:pt x="441" y="1413"/>
                  <a:pt x="447" y="1416"/>
                </a:cubicBezTo>
                <a:cubicBezTo>
                  <a:pt x="442" y="1420"/>
                  <a:pt x="437" y="1413"/>
                  <a:pt x="438" y="1406"/>
                </a:cubicBezTo>
                <a:cubicBezTo>
                  <a:pt x="441" y="1405"/>
                  <a:pt x="442" y="1404"/>
                  <a:pt x="444" y="1403"/>
                </a:cubicBezTo>
                <a:cubicBezTo>
                  <a:pt x="443" y="1401"/>
                  <a:pt x="441" y="1401"/>
                  <a:pt x="441" y="1398"/>
                </a:cubicBezTo>
                <a:cubicBezTo>
                  <a:pt x="440" y="1398"/>
                  <a:pt x="438" y="1398"/>
                  <a:pt x="437" y="1398"/>
                </a:cubicBezTo>
                <a:cubicBezTo>
                  <a:pt x="436" y="1395"/>
                  <a:pt x="436" y="1393"/>
                  <a:pt x="436" y="1390"/>
                </a:cubicBezTo>
                <a:cubicBezTo>
                  <a:pt x="438" y="1390"/>
                  <a:pt x="439" y="1390"/>
                  <a:pt x="439" y="1389"/>
                </a:cubicBezTo>
                <a:close/>
                <a:moveTo>
                  <a:pt x="918" y="1393"/>
                </a:moveTo>
                <a:cubicBezTo>
                  <a:pt x="920" y="1401"/>
                  <a:pt x="915" y="1403"/>
                  <a:pt x="914" y="1408"/>
                </a:cubicBezTo>
                <a:cubicBezTo>
                  <a:pt x="911" y="1405"/>
                  <a:pt x="906" y="1406"/>
                  <a:pt x="901" y="1406"/>
                </a:cubicBezTo>
                <a:cubicBezTo>
                  <a:pt x="900" y="1405"/>
                  <a:pt x="900" y="1402"/>
                  <a:pt x="898" y="1401"/>
                </a:cubicBezTo>
                <a:cubicBezTo>
                  <a:pt x="896" y="1391"/>
                  <a:pt x="904" y="1386"/>
                  <a:pt x="912" y="1389"/>
                </a:cubicBezTo>
                <a:cubicBezTo>
                  <a:pt x="912" y="1389"/>
                  <a:pt x="912" y="1392"/>
                  <a:pt x="912" y="1392"/>
                </a:cubicBezTo>
                <a:cubicBezTo>
                  <a:pt x="913" y="1393"/>
                  <a:pt x="916" y="1393"/>
                  <a:pt x="918" y="1393"/>
                </a:cubicBezTo>
                <a:close/>
                <a:moveTo>
                  <a:pt x="1723" y="1390"/>
                </a:moveTo>
                <a:cubicBezTo>
                  <a:pt x="1728" y="1391"/>
                  <a:pt x="1733" y="1392"/>
                  <a:pt x="1734" y="1397"/>
                </a:cubicBezTo>
                <a:cubicBezTo>
                  <a:pt x="1730" y="1400"/>
                  <a:pt x="1724" y="1397"/>
                  <a:pt x="1721" y="1395"/>
                </a:cubicBezTo>
                <a:cubicBezTo>
                  <a:pt x="1722" y="1394"/>
                  <a:pt x="1723" y="1392"/>
                  <a:pt x="1723" y="1390"/>
                </a:cubicBezTo>
                <a:close/>
                <a:moveTo>
                  <a:pt x="621" y="1395"/>
                </a:moveTo>
                <a:cubicBezTo>
                  <a:pt x="622" y="1400"/>
                  <a:pt x="617" y="1399"/>
                  <a:pt x="619" y="1406"/>
                </a:cubicBezTo>
                <a:cubicBezTo>
                  <a:pt x="615" y="1406"/>
                  <a:pt x="614" y="1404"/>
                  <a:pt x="611" y="1403"/>
                </a:cubicBezTo>
                <a:cubicBezTo>
                  <a:pt x="609" y="1394"/>
                  <a:pt x="617" y="1390"/>
                  <a:pt x="621" y="1395"/>
                </a:cubicBezTo>
                <a:close/>
                <a:moveTo>
                  <a:pt x="1774" y="1393"/>
                </a:moveTo>
                <a:cubicBezTo>
                  <a:pt x="1774" y="1395"/>
                  <a:pt x="1773" y="1398"/>
                  <a:pt x="1773" y="1398"/>
                </a:cubicBezTo>
                <a:cubicBezTo>
                  <a:pt x="1772" y="1398"/>
                  <a:pt x="1770" y="1396"/>
                  <a:pt x="1768" y="1397"/>
                </a:cubicBezTo>
                <a:cubicBezTo>
                  <a:pt x="1765" y="1397"/>
                  <a:pt x="1761" y="1397"/>
                  <a:pt x="1755" y="1398"/>
                </a:cubicBezTo>
                <a:cubicBezTo>
                  <a:pt x="1755" y="1398"/>
                  <a:pt x="1750" y="1401"/>
                  <a:pt x="1749" y="1400"/>
                </a:cubicBezTo>
                <a:cubicBezTo>
                  <a:pt x="1749" y="1400"/>
                  <a:pt x="1749" y="1398"/>
                  <a:pt x="1749" y="1398"/>
                </a:cubicBezTo>
                <a:cubicBezTo>
                  <a:pt x="1747" y="1398"/>
                  <a:pt x="1746" y="1400"/>
                  <a:pt x="1746" y="1400"/>
                </a:cubicBezTo>
                <a:cubicBezTo>
                  <a:pt x="1743" y="1399"/>
                  <a:pt x="1741" y="1397"/>
                  <a:pt x="1738" y="1398"/>
                </a:cubicBezTo>
                <a:cubicBezTo>
                  <a:pt x="1738" y="1397"/>
                  <a:pt x="1738" y="1395"/>
                  <a:pt x="1739" y="1393"/>
                </a:cubicBezTo>
                <a:cubicBezTo>
                  <a:pt x="1753" y="1389"/>
                  <a:pt x="1759" y="1395"/>
                  <a:pt x="1774" y="1393"/>
                </a:cubicBezTo>
                <a:close/>
                <a:moveTo>
                  <a:pt x="1291" y="1395"/>
                </a:moveTo>
                <a:cubicBezTo>
                  <a:pt x="1290" y="1401"/>
                  <a:pt x="1303" y="1399"/>
                  <a:pt x="1300" y="1393"/>
                </a:cubicBezTo>
                <a:cubicBezTo>
                  <a:pt x="1296" y="1393"/>
                  <a:pt x="1293" y="1393"/>
                  <a:pt x="1291" y="1395"/>
                </a:cubicBezTo>
                <a:close/>
                <a:moveTo>
                  <a:pt x="1693" y="1398"/>
                </a:moveTo>
                <a:cubicBezTo>
                  <a:pt x="1688" y="1397"/>
                  <a:pt x="1687" y="1401"/>
                  <a:pt x="1681" y="1400"/>
                </a:cubicBezTo>
                <a:cubicBezTo>
                  <a:pt x="1681" y="1398"/>
                  <a:pt x="1681" y="1397"/>
                  <a:pt x="1681" y="1395"/>
                </a:cubicBezTo>
                <a:cubicBezTo>
                  <a:pt x="1684" y="1392"/>
                  <a:pt x="1694" y="1392"/>
                  <a:pt x="1693" y="1398"/>
                </a:cubicBezTo>
                <a:close/>
                <a:moveTo>
                  <a:pt x="1797" y="1397"/>
                </a:moveTo>
                <a:cubicBezTo>
                  <a:pt x="1800" y="1391"/>
                  <a:pt x="1787" y="1393"/>
                  <a:pt x="1787" y="1395"/>
                </a:cubicBezTo>
                <a:cubicBezTo>
                  <a:pt x="1789" y="1397"/>
                  <a:pt x="1793" y="1397"/>
                  <a:pt x="1797" y="1397"/>
                </a:cubicBezTo>
                <a:close/>
                <a:moveTo>
                  <a:pt x="651" y="1395"/>
                </a:moveTo>
                <a:cubicBezTo>
                  <a:pt x="653" y="1395"/>
                  <a:pt x="656" y="1395"/>
                  <a:pt x="659" y="1395"/>
                </a:cubicBezTo>
                <a:cubicBezTo>
                  <a:pt x="659" y="1401"/>
                  <a:pt x="664" y="1403"/>
                  <a:pt x="664" y="1409"/>
                </a:cubicBezTo>
                <a:cubicBezTo>
                  <a:pt x="661" y="1409"/>
                  <a:pt x="657" y="1409"/>
                  <a:pt x="654" y="1409"/>
                </a:cubicBezTo>
                <a:cubicBezTo>
                  <a:pt x="654" y="1407"/>
                  <a:pt x="655" y="1405"/>
                  <a:pt x="654" y="1403"/>
                </a:cubicBezTo>
                <a:cubicBezTo>
                  <a:pt x="653" y="1400"/>
                  <a:pt x="649" y="1401"/>
                  <a:pt x="651" y="1395"/>
                </a:cubicBezTo>
                <a:close/>
                <a:moveTo>
                  <a:pt x="1027" y="1401"/>
                </a:moveTo>
                <a:cubicBezTo>
                  <a:pt x="1023" y="1405"/>
                  <a:pt x="1019" y="1401"/>
                  <a:pt x="1014" y="1401"/>
                </a:cubicBezTo>
                <a:cubicBezTo>
                  <a:pt x="1014" y="1393"/>
                  <a:pt x="1026" y="1394"/>
                  <a:pt x="1027" y="1401"/>
                </a:cubicBezTo>
                <a:close/>
                <a:moveTo>
                  <a:pt x="1330" y="1395"/>
                </a:moveTo>
                <a:cubicBezTo>
                  <a:pt x="1333" y="1395"/>
                  <a:pt x="1336" y="1395"/>
                  <a:pt x="1339" y="1395"/>
                </a:cubicBezTo>
                <a:cubicBezTo>
                  <a:pt x="1340" y="1401"/>
                  <a:pt x="1337" y="1405"/>
                  <a:pt x="1331" y="1404"/>
                </a:cubicBezTo>
                <a:cubicBezTo>
                  <a:pt x="1329" y="1400"/>
                  <a:pt x="1332" y="1400"/>
                  <a:pt x="1330" y="1395"/>
                </a:cubicBezTo>
                <a:close/>
                <a:moveTo>
                  <a:pt x="1852" y="1398"/>
                </a:moveTo>
                <a:cubicBezTo>
                  <a:pt x="1854" y="1399"/>
                  <a:pt x="1855" y="1400"/>
                  <a:pt x="1858" y="1400"/>
                </a:cubicBezTo>
                <a:cubicBezTo>
                  <a:pt x="1859" y="1394"/>
                  <a:pt x="1852" y="1394"/>
                  <a:pt x="1852" y="1398"/>
                </a:cubicBezTo>
                <a:close/>
                <a:moveTo>
                  <a:pt x="962" y="1406"/>
                </a:moveTo>
                <a:cubicBezTo>
                  <a:pt x="955" y="1406"/>
                  <a:pt x="949" y="1406"/>
                  <a:pt x="945" y="1404"/>
                </a:cubicBezTo>
                <a:cubicBezTo>
                  <a:pt x="945" y="1403"/>
                  <a:pt x="945" y="1401"/>
                  <a:pt x="945" y="1400"/>
                </a:cubicBezTo>
                <a:cubicBezTo>
                  <a:pt x="949" y="1397"/>
                  <a:pt x="954" y="1398"/>
                  <a:pt x="959" y="1401"/>
                </a:cubicBezTo>
                <a:cubicBezTo>
                  <a:pt x="960" y="1402"/>
                  <a:pt x="962" y="1403"/>
                  <a:pt x="962" y="1406"/>
                </a:cubicBezTo>
                <a:close/>
                <a:moveTo>
                  <a:pt x="1395" y="1401"/>
                </a:moveTo>
                <a:cubicBezTo>
                  <a:pt x="1398" y="1403"/>
                  <a:pt x="1400" y="1401"/>
                  <a:pt x="1404" y="1403"/>
                </a:cubicBezTo>
                <a:cubicBezTo>
                  <a:pt x="1405" y="1398"/>
                  <a:pt x="1395" y="1396"/>
                  <a:pt x="1395" y="1401"/>
                </a:cubicBezTo>
                <a:close/>
                <a:moveTo>
                  <a:pt x="603" y="1412"/>
                </a:moveTo>
                <a:cubicBezTo>
                  <a:pt x="604" y="1414"/>
                  <a:pt x="606" y="1413"/>
                  <a:pt x="606" y="1416"/>
                </a:cubicBezTo>
                <a:cubicBezTo>
                  <a:pt x="608" y="1415"/>
                  <a:pt x="608" y="1412"/>
                  <a:pt x="611" y="1412"/>
                </a:cubicBezTo>
                <a:cubicBezTo>
                  <a:pt x="614" y="1415"/>
                  <a:pt x="611" y="1419"/>
                  <a:pt x="606" y="1419"/>
                </a:cubicBezTo>
                <a:cubicBezTo>
                  <a:pt x="607" y="1423"/>
                  <a:pt x="613" y="1426"/>
                  <a:pt x="605" y="1427"/>
                </a:cubicBezTo>
                <a:cubicBezTo>
                  <a:pt x="605" y="1423"/>
                  <a:pt x="608" y="1421"/>
                  <a:pt x="602" y="1422"/>
                </a:cubicBezTo>
                <a:cubicBezTo>
                  <a:pt x="602" y="1420"/>
                  <a:pt x="604" y="1421"/>
                  <a:pt x="605" y="1420"/>
                </a:cubicBezTo>
                <a:cubicBezTo>
                  <a:pt x="605" y="1419"/>
                  <a:pt x="603" y="1419"/>
                  <a:pt x="603" y="1417"/>
                </a:cubicBezTo>
                <a:cubicBezTo>
                  <a:pt x="600" y="1420"/>
                  <a:pt x="601" y="1421"/>
                  <a:pt x="602" y="1425"/>
                </a:cubicBezTo>
                <a:cubicBezTo>
                  <a:pt x="602" y="1429"/>
                  <a:pt x="608" y="1426"/>
                  <a:pt x="607" y="1431"/>
                </a:cubicBezTo>
                <a:cubicBezTo>
                  <a:pt x="600" y="1430"/>
                  <a:pt x="601" y="1433"/>
                  <a:pt x="602" y="1438"/>
                </a:cubicBezTo>
                <a:cubicBezTo>
                  <a:pt x="599" y="1438"/>
                  <a:pt x="598" y="1437"/>
                  <a:pt x="596" y="1436"/>
                </a:cubicBezTo>
                <a:cubicBezTo>
                  <a:pt x="595" y="1433"/>
                  <a:pt x="599" y="1434"/>
                  <a:pt x="599" y="1431"/>
                </a:cubicBezTo>
                <a:cubicBezTo>
                  <a:pt x="599" y="1428"/>
                  <a:pt x="595" y="1432"/>
                  <a:pt x="594" y="1431"/>
                </a:cubicBezTo>
                <a:cubicBezTo>
                  <a:pt x="593" y="1430"/>
                  <a:pt x="593" y="1432"/>
                  <a:pt x="590" y="1431"/>
                </a:cubicBezTo>
                <a:cubicBezTo>
                  <a:pt x="588" y="1431"/>
                  <a:pt x="587" y="1429"/>
                  <a:pt x="585" y="1430"/>
                </a:cubicBezTo>
                <a:cubicBezTo>
                  <a:pt x="585" y="1425"/>
                  <a:pt x="591" y="1427"/>
                  <a:pt x="596" y="1427"/>
                </a:cubicBezTo>
                <a:cubicBezTo>
                  <a:pt x="595" y="1425"/>
                  <a:pt x="592" y="1425"/>
                  <a:pt x="590" y="1425"/>
                </a:cubicBezTo>
                <a:cubicBezTo>
                  <a:pt x="589" y="1422"/>
                  <a:pt x="586" y="1421"/>
                  <a:pt x="586" y="1417"/>
                </a:cubicBezTo>
                <a:cubicBezTo>
                  <a:pt x="583" y="1417"/>
                  <a:pt x="581" y="1417"/>
                  <a:pt x="582" y="1420"/>
                </a:cubicBezTo>
                <a:cubicBezTo>
                  <a:pt x="578" y="1419"/>
                  <a:pt x="583" y="1413"/>
                  <a:pt x="583" y="1411"/>
                </a:cubicBezTo>
                <a:cubicBezTo>
                  <a:pt x="582" y="1408"/>
                  <a:pt x="579" y="1407"/>
                  <a:pt x="580" y="1403"/>
                </a:cubicBezTo>
                <a:cubicBezTo>
                  <a:pt x="582" y="1400"/>
                  <a:pt x="586" y="1399"/>
                  <a:pt x="592" y="1400"/>
                </a:cubicBezTo>
                <a:cubicBezTo>
                  <a:pt x="593" y="1405"/>
                  <a:pt x="603" y="1403"/>
                  <a:pt x="603" y="1409"/>
                </a:cubicBezTo>
                <a:cubicBezTo>
                  <a:pt x="605" y="1409"/>
                  <a:pt x="607" y="1410"/>
                  <a:pt x="608" y="1408"/>
                </a:cubicBezTo>
                <a:cubicBezTo>
                  <a:pt x="612" y="1412"/>
                  <a:pt x="605" y="1411"/>
                  <a:pt x="603" y="1412"/>
                </a:cubicBezTo>
                <a:close/>
                <a:moveTo>
                  <a:pt x="842" y="1401"/>
                </a:moveTo>
                <a:cubicBezTo>
                  <a:pt x="842" y="1404"/>
                  <a:pt x="840" y="1405"/>
                  <a:pt x="841" y="1408"/>
                </a:cubicBezTo>
                <a:cubicBezTo>
                  <a:pt x="838" y="1408"/>
                  <a:pt x="835" y="1408"/>
                  <a:pt x="833" y="1408"/>
                </a:cubicBezTo>
                <a:cubicBezTo>
                  <a:pt x="833" y="1406"/>
                  <a:pt x="833" y="1403"/>
                  <a:pt x="833" y="1401"/>
                </a:cubicBezTo>
                <a:cubicBezTo>
                  <a:pt x="835" y="1399"/>
                  <a:pt x="840" y="1399"/>
                  <a:pt x="842" y="1401"/>
                </a:cubicBezTo>
                <a:close/>
                <a:moveTo>
                  <a:pt x="1504" y="1403"/>
                </a:moveTo>
                <a:cubicBezTo>
                  <a:pt x="1506" y="1405"/>
                  <a:pt x="1511" y="1405"/>
                  <a:pt x="1511" y="1401"/>
                </a:cubicBezTo>
                <a:cubicBezTo>
                  <a:pt x="1510" y="1399"/>
                  <a:pt x="1504" y="1399"/>
                  <a:pt x="1504" y="1403"/>
                </a:cubicBezTo>
                <a:close/>
                <a:moveTo>
                  <a:pt x="1616" y="1400"/>
                </a:moveTo>
                <a:cubicBezTo>
                  <a:pt x="1622" y="1399"/>
                  <a:pt x="1625" y="1402"/>
                  <a:pt x="1623" y="1409"/>
                </a:cubicBezTo>
                <a:cubicBezTo>
                  <a:pt x="1619" y="1409"/>
                  <a:pt x="1615" y="1409"/>
                  <a:pt x="1611" y="1409"/>
                </a:cubicBezTo>
                <a:cubicBezTo>
                  <a:pt x="1610" y="1404"/>
                  <a:pt x="1616" y="1406"/>
                  <a:pt x="1616" y="1400"/>
                </a:cubicBezTo>
                <a:close/>
                <a:moveTo>
                  <a:pt x="1123" y="1403"/>
                </a:moveTo>
                <a:cubicBezTo>
                  <a:pt x="1129" y="1404"/>
                  <a:pt x="1124" y="1410"/>
                  <a:pt x="1119" y="1409"/>
                </a:cubicBezTo>
                <a:cubicBezTo>
                  <a:pt x="1119" y="1408"/>
                  <a:pt x="1119" y="1406"/>
                  <a:pt x="1119" y="1404"/>
                </a:cubicBezTo>
                <a:cubicBezTo>
                  <a:pt x="1121" y="1405"/>
                  <a:pt x="1123" y="1405"/>
                  <a:pt x="1123" y="1403"/>
                </a:cubicBezTo>
                <a:close/>
                <a:moveTo>
                  <a:pt x="407" y="1404"/>
                </a:moveTo>
                <a:cubicBezTo>
                  <a:pt x="414" y="1406"/>
                  <a:pt x="406" y="1414"/>
                  <a:pt x="407" y="1404"/>
                </a:cubicBezTo>
                <a:close/>
                <a:moveTo>
                  <a:pt x="704" y="1406"/>
                </a:moveTo>
                <a:cubicBezTo>
                  <a:pt x="702" y="1405"/>
                  <a:pt x="700" y="1404"/>
                  <a:pt x="696" y="1404"/>
                </a:cubicBezTo>
                <a:cubicBezTo>
                  <a:pt x="695" y="1410"/>
                  <a:pt x="704" y="1411"/>
                  <a:pt x="704" y="1406"/>
                </a:cubicBezTo>
                <a:close/>
                <a:moveTo>
                  <a:pt x="876" y="1408"/>
                </a:moveTo>
                <a:cubicBezTo>
                  <a:pt x="878" y="1409"/>
                  <a:pt x="884" y="1409"/>
                  <a:pt x="884" y="1404"/>
                </a:cubicBezTo>
                <a:cubicBezTo>
                  <a:pt x="880" y="1404"/>
                  <a:pt x="876" y="1404"/>
                  <a:pt x="876" y="1408"/>
                </a:cubicBezTo>
                <a:close/>
                <a:moveTo>
                  <a:pt x="1561" y="1409"/>
                </a:moveTo>
                <a:cubicBezTo>
                  <a:pt x="1561" y="1414"/>
                  <a:pt x="1552" y="1413"/>
                  <a:pt x="1550" y="1411"/>
                </a:cubicBezTo>
                <a:cubicBezTo>
                  <a:pt x="1549" y="1406"/>
                  <a:pt x="1553" y="1408"/>
                  <a:pt x="1553" y="1404"/>
                </a:cubicBezTo>
                <a:cubicBezTo>
                  <a:pt x="1559" y="1403"/>
                  <a:pt x="1558" y="1408"/>
                  <a:pt x="1561" y="1409"/>
                </a:cubicBezTo>
                <a:close/>
                <a:moveTo>
                  <a:pt x="1589" y="1463"/>
                </a:moveTo>
                <a:cubicBezTo>
                  <a:pt x="1589" y="1465"/>
                  <a:pt x="1597" y="1463"/>
                  <a:pt x="1595" y="1471"/>
                </a:cubicBezTo>
                <a:cubicBezTo>
                  <a:pt x="1589" y="1472"/>
                  <a:pt x="1578" y="1474"/>
                  <a:pt x="1581" y="1465"/>
                </a:cubicBezTo>
                <a:cubicBezTo>
                  <a:pt x="1582" y="1464"/>
                  <a:pt x="1586" y="1465"/>
                  <a:pt x="1586" y="1465"/>
                </a:cubicBezTo>
                <a:cubicBezTo>
                  <a:pt x="1585" y="1461"/>
                  <a:pt x="1575" y="1463"/>
                  <a:pt x="1574" y="1465"/>
                </a:cubicBezTo>
                <a:cubicBezTo>
                  <a:pt x="1573" y="1466"/>
                  <a:pt x="1577" y="1467"/>
                  <a:pt x="1577" y="1468"/>
                </a:cubicBezTo>
                <a:cubicBezTo>
                  <a:pt x="1577" y="1470"/>
                  <a:pt x="1572" y="1471"/>
                  <a:pt x="1572" y="1474"/>
                </a:cubicBezTo>
                <a:cubicBezTo>
                  <a:pt x="1569" y="1474"/>
                  <a:pt x="1567" y="1474"/>
                  <a:pt x="1564" y="1474"/>
                </a:cubicBezTo>
                <a:cubicBezTo>
                  <a:pt x="1563" y="1472"/>
                  <a:pt x="1560" y="1457"/>
                  <a:pt x="1568" y="1460"/>
                </a:cubicBezTo>
                <a:cubicBezTo>
                  <a:pt x="1567" y="1457"/>
                  <a:pt x="1562" y="1459"/>
                  <a:pt x="1562" y="1457"/>
                </a:cubicBezTo>
                <a:cubicBezTo>
                  <a:pt x="1564" y="1451"/>
                  <a:pt x="1563" y="1442"/>
                  <a:pt x="1571" y="1443"/>
                </a:cubicBezTo>
                <a:cubicBezTo>
                  <a:pt x="1570" y="1439"/>
                  <a:pt x="1560" y="1443"/>
                  <a:pt x="1562" y="1436"/>
                </a:cubicBezTo>
                <a:cubicBezTo>
                  <a:pt x="1569" y="1437"/>
                  <a:pt x="1572" y="1429"/>
                  <a:pt x="1567" y="1427"/>
                </a:cubicBezTo>
                <a:cubicBezTo>
                  <a:pt x="1570" y="1424"/>
                  <a:pt x="1569" y="1425"/>
                  <a:pt x="1569" y="1419"/>
                </a:cubicBezTo>
                <a:cubicBezTo>
                  <a:pt x="1577" y="1420"/>
                  <a:pt x="1584" y="1416"/>
                  <a:pt x="1581" y="1409"/>
                </a:cubicBezTo>
                <a:cubicBezTo>
                  <a:pt x="1583" y="1408"/>
                  <a:pt x="1584" y="1407"/>
                  <a:pt x="1584" y="1409"/>
                </a:cubicBezTo>
                <a:cubicBezTo>
                  <a:pt x="1588" y="1408"/>
                  <a:pt x="1588" y="1403"/>
                  <a:pt x="1594" y="1404"/>
                </a:cubicBezTo>
                <a:cubicBezTo>
                  <a:pt x="1594" y="1407"/>
                  <a:pt x="1594" y="1409"/>
                  <a:pt x="1594" y="1411"/>
                </a:cubicBezTo>
                <a:cubicBezTo>
                  <a:pt x="1590" y="1411"/>
                  <a:pt x="1586" y="1412"/>
                  <a:pt x="1584" y="1414"/>
                </a:cubicBezTo>
                <a:cubicBezTo>
                  <a:pt x="1587" y="1418"/>
                  <a:pt x="1589" y="1413"/>
                  <a:pt x="1594" y="1414"/>
                </a:cubicBezTo>
                <a:cubicBezTo>
                  <a:pt x="1594" y="1414"/>
                  <a:pt x="1591" y="1417"/>
                  <a:pt x="1592" y="1417"/>
                </a:cubicBezTo>
                <a:cubicBezTo>
                  <a:pt x="1594" y="1418"/>
                  <a:pt x="1603" y="1418"/>
                  <a:pt x="1609" y="1419"/>
                </a:cubicBezTo>
                <a:cubicBezTo>
                  <a:pt x="1609" y="1420"/>
                  <a:pt x="1609" y="1421"/>
                  <a:pt x="1609" y="1422"/>
                </a:cubicBezTo>
                <a:cubicBezTo>
                  <a:pt x="1611" y="1422"/>
                  <a:pt x="1610" y="1419"/>
                  <a:pt x="1611" y="1417"/>
                </a:cubicBezTo>
                <a:cubicBezTo>
                  <a:pt x="1616" y="1418"/>
                  <a:pt x="1617" y="1415"/>
                  <a:pt x="1621" y="1416"/>
                </a:cubicBezTo>
                <a:cubicBezTo>
                  <a:pt x="1623" y="1422"/>
                  <a:pt x="1616" y="1423"/>
                  <a:pt x="1614" y="1420"/>
                </a:cubicBezTo>
                <a:cubicBezTo>
                  <a:pt x="1612" y="1424"/>
                  <a:pt x="1618" y="1425"/>
                  <a:pt x="1612" y="1425"/>
                </a:cubicBezTo>
                <a:cubicBezTo>
                  <a:pt x="1612" y="1430"/>
                  <a:pt x="1619" y="1427"/>
                  <a:pt x="1621" y="1430"/>
                </a:cubicBezTo>
                <a:cubicBezTo>
                  <a:pt x="1621" y="1433"/>
                  <a:pt x="1617" y="1431"/>
                  <a:pt x="1616" y="1435"/>
                </a:cubicBezTo>
                <a:cubicBezTo>
                  <a:pt x="1616" y="1436"/>
                  <a:pt x="1613" y="1437"/>
                  <a:pt x="1612" y="1438"/>
                </a:cubicBezTo>
                <a:cubicBezTo>
                  <a:pt x="1611" y="1443"/>
                  <a:pt x="1612" y="1445"/>
                  <a:pt x="1613" y="1449"/>
                </a:cubicBezTo>
                <a:cubicBezTo>
                  <a:pt x="1611" y="1448"/>
                  <a:pt x="1610" y="1447"/>
                  <a:pt x="1610" y="1449"/>
                </a:cubicBezTo>
                <a:cubicBezTo>
                  <a:pt x="1607" y="1448"/>
                  <a:pt x="1606" y="1446"/>
                  <a:pt x="1608" y="1444"/>
                </a:cubicBezTo>
                <a:cubicBezTo>
                  <a:pt x="1605" y="1443"/>
                  <a:pt x="1605" y="1446"/>
                  <a:pt x="1605" y="1449"/>
                </a:cubicBezTo>
                <a:cubicBezTo>
                  <a:pt x="1598" y="1448"/>
                  <a:pt x="1595" y="1452"/>
                  <a:pt x="1588" y="1450"/>
                </a:cubicBezTo>
                <a:cubicBezTo>
                  <a:pt x="1590" y="1446"/>
                  <a:pt x="1583" y="1441"/>
                  <a:pt x="1590" y="1441"/>
                </a:cubicBezTo>
                <a:cubicBezTo>
                  <a:pt x="1589" y="1439"/>
                  <a:pt x="1586" y="1440"/>
                  <a:pt x="1584" y="1439"/>
                </a:cubicBezTo>
                <a:cubicBezTo>
                  <a:pt x="1581" y="1438"/>
                  <a:pt x="1584" y="1432"/>
                  <a:pt x="1579" y="1433"/>
                </a:cubicBezTo>
                <a:cubicBezTo>
                  <a:pt x="1578" y="1429"/>
                  <a:pt x="1579" y="1423"/>
                  <a:pt x="1575" y="1424"/>
                </a:cubicBezTo>
                <a:cubicBezTo>
                  <a:pt x="1571" y="1425"/>
                  <a:pt x="1573" y="1433"/>
                  <a:pt x="1570" y="1435"/>
                </a:cubicBezTo>
                <a:cubicBezTo>
                  <a:pt x="1571" y="1437"/>
                  <a:pt x="1575" y="1438"/>
                  <a:pt x="1577" y="1439"/>
                </a:cubicBezTo>
                <a:cubicBezTo>
                  <a:pt x="1575" y="1442"/>
                  <a:pt x="1576" y="1443"/>
                  <a:pt x="1577" y="1447"/>
                </a:cubicBezTo>
                <a:cubicBezTo>
                  <a:pt x="1577" y="1448"/>
                  <a:pt x="1579" y="1449"/>
                  <a:pt x="1579" y="1449"/>
                </a:cubicBezTo>
                <a:cubicBezTo>
                  <a:pt x="1579" y="1450"/>
                  <a:pt x="1578" y="1451"/>
                  <a:pt x="1577" y="1450"/>
                </a:cubicBezTo>
                <a:cubicBezTo>
                  <a:pt x="1580" y="1456"/>
                  <a:pt x="1584" y="1457"/>
                  <a:pt x="1592" y="1457"/>
                </a:cubicBezTo>
                <a:cubicBezTo>
                  <a:pt x="1593" y="1460"/>
                  <a:pt x="1592" y="1463"/>
                  <a:pt x="1589" y="1463"/>
                </a:cubicBezTo>
                <a:close/>
                <a:moveTo>
                  <a:pt x="1064" y="1408"/>
                </a:moveTo>
                <a:cubicBezTo>
                  <a:pt x="1064" y="1413"/>
                  <a:pt x="1063" y="1417"/>
                  <a:pt x="1056" y="1416"/>
                </a:cubicBezTo>
                <a:cubicBezTo>
                  <a:pt x="1056" y="1413"/>
                  <a:pt x="1056" y="1411"/>
                  <a:pt x="1056" y="1409"/>
                </a:cubicBezTo>
                <a:cubicBezTo>
                  <a:pt x="1058" y="1408"/>
                  <a:pt x="1061" y="1407"/>
                  <a:pt x="1064" y="1408"/>
                </a:cubicBezTo>
                <a:close/>
                <a:moveTo>
                  <a:pt x="1514" y="1416"/>
                </a:moveTo>
                <a:cubicBezTo>
                  <a:pt x="1509" y="1416"/>
                  <a:pt x="1506" y="1415"/>
                  <a:pt x="1504" y="1412"/>
                </a:cubicBezTo>
                <a:cubicBezTo>
                  <a:pt x="1504" y="1406"/>
                  <a:pt x="1516" y="1411"/>
                  <a:pt x="1514" y="1416"/>
                </a:cubicBezTo>
                <a:close/>
                <a:moveTo>
                  <a:pt x="574" y="1411"/>
                </a:moveTo>
                <a:cubicBezTo>
                  <a:pt x="575" y="1412"/>
                  <a:pt x="576" y="1412"/>
                  <a:pt x="578" y="1412"/>
                </a:cubicBezTo>
                <a:cubicBezTo>
                  <a:pt x="578" y="1416"/>
                  <a:pt x="576" y="1416"/>
                  <a:pt x="574" y="1414"/>
                </a:cubicBezTo>
                <a:cubicBezTo>
                  <a:pt x="574" y="1413"/>
                  <a:pt x="574" y="1412"/>
                  <a:pt x="574" y="1411"/>
                </a:cubicBezTo>
                <a:close/>
                <a:moveTo>
                  <a:pt x="665" y="1412"/>
                </a:moveTo>
                <a:cubicBezTo>
                  <a:pt x="665" y="1411"/>
                  <a:pt x="661" y="1410"/>
                  <a:pt x="661" y="1412"/>
                </a:cubicBezTo>
                <a:cubicBezTo>
                  <a:pt x="660" y="1416"/>
                  <a:pt x="667" y="1416"/>
                  <a:pt x="665" y="1412"/>
                </a:cubicBezTo>
                <a:close/>
                <a:moveTo>
                  <a:pt x="997" y="1411"/>
                </a:moveTo>
                <a:cubicBezTo>
                  <a:pt x="998" y="1414"/>
                  <a:pt x="1001" y="1415"/>
                  <a:pt x="1001" y="1420"/>
                </a:cubicBezTo>
                <a:cubicBezTo>
                  <a:pt x="996" y="1419"/>
                  <a:pt x="995" y="1422"/>
                  <a:pt x="991" y="1422"/>
                </a:cubicBezTo>
                <a:cubicBezTo>
                  <a:pt x="992" y="1417"/>
                  <a:pt x="987" y="1418"/>
                  <a:pt x="988" y="1412"/>
                </a:cubicBezTo>
                <a:cubicBezTo>
                  <a:pt x="990" y="1411"/>
                  <a:pt x="994" y="1411"/>
                  <a:pt x="997" y="1411"/>
                </a:cubicBezTo>
                <a:close/>
                <a:moveTo>
                  <a:pt x="889" y="1412"/>
                </a:moveTo>
                <a:cubicBezTo>
                  <a:pt x="890" y="1417"/>
                  <a:pt x="886" y="1418"/>
                  <a:pt x="887" y="1424"/>
                </a:cubicBezTo>
                <a:cubicBezTo>
                  <a:pt x="885" y="1424"/>
                  <a:pt x="882" y="1424"/>
                  <a:pt x="880" y="1424"/>
                </a:cubicBezTo>
                <a:cubicBezTo>
                  <a:pt x="880" y="1420"/>
                  <a:pt x="880" y="1417"/>
                  <a:pt x="880" y="1414"/>
                </a:cubicBezTo>
                <a:cubicBezTo>
                  <a:pt x="884" y="1415"/>
                  <a:pt x="884" y="1411"/>
                  <a:pt x="889" y="1412"/>
                </a:cubicBezTo>
                <a:close/>
                <a:moveTo>
                  <a:pt x="1345" y="1425"/>
                </a:moveTo>
                <a:cubicBezTo>
                  <a:pt x="1342" y="1425"/>
                  <a:pt x="1339" y="1425"/>
                  <a:pt x="1336" y="1425"/>
                </a:cubicBezTo>
                <a:cubicBezTo>
                  <a:pt x="1337" y="1420"/>
                  <a:pt x="1333" y="1420"/>
                  <a:pt x="1334" y="1416"/>
                </a:cubicBezTo>
                <a:cubicBezTo>
                  <a:pt x="1337" y="1414"/>
                  <a:pt x="1340" y="1411"/>
                  <a:pt x="1344" y="1414"/>
                </a:cubicBezTo>
                <a:cubicBezTo>
                  <a:pt x="1342" y="1420"/>
                  <a:pt x="1346" y="1420"/>
                  <a:pt x="1345" y="1425"/>
                </a:cubicBezTo>
                <a:close/>
                <a:moveTo>
                  <a:pt x="923" y="1416"/>
                </a:moveTo>
                <a:cubicBezTo>
                  <a:pt x="930" y="1415"/>
                  <a:pt x="931" y="1420"/>
                  <a:pt x="931" y="1427"/>
                </a:cubicBezTo>
                <a:cubicBezTo>
                  <a:pt x="925" y="1425"/>
                  <a:pt x="923" y="1429"/>
                  <a:pt x="918" y="1428"/>
                </a:cubicBezTo>
                <a:cubicBezTo>
                  <a:pt x="918" y="1422"/>
                  <a:pt x="922" y="1420"/>
                  <a:pt x="923" y="1416"/>
                </a:cubicBezTo>
                <a:close/>
                <a:moveTo>
                  <a:pt x="574" y="1417"/>
                </a:moveTo>
                <a:cubicBezTo>
                  <a:pt x="578" y="1417"/>
                  <a:pt x="577" y="1422"/>
                  <a:pt x="577" y="1427"/>
                </a:cubicBezTo>
                <a:cubicBezTo>
                  <a:pt x="576" y="1426"/>
                  <a:pt x="573" y="1424"/>
                  <a:pt x="573" y="1427"/>
                </a:cubicBezTo>
                <a:cubicBezTo>
                  <a:pt x="569" y="1427"/>
                  <a:pt x="572" y="1421"/>
                  <a:pt x="571" y="1419"/>
                </a:cubicBezTo>
                <a:cubicBezTo>
                  <a:pt x="573" y="1419"/>
                  <a:pt x="574" y="1418"/>
                  <a:pt x="574" y="1417"/>
                </a:cubicBezTo>
                <a:close/>
                <a:moveTo>
                  <a:pt x="819" y="1417"/>
                </a:moveTo>
                <a:cubicBezTo>
                  <a:pt x="820" y="1418"/>
                  <a:pt x="823" y="1419"/>
                  <a:pt x="825" y="1419"/>
                </a:cubicBezTo>
                <a:cubicBezTo>
                  <a:pt x="825" y="1424"/>
                  <a:pt x="831" y="1428"/>
                  <a:pt x="827" y="1431"/>
                </a:cubicBezTo>
                <a:cubicBezTo>
                  <a:pt x="818" y="1433"/>
                  <a:pt x="813" y="1422"/>
                  <a:pt x="819" y="1417"/>
                </a:cubicBezTo>
                <a:close/>
                <a:moveTo>
                  <a:pt x="1264" y="1419"/>
                </a:moveTo>
                <a:cubicBezTo>
                  <a:pt x="1263" y="1424"/>
                  <a:pt x="1271" y="1421"/>
                  <a:pt x="1274" y="1422"/>
                </a:cubicBezTo>
                <a:cubicBezTo>
                  <a:pt x="1275" y="1416"/>
                  <a:pt x="1267" y="1416"/>
                  <a:pt x="1264" y="1419"/>
                </a:cubicBezTo>
                <a:close/>
                <a:moveTo>
                  <a:pt x="436" y="1419"/>
                </a:moveTo>
                <a:cubicBezTo>
                  <a:pt x="439" y="1419"/>
                  <a:pt x="443" y="1419"/>
                  <a:pt x="447" y="1419"/>
                </a:cubicBezTo>
                <a:cubicBezTo>
                  <a:pt x="446" y="1425"/>
                  <a:pt x="436" y="1427"/>
                  <a:pt x="436" y="1419"/>
                </a:cubicBezTo>
                <a:close/>
                <a:moveTo>
                  <a:pt x="1379" y="1419"/>
                </a:moveTo>
                <a:cubicBezTo>
                  <a:pt x="1382" y="1419"/>
                  <a:pt x="1385" y="1419"/>
                  <a:pt x="1389" y="1419"/>
                </a:cubicBezTo>
                <a:cubicBezTo>
                  <a:pt x="1389" y="1426"/>
                  <a:pt x="1388" y="1432"/>
                  <a:pt x="1381" y="1431"/>
                </a:cubicBezTo>
                <a:cubicBezTo>
                  <a:pt x="1378" y="1426"/>
                  <a:pt x="1378" y="1425"/>
                  <a:pt x="1379" y="1419"/>
                </a:cubicBezTo>
                <a:close/>
                <a:moveTo>
                  <a:pt x="1562" y="1425"/>
                </a:moveTo>
                <a:cubicBezTo>
                  <a:pt x="1561" y="1425"/>
                  <a:pt x="1559" y="1425"/>
                  <a:pt x="1558" y="1425"/>
                </a:cubicBezTo>
                <a:cubicBezTo>
                  <a:pt x="1557" y="1428"/>
                  <a:pt x="1559" y="1428"/>
                  <a:pt x="1559" y="1430"/>
                </a:cubicBezTo>
                <a:cubicBezTo>
                  <a:pt x="1559" y="1435"/>
                  <a:pt x="1554" y="1434"/>
                  <a:pt x="1556" y="1441"/>
                </a:cubicBezTo>
                <a:cubicBezTo>
                  <a:pt x="1552" y="1441"/>
                  <a:pt x="1547" y="1441"/>
                  <a:pt x="1543" y="1441"/>
                </a:cubicBezTo>
                <a:cubicBezTo>
                  <a:pt x="1542" y="1436"/>
                  <a:pt x="1548" y="1438"/>
                  <a:pt x="1547" y="1433"/>
                </a:cubicBezTo>
                <a:cubicBezTo>
                  <a:pt x="1546" y="1429"/>
                  <a:pt x="1542" y="1429"/>
                  <a:pt x="1540" y="1431"/>
                </a:cubicBezTo>
                <a:cubicBezTo>
                  <a:pt x="1538" y="1430"/>
                  <a:pt x="1542" y="1430"/>
                  <a:pt x="1542" y="1428"/>
                </a:cubicBezTo>
                <a:cubicBezTo>
                  <a:pt x="1542" y="1426"/>
                  <a:pt x="1544" y="1423"/>
                  <a:pt x="1545" y="1420"/>
                </a:cubicBezTo>
                <a:cubicBezTo>
                  <a:pt x="1550" y="1420"/>
                  <a:pt x="1561" y="1415"/>
                  <a:pt x="1562" y="1425"/>
                </a:cubicBezTo>
                <a:close/>
                <a:moveTo>
                  <a:pt x="1038" y="1424"/>
                </a:moveTo>
                <a:cubicBezTo>
                  <a:pt x="1040" y="1426"/>
                  <a:pt x="1047" y="1426"/>
                  <a:pt x="1047" y="1422"/>
                </a:cubicBezTo>
                <a:cubicBezTo>
                  <a:pt x="1045" y="1420"/>
                  <a:pt x="1038" y="1419"/>
                  <a:pt x="1038" y="1424"/>
                </a:cubicBezTo>
                <a:close/>
                <a:moveTo>
                  <a:pt x="566" y="1425"/>
                </a:moveTo>
                <a:cubicBezTo>
                  <a:pt x="568" y="1424"/>
                  <a:pt x="567" y="1425"/>
                  <a:pt x="565" y="1424"/>
                </a:cubicBezTo>
                <a:cubicBezTo>
                  <a:pt x="565" y="1423"/>
                  <a:pt x="563" y="1421"/>
                  <a:pt x="563" y="1424"/>
                </a:cubicBezTo>
                <a:cubicBezTo>
                  <a:pt x="563" y="1424"/>
                  <a:pt x="565" y="1423"/>
                  <a:pt x="565" y="1424"/>
                </a:cubicBezTo>
                <a:cubicBezTo>
                  <a:pt x="566" y="1425"/>
                  <a:pt x="564" y="1427"/>
                  <a:pt x="566" y="1425"/>
                </a:cubicBezTo>
                <a:close/>
                <a:moveTo>
                  <a:pt x="1818" y="1428"/>
                </a:moveTo>
                <a:cubicBezTo>
                  <a:pt x="1812" y="1427"/>
                  <a:pt x="1805" y="1430"/>
                  <a:pt x="1803" y="1428"/>
                </a:cubicBezTo>
                <a:cubicBezTo>
                  <a:pt x="1800" y="1422"/>
                  <a:pt x="1810" y="1427"/>
                  <a:pt x="1812" y="1425"/>
                </a:cubicBezTo>
                <a:cubicBezTo>
                  <a:pt x="1812" y="1425"/>
                  <a:pt x="1812" y="1423"/>
                  <a:pt x="1812" y="1424"/>
                </a:cubicBezTo>
                <a:cubicBezTo>
                  <a:pt x="1815" y="1424"/>
                  <a:pt x="1819" y="1425"/>
                  <a:pt x="1818" y="1428"/>
                </a:cubicBezTo>
                <a:close/>
                <a:moveTo>
                  <a:pt x="1312" y="1425"/>
                </a:moveTo>
                <a:cubicBezTo>
                  <a:pt x="1315" y="1425"/>
                  <a:pt x="1315" y="1427"/>
                  <a:pt x="1317" y="1427"/>
                </a:cubicBezTo>
                <a:cubicBezTo>
                  <a:pt x="1316" y="1429"/>
                  <a:pt x="1316" y="1433"/>
                  <a:pt x="1311" y="1431"/>
                </a:cubicBezTo>
                <a:cubicBezTo>
                  <a:pt x="1310" y="1428"/>
                  <a:pt x="1312" y="1427"/>
                  <a:pt x="1312" y="1425"/>
                </a:cubicBezTo>
                <a:close/>
                <a:moveTo>
                  <a:pt x="1795" y="1427"/>
                </a:moveTo>
                <a:cubicBezTo>
                  <a:pt x="1795" y="1429"/>
                  <a:pt x="1795" y="1432"/>
                  <a:pt x="1795" y="1435"/>
                </a:cubicBezTo>
                <a:cubicBezTo>
                  <a:pt x="1791" y="1430"/>
                  <a:pt x="1788" y="1437"/>
                  <a:pt x="1793" y="1438"/>
                </a:cubicBezTo>
                <a:cubicBezTo>
                  <a:pt x="1790" y="1440"/>
                  <a:pt x="1788" y="1438"/>
                  <a:pt x="1785" y="1438"/>
                </a:cubicBezTo>
                <a:cubicBezTo>
                  <a:pt x="1786" y="1433"/>
                  <a:pt x="1784" y="1432"/>
                  <a:pt x="1784" y="1428"/>
                </a:cubicBezTo>
                <a:cubicBezTo>
                  <a:pt x="1786" y="1426"/>
                  <a:pt x="1791" y="1427"/>
                  <a:pt x="1795" y="1427"/>
                </a:cubicBezTo>
                <a:close/>
                <a:moveTo>
                  <a:pt x="1782" y="1431"/>
                </a:moveTo>
                <a:cubicBezTo>
                  <a:pt x="1777" y="1438"/>
                  <a:pt x="1768" y="1435"/>
                  <a:pt x="1759" y="1435"/>
                </a:cubicBezTo>
                <a:cubicBezTo>
                  <a:pt x="1759" y="1433"/>
                  <a:pt x="1759" y="1431"/>
                  <a:pt x="1759" y="1430"/>
                </a:cubicBezTo>
                <a:cubicBezTo>
                  <a:pt x="1764" y="1427"/>
                  <a:pt x="1779" y="1427"/>
                  <a:pt x="1782" y="1431"/>
                </a:cubicBezTo>
                <a:close/>
                <a:moveTo>
                  <a:pt x="1393" y="1433"/>
                </a:moveTo>
                <a:cubicBezTo>
                  <a:pt x="1391" y="1433"/>
                  <a:pt x="1391" y="1431"/>
                  <a:pt x="1388" y="1431"/>
                </a:cubicBezTo>
                <a:cubicBezTo>
                  <a:pt x="1386" y="1435"/>
                  <a:pt x="1394" y="1436"/>
                  <a:pt x="1393" y="1433"/>
                </a:cubicBezTo>
                <a:close/>
                <a:moveTo>
                  <a:pt x="756" y="1441"/>
                </a:moveTo>
                <a:cubicBezTo>
                  <a:pt x="751" y="1440"/>
                  <a:pt x="742" y="1443"/>
                  <a:pt x="743" y="1436"/>
                </a:cubicBezTo>
                <a:cubicBezTo>
                  <a:pt x="747" y="1434"/>
                  <a:pt x="758" y="1433"/>
                  <a:pt x="756" y="1441"/>
                </a:cubicBezTo>
                <a:close/>
                <a:moveTo>
                  <a:pt x="1844" y="1443"/>
                </a:moveTo>
                <a:cubicBezTo>
                  <a:pt x="1842" y="1447"/>
                  <a:pt x="1837" y="1442"/>
                  <a:pt x="1836" y="1439"/>
                </a:cubicBezTo>
                <a:cubicBezTo>
                  <a:pt x="1832" y="1439"/>
                  <a:pt x="1827" y="1440"/>
                  <a:pt x="1825" y="1438"/>
                </a:cubicBezTo>
                <a:cubicBezTo>
                  <a:pt x="1826" y="1432"/>
                  <a:pt x="1836" y="1435"/>
                  <a:pt x="1841" y="1435"/>
                </a:cubicBezTo>
                <a:cubicBezTo>
                  <a:pt x="1842" y="1436"/>
                  <a:pt x="1842" y="1437"/>
                  <a:pt x="1844" y="1438"/>
                </a:cubicBezTo>
                <a:cubicBezTo>
                  <a:pt x="1843" y="1439"/>
                  <a:pt x="1842" y="1442"/>
                  <a:pt x="1844" y="1443"/>
                </a:cubicBezTo>
                <a:close/>
                <a:moveTo>
                  <a:pt x="497" y="1446"/>
                </a:moveTo>
                <a:cubicBezTo>
                  <a:pt x="496" y="1444"/>
                  <a:pt x="489" y="1446"/>
                  <a:pt x="494" y="1449"/>
                </a:cubicBezTo>
                <a:cubicBezTo>
                  <a:pt x="493" y="1448"/>
                  <a:pt x="498" y="1446"/>
                  <a:pt x="497" y="1446"/>
                </a:cubicBezTo>
                <a:close/>
                <a:moveTo>
                  <a:pt x="1776" y="1447"/>
                </a:moveTo>
                <a:cubicBezTo>
                  <a:pt x="1774" y="1451"/>
                  <a:pt x="1770" y="1451"/>
                  <a:pt x="1769" y="1455"/>
                </a:cubicBezTo>
                <a:cubicBezTo>
                  <a:pt x="1768" y="1454"/>
                  <a:pt x="1762" y="1457"/>
                  <a:pt x="1761" y="1455"/>
                </a:cubicBezTo>
                <a:cubicBezTo>
                  <a:pt x="1760" y="1453"/>
                  <a:pt x="1760" y="1457"/>
                  <a:pt x="1757" y="1454"/>
                </a:cubicBezTo>
                <a:cubicBezTo>
                  <a:pt x="1754" y="1454"/>
                  <a:pt x="1756" y="1461"/>
                  <a:pt x="1753" y="1462"/>
                </a:cubicBezTo>
                <a:cubicBezTo>
                  <a:pt x="1750" y="1460"/>
                  <a:pt x="1743" y="1461"/>
                  <a:pt x="1740" y="1458"/>
                </a:cubicBezTo>
                <a:cubicBezTo>
                  <a:pt x="1740" y="1457"/>
                  <a:pt x="1739" y="1456"/>
                  <a:pt x="1738" y="1455"/>
                </a:cubicBezTo>
                <a:cubicBezTo>
                  <a:pt x="1739" y="1450"/>
                  <a:pt x="1749" y="1447"/>
                  <a:pt x="1755" y="1449"/>
                </a:cubicBezTo>
                <a:cubicBezTo>
                  <a:pt x="1758" y="1449"/>
                  <a:pt x="1758" y="1449"/>
                  <a:pt x="1758" y="1452"/>
                </a:cubicBezTo>
                <a:cubicBezTo>
                  <a:pt x="1765" y="1450"/>
                  <a:pt x="1769" y="1444"/>
                  <a:pt x="1776" y="1447"/>
                </a:cubicBezTo>
                <a:close/>
                <a:moveTo>
                  <a:pt x="1653" y="1447"/>
                </a:moveTo>
                <a:cubicBezTo>
                  <a:pt x="1654" y="1448"/>
                  <a:pt x="1656" y="1449"/>
                  <a:pt x="1658" y="1449"/>
                </a:cubicBezTo>
                <a:cubicBezTo>
                  <a:pt x="1655" y="1451"/>
                  <a:pt x="1656" y="1455"/>
                  <a:pt x="1651" y="1455"/>
                </a:cubicBezTo>
                <a:cubicBezTo>
                  <a:pt x="1651" y="1452"/>
                  <a:pt x="1652" y="1449"/>
                  <a:pt x="1653" y="1447"/>
                </a:cubicBezTo>
                <a:close/>
                <a:moveTo>
                  <a:pt x="1685" y="1454"/>
                </a:moveTo>
                <a:cubicBezTo>
                  <a:pt x="1684" y="1454"/>
                  <a:pt x="1684" y="1453"/>
                  <a:pt x="1684" y="1452"/>
                </a:cubicBezTo>
                <a:cubicBezTo>
                  <a:pt x="1681" y="1456"/>
                  <a:pt x="1676" y="1456"/>
                  <a:pt x="1672" y="1454"/>
                </a:cubicBezTo>
                <a:cubicBezTo>
                  <a:pt x="1672" y="1449"/>
                  <a:pt x="1679" y="1452"/>
                  <a:pt x="1679" y="1447"/>
                </a:cubicBezTo>
                <a:cubicBezTo>
                  <a:pt x="1681" y="1447"/>
                  <a:pt x="1683" y="1447"/>
                  <a:pt x="1684" y="1447"/>
                </a:cubicBezTo>
                <a:cubicBezTo>
                  <a:pt x="1684" y="1450"/>
                  <a:pt x="1686" y="1451"/>
                  <a:pt x="1685" y="1454"/>
                </a:cubicBezTo>
                <a:close/>
                <a:moveTo>
                  <a:pt x="1714" y="1449"/>
                </a:moveTo>
                <a:cubicBezTo>
                  <a:pt x="1711" y="1456"/>
                  <a:pt x="1706" y="1451"/>
                  <a:pt x="1701" y="1454"/>
                </a:cubicBezTo>
                <a:cubicBezTo>
                  <a:pt x="1699" y="1445"/>
                  <a:pt x="1709" y="1447"/>
                  <a:pt x="1714" y="1449"/>
                </a:cubicBezTo>
                <a:close/>
                <a:moveTo>
                  <a:pt x="1937" y="1449"/>
                </a:moveTo>
                <a:cubicBezTo>
                  <a:pt x="1934" y="1449"/>
                  <a:pt x="1931" y="1449"/>
                  <a:pt x="1929" y="1449"/>
                </a:cubicBezTo>
                <a:cubicBezTo>
                  <a:pt x="1926" y="1454"/>
                  <a:pt x="1939" y="1454"/>
                  <a:pt x="1937" y="1449"/>
                </a:cubicBezTo>
                <a:close/>
                <a:moveTo>
                  <a:pt x="1729" y="1458"/>
                </a:moveTo>
                <a:cubicBezTo>
                  <a:pt x="1723" y="1457"/>
                  <a:pt x="1724" y="1463"/>
                  <a:pt x="1718" y="1462"/>
                </a:cubicBezTo>
                <a:cubicBezTo>
                  <a:pt x="1718" y="1459"/>
                  <a:pt x="1718" y="1457"/>
                  <a:pt x="1716" y="1457"/>
                </a:cubicBezTo>
                <a:cubicBezTo>
                  <a:pt x="1718" y="1453"/>
                  <a:pt x="1729" y="1452"/>
                  <a:pt x="1729" y="1458"/>
                </a:cubicBezTo>
                <a:close/>
                <a:moveTo>
                  <a:pt x="1380" y="1463"/>
                </a:moveTo>
                <a:cubicBezTo>
                  <a:pt x="1381" y="1459"/>
                  <a:pt x="1378" y="1458"/>
                  <a:pt x="1374" y="1458"/>
                </a:cubicBezTo>
                <a:cubicBezTo>
                  <a:pt x="1374" y="1463"/>
                  <a:pt x="1376" y="1464"/>
                  <a:pt x="1380" y="1463"/>
                </a:cubicBezTo>
                <a:close/>
                <a:moveTo>
                  <a:pt x="1572" y="1479"/>
                </a:moveTo>
                <a:cubicBezTo>
                  <a:pt x="1572" y="1483"/>
                  <a:pt x="1575" y="1486"/>
                  <a:pt x="1572" y="1489"/>
                </a:cubicBezTo>
                <a:cubicBezTo>
                  <a:pt x="1566" y="1489"/>
                  <a:pt x="1564" y="1486"/>
                  <a:pt x="1564" y="1481"/>
                </a:cubicBezTo>
                <a:cubicBezTo>
                  <a:pt x="1568" y="1481"/>
                  <a:pt x="1567" y="1478"/>
                  <a:pt x="1572" y="1479"/>
                </a:cubicBezTo>
                <a:close/>
                <a:moveTo>
                  <a:pt x="104" y="1281"/>
                </a:moveTo>
                <a:cubicBezTo>
                  <a:pt x="107" y="1280"/>
                  <a:pt x="102" y="1271"/>
                  <a:pt x="101" y="1276"/>
                </a:cubicBezTo>
                <a:cubicBezTo>
                  <a:pt x="103" y="1276"/>
                  <a:pt x="102" y="1280"/>
                  <a:pt x="104" y="1281"/>
                </a:cubicBezTo>
                <a:close/>
                <a:moveTo>
                  <a:pt x="149" y="1276"/>
                </a:moveTo>
                <a:cubicBezTo>
                  <a:pt x="153" y="1279"/>
                  <a:pt x="164" y="1272"/>
                  <a:pt x="164" y="1282"/>
                </a:cubicBezTo>
                <a:cubicBezTo>
                  <a:pt x="159" y="1280"/>
                  <a:pt x="157" y="1283"/>
                  <a:pt x="149" y="1282"/>
                </a:cubicBezTo>
                <a:cubicBezTo>
                  <a:pt x="149" y="1280"/>
                  <a:pt x="149" y="1278"/>
                  <a:pt x="149" y="1276"/>
                </a:cubicBezTo>
                <a:close/>
                <a:moveTo>
                  <a:pt x="428" y="1422"/>
                </a:moveTo>
                <a:cubicBezTo>
                  <a:pt x="426" y="1424"/>
                  <a:pt x="423" y="1427"/>
                  <a:pt x="417" y="1427"/>
                </a:cubicBezTo>
                <a:cubicBezTo>
                  <a:pt x="418" y="1422"/>
                  <a:pt x="425" y="1424"/>
                  <a:pt x="428" y="1422"/>
                </a:cubicBezTo>
                <a:close/>
                <a:moveTo>
                  <a:pt x="1352" y="57"/>
                </a:moveTo>
                <a:cubicBezTo>
                  <a:pt x="1350" y="59"/>
                  <a:pt x="1346" y="61"/>
                  <a:pt x="1344" y="58"/>
                </a:cubicBezTo>
                <a:cubicBezTo>
                  <a:pt x="1346" y="55"/>
                  <a:pt x="1348" y="59"/>
                  <a:pt x="1352" y="57"/>
                </a:cubicBezTo>
                <a:close/>
                <a:moveTo>
                  <a:pt x="1011" y="20"/>
                </a:moveTo>
                <a:cubicBezTo>
                  <a:pt x="1015" y="23"/>
                  <a:pt x="1006" y="30"/>
                  <a:pt x="1001" y="31"/>
                </a:cubicBezTo>
                <a:cubicBezTo>
                  <a:pt x="1004" y="27"/>
                  <a:pt x="1010" y="26"/>
                  <a:pt x="1011" y="20"/>
                </a:cubicBezTo>
                <a:close/>
                <a:moveTo>
                  <a:pt x="151" y="608"/>
                </a:moveTo>
                <a:cubicBezTo>
                  <a:pt x="147" y="605"/>
                  <a:pt x="150" y="604"/>
                  <a:pt x="152" y="602"/>
                </a:cubicBezTo>
                <a:cubicBezTo>
                  <a:pt x="145" y="598"/>
                  <a:pt x="147" y="604"/>
                  <a:pt x="146" y="608"/>
                </a:cubicBezTo>
                <a:cubicBezTo>
                  <a:pt x="149" y="608"/>
                  <a:pt x="149" y="611"/>
                  <a:pt x="151" y="612"/>
                </a:cubicBezTo>
                <a:cubicBezTo>
                  <a:pt x="150" y="607"/>
                  <a:pt x="157" y="610"/>
                  <a:pt x="156" y="605"/>
                </a:cubicBezTo>
                <a:cubicBezTo>
                  <a:pt x="152" y="605"/>
                  <a:pt x="152" y="607"/>
                  <a:pt x="151" y="608"/>
                </a:cubicBezTo>
                <a:close/>
                <a:moveTo>
                  <a:pt x="1142" y="25"/>
                </a:moveTo>
                <a:cubicBezTo>
                  <a:pt x="1140" y="25"/>
                  <a:pt x="1138" y="26"/>
                  <a:pt x="1138" y="28"/>
                </a:cubicBezTo>
                <a:cubicBezTo>
                  <a:pt x="1139" y="28"/>
                  <a:pt x="1141" y="28"/>
                  <a:pt x="1141" y="30"/>
                </a:cubicBezTo>
                <a:cubicBezTo>
                  <a:pt x="1140" y="30"/>
                  <a:pt x="1138" y="30"/>
                  <a:pt x="1138" y="31"/>
                </a:cubicBezTo>
                <a:cubicBezTo>
                  <a:pt x="1144" y="31"/>
                  <a:pt x="1147" y="28"/>
                  <a:pt x="1148" y="22"/>
                </a:cubicBezTo>
                <a:cubicBezTo>
                  <a:pt x="1150" y="21"/>
                  <a:pt x="1151" y="19"/>
                  <a:pt x="1154" y="20"/>
                </a:cubicBezTo>
                <a:cubicBezTo>
                  <a:pt x="1153" y="15"/>
                  <a:pt x="1157" y="14"/>
                  <a:pt x="1156" y="9"/>
                </a:cubicBezTo>
                <a:cubicBezTo>
                  <a:pt x="1146" y="6"/>
                  <a:pt x="1150" y="17"/>
                  <a:pt x="1141" y="15"/>
                </a:cubicBezTo>
                <a:cubicBezTo>
                  <a:pt x="1140" y="20"/>
                  <a:pt x="1144" y="20"/>
                  <a:pt x="1142" y="25"/>
                </a:cubicBezTo>
                <a:close/>
                <a:moveTo>
                  <a:pt x="1142" y="20"/>
                </a:moveTo>
                <a:cubicBezTo>
                  <a:pt x="1142" y="17"/>
                  <a:pt x="1144" y="17"/>
                  <a:pt x="1146" y="17"/>
                </a:cubicBezTo>
                <a:cubicBezTo>
                  <a:pt x="1146" y="18"/>
                  <a:pt x="1146" y="18"/>
                  <a:pt x="1148" y="18"/>
                </a:cubicBezTo>
                <a:cubicBezTo>
                  <a:pt x="1147" y="20"/>
                  <a:pt x="1144" y="20"/>
                  <a:pt x="1142" y="20"/>
                </a:cubicBezTo>
                <a:close/>
                <a:moveTo>
                  <a:pt x="983" y="31"/>
                </a:moveTo>
                <a:cubicBezTo>
                  <a:pt x="986" y="31"/>
                  <a:pt x="988" y="30"/>
                  <a:pt x="989" y="28"/>
                </a:cubicBezTo>
                <a:cubicBezTo>
                  <a:pt x="985" y="30"/>
                  <a:pt x="980" y="25"/>
                  <a:pt x="979" y="28"/>
                </a:cubicBezTo>
                <a:cubicBezTo>
                  <a:pt x="981" y="28"/>
                  <a:pt x="982" y="30"/>
                  <a:pt x="983" y="31"/>
                </a:cubicBezTo>
                <a:close/>
                <a:moveTo>
                  <a:pt x="1597" y="41"/>
                </a:moveTo>
                <a:cubicBezTo>
                  <a:pt x="1597" y="41"/>
                  <a:pt x="1600" y="38"/>
                  <a:pt x="1602" y="39"/>
                </a:cubicBezTo>
                <a:cubicBezTo>
                  <a:pt x="1602" y="40"/>
                  <a:pt x="1595" y="44"/>
                  <a:pt x="1593" y="41"/>
                </a:cubicBezTo>
                <a:cubicBezTo>
                  <a:pt x="1592" y="39"/>
                  <a:pt x="1597" y="39"/>
                  <a:pt x="1597" y="41"/>
                </a:cubicBezTo>
                <a:close/>
                <a:moveTo>
                  <a:pt x="1407" y="63"/>
                </a:moveTo>
                <a:cubicBezTo>
                  <a:pt x="1407" y="61"/>
                  <a:pt x="1408" y="59"/>
                  <a:pt x="1410" y="58"/>
                </a:cubicBezTo>
                <a:cubicBezTo>
                  <a:pt x="1412" y="65"/>
                  <a:pt x="1421" y="56"/>
                  <a:pt x="1413" y="60"/>
                </a:cubicBezTo>
                <a:cubicBezTo>
                  <a:pt x="1413" y="58"/>
                  <a:pt x="1411" y="56"/>
                  <a:pt x="1408" y="57"/>
                </a:cubicBezTo>
                <a:cubicBezTo>
                  <a:pt x="1409" y="59"/>
                  <a:pt x="1402" y="61"/>
                  <a:pt x="1407" y="63"/>
                </a:cubicBezTo>
                <a:close/>
                <a:moveTo>
                  <a:pt x="1814" y="141"/>
                </a:moveTo>
                <a:cubicBezTo>
                  <a:pt x="1810" y="140"/>
                  <a:pt x="1811" y="143"/>
                  <a:pt x="1808" y="141"/>
                </a:cubicBezTo>
                <a:cubicBezTo>
                  <a:pt x="1812" y="135"/>
                  <a:pt x="1817" y="143"/>
                  <a:pt x="1819" y="144"/>
                </a:cubicBezTo>
                <a:cubicBezTo>
                  <a:pt x="1818" y="148"/>
                  <a:pt x="1813" y="144"/>
                  <a:pt x="1814" y="141"/>
                </a:cubicBezTo>
                <a:close/>
                <a:moveTo>
                  <a:pt x="2041" y="175"/>
                </a:moveTo>
                <a:cubicBezTo>
                  <a:pt x="2043" y="171"/>
                  <a:pt x="2033" y="177"/>
                  <a:pt x="2035" y="172"/>
                </a:cubicBezTo>
                <a:cubicBezTo>
                  <a:pt x="2036" y="172"/>
                  <a:pt x="2038" y="172"/>
                  <a:pt x="2038" y="171"/>
                </a:cubicBezTo>
                <a:cubicBezTo>
                  <a:pt x="2036" y="170"/>
                  <a:pt x="2035" y="172"/>
                  <a:pt x="2033" y="172"/>
                </a:cubicBezTo>
                <a:cubicBezTo>
                  <a:pt x="2029" y="173"/>
                  <a:pt x="2025" y="173"/>
                  <a:pt x="2017" y="174"/>
                </a:cubicBezTo>
                <a:cubicBezTo>
                  <a:pt x="2017" y="172"/>
                  <a:pt x="2019" y="171"/>
                  <a:pt x="2015" y="171"/>
                </a:cubicBezTo>
                <a:cubicBezTo>
                  <a:pt x="2012" y="171"/>
                  <a:pt x="2014" y="175"/>
                  <a:pt x="2010" y="174"/>
                </a:cubicBezTo>
                <a:cubicBezTo>
                  <a:pt x="2010" y="172"/>
                  <a:pt x="2013" y="171"/>
                  <a:pt x="2008" y="171"/>
                </a:cubicBezTo>
                <a:cubicBezTo>
                  <a:pt x="2006" y="171"/>
                  <a:pt x="2007" y="175"/>
                  <a:pt x="2003" y="174"/>
                </a:cubicBezTo>
                <a:cubicBezTo>
                  <a:pt x="1996" y="172"/>
                  <a:pt x="1986" y="168"/>
                  <a:pt x="1983" y="177"/>
                </a:cubicBezTo>
                <a:cubicBezTo>
                  <a:pt x="1995" y="176"/>
                  <a:pt x="2006" y="178"/>
                  <a:pt x="2016" y="177"/>
                </a:cubicBezTo>
                <a:cubicBezTo>
                  <a:pt x="2019" y="177"/>
                  <a:pt x="2020" y="175"/>
                  <a:pt x="2021" y="175"/>
                </a:cubicBezTo>
                <a:cubicBezTo>
                  <a:pt x="2024" y="175"/>
                  <a:pt x="2024" y="177"/>
                  <a:pt x="2028" y="177"/>
                </a:cubicBezTo>
                <a:cubicBezTo>
                  <a:pt x="2030" y="177"/>
                  <a:pt x="2031" y="175"/>
                  <a:pt x="2035" y="175"/>
                </a:cubicBezTo>
                <a:cubicBezTo>
                  <a:pt x="2037" y="175"/>
                  <a:pt x="2037" y="177"/>
                  <a:pt x="2040" y="177"/>
                </a:cubicBezTo>
                <a:cubicBezTo>
                  <a:pt x="2050" y="178"/>
                  <a:pt x="2062" y="177"/>
                  <a:pt x="2071" y="177"/>
                </a:cubicBezTo>
                <a:cubicBezTo>
                  <a:pt x="2074" y="177"/>
                  <a:pt x="2078" y="179"/>
                  <a:pt x="2081" y="175"/>
                </a:cubicBezTo>
                <a:cubicBezTo>
                  <a:pt x="2074" y="173"/>
                  <a:pt x="2069" y="175"/>
                  <a:pt x="2059" y="175"/>
                </a:cubicBezTo>
                <a:cubicBezTo>
                  <a:pt x="2057" y="176"/>
                  <a:pt x="2055" y="174"/>
                  <a:pt x="2055" y="172"/>
                </a:cubicBezTo>
                <a:cubicBezTo>
                  <a:pt x="2057" y="172"/>
                  <a:pt x="2059" y="173"/>
                  <a:pt x="2060" y="171"/>
                </a:cubicBezTo>
                <a:cubicBezTo>
                  <a:pt x="2051" y="169"/>
                  <a:pt x="2047" y="174"/>
                  <a:pt x="2041" y="175"/>
                </a:cubicBezTo>
                <a:close/>
                <a:moveTo>
                  <a:pt x="2091" y="174"/>
                </a:moveTo>
                <a:cubicBezTo>
                  <a:pt x="2090" y="175"/>
                  <a:pt x="2088" y="176"/>
                  <a:pt x="2086" y="177"/>
                </a:cubicBezTo>
                <a:cubicBezTo>
                  <a:pt x="2082" y="176"/>
                  <a:pt x="2089" y="174"/>
                  <a:pt x="2091" y="174"/>
                </a:cubicBezTo>
                <a:close/>
                <a:moveTo>
                  <a:pt x="1991" y="193"/>
                </a:moveTo>
                <a:cubicBezTo>
                  <a:pt x="1996" y="188"/>
                  <a:pt x="2003" y="194"/>
                  <a:pt x="2009" y="193"/>
                </a:cubicBezTo>
                <a:cubicBezTo>
                  <a:pt x="2015" y="194"/>
                  <a:pt x="2001" y="196"/>
                  <a:pt x="2003" y="193"/>
                </a:cubicBezTo>
                <a:cubicBezTo>
                  <a:pt x="1997" y="192"/>
                  <a:pt x="1994" y="197"/>
                  <a:pt x="1991" y="193"/>
                </a:cubicBezTo>
                <a:close/>
                <a:moveTo>
                  <a:pt x="1867" y="209"/>
                </a:moveTo>
                <a:cubicBezTo>
                  <a:pt x="1861" y="211"/>
                  <a:pt x="1860" y="208"/>
                  <a:pt x="1857" y="210"/>
                </a:cubicBezTo>
                <a:cubicBezTo>
                  <a:pt x="1858" y="211"/>
                  <a:pt x="1860" y="210"/>
                  <a:pt x="1860" y="212"/>
                </a:cubicBezTo>
                <a:cubicBezTo>
                  <a:pt x="1863" y="209"/>
                  <a:pt x="1872" y="212"/>
                  <a:pt x="1875" y="209"/>
                </a:cubicBezTo>
                <a:cubicBezTo>
                  <a:pt x="1868" y="211"/>
                  <a:pt x="1867" y="199"/>
                  <a:pt x="1863" y="204"/>
                </a:cubicBezTo>
                <a:cubicBezTo>
                  <a:pt x="1865" y="205"/>
                  <a:pt x="1867" y="206"/>
                  <a:pt x="1867" y="209"/>
                </a:cubicBezTo>
                <a:close/>
                <a:moveTo>
                  <a:pt x="1895" y="209"/>
                </a:moveTo>
                <a:cubicBezTo>
                  <a:pt x="1893" y="209"/>
                  <a:pt x="1890" y="209"/>
                  <a:pt x="1893" y="210"/>
                </a:cubicBezTo>
                <a:cubicBezTo>
                  <a:pt x="1896" y="207"/>
                  <a:pt x="1915" y="211"/>
                  <a:pt x="1911" y="207"/>
                </a:cubicBezTo>
                <a:cubicBezTo>
                  <a:pt x="1904" y="210"/>
                  <a:pt x="1906" y="203"/>
                  <a:pt x="1900" y="204"/>
                </a:cubicBezTo>
                <a:cubicBezTo>
                  <a:pt x="1897" y="204"/>
                  <a:pt x="1898" y="209"/>
                  <a:pt x="1895" y="209"/>
                </a:cubicBezTo>
                <a:close/>
                <a:moveTo>
                  <a:pt x="2018" y="218"/>
                </a:moveTo>
                <a:cubicBezTo>
                  <a:pt x="2015" y="219"/>
                  <a:pt x="2015" y="220"/>
                  <a:pt x="2016" y="218"/>
                </a:cubicBezTo>
                <a:cubicBezTo>
                  <a:pt x="2018" y="216"/>
                  <a:pt x="2017" y="218"/>
                  <a:pt x="2018" y="218"/>
                </a:cubicBezTo>
                <a:close/>
                <a:moveTo>
                  <a:pt x="124" y="226"/>
                </a:moveTo>
                <a:cubicBezTo>
                  <a:pt x="128" y="227"/>
                  <a:pt x="121" y="230"/>
                  <a:pt x="123" y="234"/>
                </a:cubicBezTo>
                <a:cubicBezTo>
                  <a:pt x="117" y="232"/>
                  <a:pt x="123" y="228"/>
                  <a:pt x="124" y="226"/>
                </a:cubicBezTo>
                <a:close/>
                <a:moveTo>
                  <a:pt x="1881" y="255"/>
                </a:moveTo>
                <a:cubicBezTo>
                  <a:pt x="1881" y="256"/>
                  <a:pt x="1883" y="257"/>
                  <a:pt x="1883" y="255"/>
                </a:cubicBezTo>
                <a:cubicBezTo>
                  <a:pt x="1881" y="254"/>
                  <a:pt x="1877" y="252"/>
                  <a:pt x="1873" y="252"/>
                </a:cubicBezTo>
                <a:cubicBezTo>
                  <a:pt x="1869" y="251"/>
                  <a:pt x="1861" y="250"/>
                  <a:pt x="1862" y="255"/>
                </a:cubicBezTo>
                <a:cubicBezTo>
                  <a:pt x="1869" y="253"/>
                  <a:pt x="1873" y="253"/>
                  <a:pt x="1881" y="255"/>
                </a:cubicBezTo>
                <a:close/>
                <a:moveTo>
                  <a:pt x="1820" y="264"/>
                </a:moveTo>
                <a:cubicBezTo>
                  <a:pt x="1819" y="265"/>
                  <a:pt x="1816" y="271"/>
                  <a:pt x="1818" y="271"/>
                </a:cubicBezTo>
                <a:cubicBezTo>
                  <a:pt x="1822" y="268"/>
                  <a:pt x="1821" y="262"/>
                  <a:pt x="1825" y="259"/>
                </a:cubicBezTo>
                <a:cubicBezTo>
                  <a:pt x="1828" y="260"/>
                  <a:pt x="1832" y="259"/>
                  <a:pt x="1829" y="258"/>
                </a:cubicBezTo>
                <a:cubicBezTo>
                  <a:pt x="1824" y="260"/>
                  <a:pt x="1817" y="255"/>
                  <a:pt x="1817" y="258"/>
                </a:cubicBezTo>
                <a:cubicBezTo>
                  <a:pt x="1820" y="258"/>
                  <a:pt x="1818" y="263"/>
                  <a:pt x="1820" y="264"/>
                </a:cubicBezTo>
                <a:close/>
                <a:moveTo>
                  <a:pt x="1884" y="266"/>
                </a:moveTo>
                <a:cubicBezTo>
                  <a:pt x="1877" y="266"/>
                  <a:pt x="1869" y="266"/>
                  <a:pt x="1863" y="266"/>
                </a:cubicBezTo>
                <a:cubicBezTo>
                  <a:pt x="1863" y="266"/>
                  <a:pt x="1863" y="267"/>
                  <a:pt x="1863" y="267"/>
                </a:cubicBezTo>
                <a:cubicBezTo>
                  <a:pt x="1860" y="270"/>
                  <a:pt x="1851" y="262"/>
                  <a:pt x="1851" y="267"/>
                </a:cubicBezTo>
                <a:cubicBezTo>
                  <a:pt x="1853" y="268"/>
                  <a:pt x="1856" y="267"/>
                  <a:pt x="1856" y="269"/>
                </a:cubicBezTo>
                <a:cubicBezTo>
                  <a:pt x="1865" y="268"/>
                  <a:pt x="1876" y="268"/>
                  <a:pt x="1887" y="267"/>
                </a:cubicBezTo>
                <a:cubicBezTo>
                  <a:pt x="1892" y="267"/>
                  <a:pt x="1898" y="269"/>
                  <a:pt x="1901" y="266"/>
                </a:cubicBezTo>
                <a:cubicBezTo>
                  <a:pt x="1897" y="265"/>
                  <a:pt x="1891" y="266"/>
                  <a:pt x="1884" y="266"/>
                </a:cubicBezTo>
                <a:close/>
                <a:moveTo>
                  <a:pt x="1885" y="283"/>
                </a:moveTo>
                <a:cubicBezTo>
                  <a:pt x="1892" y="285"/>
                  <a:pt x="1895" y="284"/>
                  <a:pt x="1902" y="283"/>
                </a:cubicBezTo>
                <a:cubicBezTo>
                  <a:pt x="1907" y="283"/>
                  <a:pt x="1914" y="283"/>
                  <a:pt x="1920" y="283"/>
                </a:cubicBezTo>
                <a:cubicBezTo>
                  <a:pt x="1925" y="283"/>
                  <a:pt x="1926" y="281"/>
                  <a:pt x="1928" y="283"/>
                </a:cubicBezTo>
                <a:cubicBezTo>
                  <a:pt x="1931" y="286"/>
                  <a:pt x="1941" y="281"/>
                  <a:pt x="1940" y="280"/>
                </a:cubicBezTo>
                <a:cubicBezTo>
                  <a:pt x="1933" y="282"/>
                  <a:pt x="1928" y="280"/>
                  <a:pt x="1923" y="280"/>
                </a:cubicBezTo>
                <a:cubicBezTo>
                  <a:pt x="1921" y="280"/>
                  <a:pt x="1920" y="282"/>
                  <a:pt x="1917" y="282"/>
                </a:cubicBezTo>
                <a:cubicBezTo>
                  <a:pt x="1911" y="282"/>
                  <a:pt x="1900" y="282"/>
                  <a:pt x="1899" y="280"/>
                </a:cubicBezTo>
                <a:cubicBezTo>
                  <a:pt x="1898" y="279"/>
                  <a:pt x="1896" y="282"/>
                  <a:pt x="1897" y="282"/>
                </a:cubicBezTo>
                <a:cubicBezTo>
                  <a:pt x="1889" y="282"/>
                  <a:pt x="1884" y="280"/>
                  <a:pt x="1879" y="280"/>
                </a:cubicBezTo>
                <a:cubicBezTo>
                  <a:pt x="1877" y="285"/>
                  <a:pt x="1883" y="283"/>
                  <a:pt x="1885" y="283"/>
                </a:cubicBezTo>
                <a:close/>
                <a:moveTo>
                  <a:pt x="1898" y="298"/>
                </a:moveTo>
                <a:cubicBezTo>
                  <a:pt x="1892" y="299"/>
                  <a:pt x="1886" y="292"/>
                  <a:pt x="1883" y="298"/>
                </a:cubicBezTo>
                <a:cubicBezTo>
                  <a:pt x="1890" y="295"/>
                  <a:pt x="1888" y="301"/>
                  <a:pt x="1893" y="301"/>
                </a:cubicBezTo>
                <a:cubicBezTo>
                  <a:pt x="1897" y="300"/>
                  <a:pt x="1899" y="298"/>
                  <a:pt x="1901" y="298"/>
                </a:cubicBezTo>
                <a:cubicBezTo>
                  <a:pt x="1902" y="297"/>
                  <a:pt x="1904" y="298"/>
                  <a:pt x="1904" y="296"/>
                </a:cubicBezTo>
                <a:cubicBezTo>
                  <a:pt x="1903" y="293"/>
                  <a:pt x="1901" y="297"/>
                  <a:pt x="1898" y="298"/>
                </a:cubicBezTo>
                <a:close/>
                <a:moveTo>
                  <a:pt x="1867" y="301"/>
                </a:moveTo>
                <a:cubicBezTo>
                  <a:pt x="1865" y="300"/>
                  <a:pt x="1866" y="299"/>
                  <a:pt x="1867" y="298"/>
                </a:cubicBezTo>
                <a:cubicBezTo>
                  <a:pt x="1864" y="298"/>
                  <a:pt x="1858" y="296"/>
                  <a:pt x="1858" y="299"/>
                </a:cubicBezTo>
                <a:cubicBezTo>
                  <a:pt x="1864" y="297"/>
                  <a:pt x="1865" y="305"/>
                  <a:pt x="1867" y="301"/>
                </a:cubicBezTo>
                <a:close/>
                <a:moveTo>
                  <a:pt x="1865" y="304"/>
                </a:moveTo>
                <a:cubicBezTo>
                  <a:pt x="1864" y="306"/>
                  <a:pt x="1857" y="310"/>
                  <a:pt x="1858" y="304"/>
                </a:cubicBezTo>
                <a:cubicBezTo>
                  <a:pt x="1862" y="308"/>
                  <a:pt x="1861" y="300"/>
                  <a:pt x="1865" y="304"/>
                </a:cubicBezTo>
                <a:close/>
                <a:moveTo>
                  <a:pt x="2047" y="409"/>
                </a:moveTo>
                <a:cubicBezTo>
                  <a:pt x="2048" y="409"/>
                  <a:pt x="2048" y="411"/>
                  <a:pt x="2050" y="410"/>
                </a:cubicBezTo>
                <a:cubicBezTo>
                  <a:pt x="2052" y="410"/>
                  <a:pt x="2053" y="408"/>
                  <a:pt x="2051" y="407"/>
                </a:cubicBezTo>
                <a:cubicBezTo>
                  <a:pt x="2049" y="410"/>
                  <a:pt x="2042" y="405"/>
                  <a:pt x="2036" y="407"/>
                </a:cubicBezTo>
                <a:cubicBezTo>
                  <a:pt x="2034" y="413"/>
                  <a:pt x="2044" y="409"/>
                  <a:pt x="2047" y="409"/>
                </a:cubicBezTo>
                <a:close/>
                <a:moveTo>
                  <a:pt x="289" y="432"/>
                </a:moveTo>
                <a:cubicBezTo>
                  <a:pt x="285" y="430"/>
                  <a:pt x="277" y="434"/>
                  <a:pt x="274" y="434"/>
                </a:cubicBezTo>
                <a:cubicBezTo>
                  <a:pt x="274" y="434"/>
                  <a:pt x="273" y="432"/>
                  <a:pt x="271" y="432"/>
                </a:cubicBezTo>
                <a:cubicBezTo>
                  <a:pt x="269" y="433"/>
                  <a:pt x="269" y="434"/>
                  <a:pt x="266" y="434"/>
                </a:cubicBezTo>
                <a:cubicBezTo>
                  <a:pt x="264" y="434"/>
                  <a:pt x="263" y="432"/>
                  <a:pt x="260" y="432"/>
                </a:cubicBezTo>
                <a:cubicBezTo>
                  <a:pt x="260" y="432"/>
                  <a:pt x="260" y="434"/>
                  <a:pt x="260" y="434"/>
                </a:cubicBezTo>
                <a:cubicBezTo>
                  <a:pt x="258" y="436"/>
                  <a:pt x="251" y="432"/>
                  <a:pt x="250" y="432"/>
                </a:cubicBezTo>
                <a:cubicBezTo>
                  <a:pt x="247" y="432"/>
                  <a:pt x="245" y="434"/>
                  <a:pt x="243" y="434"/>
                </a:cubicBezTo>
                <a:cubicBezTo>
                  <a:pt x="244" y="434"/>
                  <a:pt x="242" y="432"/>
                  <a:pt x="242" y="432"/>
                </a:cubicBezTo>
                <a:cubicBezTo>
                  <a:pt x="237" y="431"/>
                  <a:pt x="232" y="434"/>
                  <a:pt x="230" y="431"/>
                </a:cubicBezTo>
                <a:cubicBezTo>
                  <a:pt x="232" y="436"/>
                  <a:pt x="225" y="433"/>
                  <a:pt x="226" y="437"/>
                </a:cubicBezTo>
                <a:cubicBezTo>
                  <a:pt x="228" y="437"/>
                  <a:pt x="230" y="437"/>
                  <a:pt x="232" y="437"/>
                </a:cubicBezTo>
                <a:cubicBezTo>
                  <a:pt x="232" y="435"/>
                  <a:pt x="232" y="433"/>
                  <a:pt x="235" y="434"/>
                </a:cubicBezTo>
                <a:cubicBezTo>
                  <a:pt x="239" y="436"/>
                  <a:pt x="245" y="435"/>
                  <a:pt x="248" y="437"/>
                </a:cubicBezTo>
                <a:cubicBezTo>
                  <a:pt x="249" y="435"/>
                  <a:pt x="249" y="433"/>
                  <a:pt x="252" y="434"/>
                </a:cubicBezTo>
                <a:cubicBezTo>
                  <a:pt x="248" y="441"/>
                  <a:pt x="260" y="434"/>
                  <a:pt x="263" y="434"/>
                </a:cubicBezTo>
                <a:cubicBezTo>
                  <a:pt x="264" y="433"/>
                  <a:pt x="265" y="437"/>
                  <a:pt x="265" y="437"/>
                </a:cubicBezTo>
                <a:cubicBezTo>
                  <a:pt x="266" y="437"/>
                  <a:pt x="270" y="436"/>
                  <a:pt x="273" y="436"/>
                </a:cubicBezTo>
                <a:cubicBezTo>
                  <a:pt x="278" y="435"/>
                  <a:pt x="283" y="436"/>
                  <a:pt x="288" y="436"/>
                </a:cubicBezTo>
                <a:cubicBezTo>
                  <a:pt x="289" y="435"/>
                  <a:pt x="290" y="438"/>
                  <a:pt x="291" y="436"/>
                </a:cubicBezTo>
                <a:cubicBezTo>
                  <a:pt x="289" y="436"/>
                  <a:pt x="290" y="433"/>
                  <a:pt x="289" y="432"/>
                </a:cubicBezTo>
                <a:close/>
                <a:moveTo>
                  <a:pt x="175" y="434"/>
                </a:moveTo>
                <a:cubicBezTo>
                  <a:pt x="176" y="434"/>
                  <a:pt x="181" y="434"/>
                  <a:pt x="180" y="432"/>
                </a:cubicBezTo>
                <a:cubicBezTo>
                  <a:pt x="179" y="432"/>
                  <a:pt x="174" y="432"/>
                  <a:pt x="173" y="432"/>
                </a:cubicBezTo>
                <a:cubicBezTo>
                  <a:pt x="173" y="432"/>
                  <a:pt x="173" y="434"/>
                  <a:pt x="173" y="434"/>
                </a:cubicBezTo>
                <a:cubicBezTo>
                  <a:pt x="171" y="435"/>
                  <a:pt x="173" y="434"/>
                  <a:pt x="175" y="434"/>
                </a:cubicBezTo>
                <a:close/>
                <a:moveTo>
                  <a:pt x="177" y="443"/>
                </a:moveTo>
                <a:cubicBezTo>
                  <a:pt x="177" y="441"/>
                  <a:pt x="181" y="443"/>
                  <a:pt x="182" y="440"/>
                </a:cubicBezTo>
                <a:cubicBezTo>
                  <a:pt x="180" y="440"/>
                  <a:pt x="180" y="438"/>
                  <a:pt x="178" y="437"/>
                </a:cubicBezTo>
                <a:cubicBezTo>
                  <a:pt x="179" y="439"/>
                  <a:pt x="173" y="443"/>
                  <a:pt x="177" y="443"/>
                </a:cubicBezTo>
                <a:close/>
                <a:moveTo>
                  <a:pt x="243" y="456"/>
                </a:moveTo>
                <a:cubicBezTo>
                  <a:pt x="243" y="454"/>
                  <a:pt x="244" y="455"/>
                  <a:pt x="244" y="456"/>
                </a:cubicBezTo>
                <a:cubicBezTo>
                  <a:pt x="246" y="456"/>
                  <a:pt x="246" y="456"/>
                  <a:pt x="246" y="455"/>
                </a:cubicBezTo>
                <a:cubicBezTo>
                  <a:pt x="251" y="457"/>
                  <a:pt x="244" y="459"/>
                  <a:pt x="243" y="456"/>
                </a:cubicBezTo>
                <a:close/>
                <a:moveTo>
                  <a:pt x="338" y="464"/>
                </a:moveTo>
                <a:cubicBezTo>
                  <a:pt x="336" y="466"/>
                  <a:pt x="335" y="466"/>
                  <a:pt x="333" y="467"/>
                </a:cubicBezTo>
                <a:cubicBezTo>
                  <a:pt x="329" y="467"/>
                  <a:pt x="335" y="464"/>
                  <a:pt x="338" y="464"/>
                </a:cubicBezTo>
                <a:close/>
                <a:moveTo>
                  <a:pt x="260" y="553"/>
                </a:moveTo>
                <a:cubicBezTo>
                  <a:pt x="262" y="553"/>
                  <a:pt x="267" y="560"/>
                  <a:pt x="260" y="559"/>
                </a:cubicBezTo>
                <a:cubicBezTo>
                  <a:pt x="263" y="556"/>
                  <a:pt x="260" y="557"/>
                  <a:pt x="260" y="553"/>
                </a:cubicBezTo>
                <a:close/>
                <a:moveTo>
                  <a:pt x="1991" y="570"/>
                </a:moveTo>
                <a:cubicBezTo>
                  <a:pt x="1988" y="571"/>
                  <a:pt x="1981" y="570"/>
                  <a:pt x="1988" y="572"/>
                </a:cubicBezTo>
                <a:cubicBezTo>
                  <a:pt x="1998" y="573"/>
                  <a:pt x="2004" y="570"/>
                  <a:pt x="2011" y="569"/>
                </a:cubicBezTo>
                <a:cubicBezTo>
                  <a:pt x="2012" y="569"/>
                  <a:pt x="2013" y="567"/>
                  <a:pt x="2011" y="567"/>
                </a:cubicBezTo>
                <a:cubicBezTo>
                  <a:pt x="2005" y="569"/>
                  <a:pt x="1999" y="569"/>
                  <a:pt x="1991" y="570"/>
                </a:cubicBezTo>
                <a:close/>
                <a:moveTo>
                  <a:pt x="2007" y="659"/>
                </a:moveTo>
                <a:cubicBezTo>
                  <a:pt x="2014" y="660"/>
                  <a:pt x="2017" y="656"/>
                  <a:pt x="2025" y="658"/>
                </a:cubicBezTo>
                <a:cubicBezTo>
                  <a:pt x="2025" y="656"/>
                  <a:pt x="2027" y="654"/>
                  <a:pt x="2025" y="656"/>
                </a:cubicBezTo>
                <a:cubicBezTo>
                  <a:pt x="2018" y="656"/>
                  <a:pt x="2009" y="654"/>
                  <a:pt x="2007" y="659"/>
                </a:cubicBezTo>
                <a:close/>
                <a:moveTo>
                  <a:pt x="1982" y="673"/>
                </a:moveTo>
                <a:cubicBezTo>
                  <a:pt x="1982" y="676"/>
                  <a:pt x="1977" y="674"/>
                  <a:pt x="1977" y="677"/>
                </a:cubicBezTo>
                <a:cubicBezTo>
                  <a:pt x="1973" y="676"/>
                  <a:pt x="1979" y="672"/>
                  <a:pt x="1982" y="673"/>
                </a:cubicBezTo>
                <a:close/>
                <a:moveTo>
                  <a:pt x="1957" y="686"/>
                </a:moveTo>
                <a:cubicBezTo>
                  <a:pt x="1955" y="688"/>
                  <a:pt x="1949" y="693"/>
                  <a:pt x="1946" y="689"/>
                </a:cubicBezTo>
                <a:cubicBezTo>
                  <a:pt x="1948" y="686"/>
                  <a:pt x="1954" y="688"/>
                  <a:pt x="1957" y="686"/>
                </a:cubicBezTo>
                <a:close/>
                <a:moveTo>
                  <a:pt x="39" y="753"/>
                </a:moveTo>
                <a:cubicBezTo>
                  <a:pt x="38" y="754"/>
                  <a:pt x="36" y="755"/>
                  <a:pt x="34" y="756"/>
                </a:cubicBezTo>
                <a:cubicBezTo>
                  <a:pt x="30" y="755"/>
                  <a:pt x="37" y="752"/>
                  <a:pt x="39" y="753"/>
                </a:cubicBezTo>
                <a:close/>
                <a:moveTo>
                  <a:pt x="26" y="808"/>
                </a:moveTo>
                <a:cubicBezTo>
                  <a:pt x="26" y="810"/>
                  <a:pt x="21" y="809"/>
                  <a:pt x="21" y="811"/>
                </a:cubicBezTo>
                <a:cubicBezTo>
                  <a:pt x="17" y="811"/>
                  <a:pt x="23" y="807"/>
                  <a:pt x="26" y="808"/>
                </a:cubicBezTo>
                <a:close/>
                <a:moveTo>
                  <a:pt x="2132" y="872"/>
                </a:moveTo>
                <a:cubicBezTo>
                  <a:pt x="2139" y="872"/>
                  <a:pt x="2140" y="869"/>
                  <a:pt x="2144" y="872"/>
                </a:cubicBezTo>
                <a:cubicBezTo>
                  <a:pt x="2145" y="869"/>
                  <a:pt x="2149" y="871"/>
                  <a:pt x="2149" y="868"/>
                </a:cubicBezTo>
                <a:cubicBezTo>
                  <a:pt x="2143" y="870"/>
                  <a:pt x="2137" y="867"/>
                  <a:pt x="2132" y="872"/>
                </a:cubicBezTo>
                <a:close/>
                <a:moveTo>
                  <a:pt x="2170" y="872"/>
                </a:moveTo>
                <a:cubicBezTo>
                  <a:pt x="2170" y="871"/>
                  <a:pt x="2169" y="869"/>
                  <a:pt x="2168" y="868"/>
                </a:cubicBezTo>
                <a:cubicBezTo>
                  <a:pt x="2166" y="867"/>
                  <a:pt x="2163" y="869"/>
                  <a:pt x="2165" y="870"/>
                </a:cubicBezTo>
                <a:cubicBezTo>
                  <a:pt x="2166" y="870"/>
                  <a:pt x="2168" y="870"/>
                  <a:pt x="2168" y="870"/>
                </a:cubicBezTo>
                <a:cubicBezTo>
                  <a:pt x="2168" y="870"/>
                  <a:pt x="2169" y="873"/>
                  <a:pt x="2170" y="872"/>
                </a:cubicBezTo>
                <a:close/>
                <a:moveTo>
                  <a:pt x="26" y="957"/>
                </a:moveTo>
                <a:cubicBezTo>
                  <a:pt x="27" y="960"/>
                  <a:pt x="27" y="963"/>
                  <a:pt x="27" y="965"/>
                </a:cubicBezTo>
                <a:cubicBezTo>
                  <a:pt x="32" y="967"/>
                  <a:pt x="30" y="962"/>
                  <a:pt x="30" y="959"/>
                </a:cubicBezTo>
                <a:cubicBezTo>
                  <a:pt x="31" y="958"/>
                  <a:pt x="33" y="956"/>
                  <a:pt x="31" y="956"/>
                </a:cubicBezTo>
                <a:cubicBezTo>
                  <a:pt x="31" y="958"/>
                  <a:pt x="29" y="957"/>
                  <a:pt x="26" y="957"/>
                </a:cubicBezTo>
                <a:close/>
                <a:moveTo>
                  <a:pt x="95" y="1054"/>
                </a:moveTo>
                <a:cubicBezTo>
                  <a:pt x="94" y="1058"/>
                  <a:pt x="86" y="1055"/>
                  <a:pt x="84" y="1059"/>
                </a:cubicBezTo>
                <a:cubicBezTo>
                  <a:pt x="81" y="1056"/>
                  <a:pt x="90" y="1054"/>
                  <a:pt x="95" y="1054"/>
                </a:cubicBezTo>
                <a:close/>
                <a:moveTo>
                  <a:pt x="57" y="1135"/>
                </a:moveTo>
                <a:cubicBezTo>
                  <a:pt x="56" y="1135"/>
                  <a:pt x="55" y="1135"/>
                  <a:pt x="55" y="1136"/>
                </a:cubicBezTo>
                <a:cubicBezTo>
                  <a:pt x="62" y="1136"/>
                  <a:pt x="63" y="1131"/>
                  <a:pt x="66" y="1129"/>
                </a:cubicBezTo>
                <a:cubicBezTo>
                  <a:pt x="61" y="1128"/>
                  <a:pt x="61" y="1134"/>
                  <a:pt x="57" y="1135"/>
                </a:cubicBezTo>
                <a:close/>
                <a:moveTo>
                  <a:pt x="43" y="1197"/>
                </a:moveTo>
                <a:cubicBezTo>
                  <a:pt x="45" y="1197"/>
                  <a:pt x="44" y="1198"/>
                  <a:pt x="43" y="1198"/>
                </a:cubicBezTo>
                <a:cubicBezTo>
                  <a:pt x="44" y="1200"/>
                  <a:pt x="47" y="1200"/>
                  <a:pt x="47" y="1203"/>
                </a:cubicBezTo>
                <a:cubicBezTo>
                  <a:pt x="44" y="1202"/>
                  <a:pt x="40" y="1200"/>
                  <a:pt x="43" y="1197"/>
                </a:cubicBezTo>
                <a:close/>
                <a:moveTo>
                  <a:pt x="1952" y="1235"/>
                </a:moveTo>
                <a:cubicBezTo>
                  <a:pt x="1951" y="1236"/>
                  <a:pt x="1949" y="1237"/>
                  <a:pt x="1947" y="1238"/>
                </a:cubicBezTo>
                <a:cubicBezTo>
                  <a:pt x="1943" y="1237"/>
                  <a:pt x="1950" y="1235"/>
                  <a:pt x="1952" y="1235"/>
                </a:cubicBezTo>
                <a:close/>
                <a:moveTo>
                  <a:pt x="388" y="1343"/>
                </a:moveTo>
                <a:cubicBezTo>
                  <a:pt x="388" y="1339"/>
                  <a:pt x="392" y="1344"/>
                  <a:pt x="394" y="1344"/>
                </a:cubicBezTo>
                <a:cubicBezTo>
                  <a:pt x="393" y="1349"/>
                  <a:pt x="390" y="1342"/>
                  <a:pt x="388" y="1343"/>
                </a:cubicBezTo>
                <a:close/>
                <a:moveTo>
                  <a:pt x="399" y="1343"/>
                </a:moveTo>
                <a:cubicBezTo>
                  <a:pt x="399" y="1345"/>
                  <a:pt x="399" y="1347"/>
                  <a:pt x="399" y="1349"/>
                </a:cubicBezTo>
                <a:cubicBezTo>
                  <a:pt x="402" y="1349"/>
                  <a:pt x="410" y="1346"/>
                  <a:pt x="407" y="1344"/>
                </a:cubicBezTo>
                <a:cubicBezTo>
                  <a:pt x="403" y="1348"/>
                  <a:pt x="405" y="1341"/>
                  <a:pt x="399" y="1343"/>
                </a:cubicBezTo>
                <a:close/>
                <a:moveTo>
                  <a:pt x="379" y="1346"/>
                </a:moveTo>
                <a:cubicBezTo>
                  <a:pt x="378" y="1348"/>
                  <a:pt x="376" y="1350"/>
                  <a:pt x="374" y="1351"/>
                </a:cubicBezTo>
                <a:cubicBezTo>
                  <a:pt x="369" y="1352"/>
                  <a:pt x="371" y="1346"/>
                  <a:pt x="366" y="1347"/>
                </a:cubicBezTo>
                <a:cubicBezTo>
                  <a:pt x="366" y="1349"/>
                  <a:pt x="365" y="1349"/>
                  <a:pt x="363" y="1349"/>
                </a:cubicBezTo>
                <a:cubicBezTo>
                  <a:pt x="363" y="1353"/>
                  <a:pt x="369" y="1358"/>
                  <a:pt x="371" y="1354"/>
                </a:cubicBezTo>
                <a:cubicBezTo>
                  <a:pt x="369" y="1353"/>
                  <a:pt x="367" y="1351"/>
                  <a:pt x="369" y="1351"/>
                </a:cubicBezTo>
                <a:cubicBezTo>
                  <a:pt x="373" y="1355"/>
                  <a:pt x="379" y="1348"/>
                  <a:pt x="387" y="1351"/>
                </a:cubicBezTo>
                <a:cubicBezTo>
                  <a:pt x="386" y="1348"/>
                  <a:pt x="385" y="1345"/>
                  <a:pt x="383" y="1344"/>
                </a:cubicBezTo>
                <a:cubicBezTo>
                  <a:pt x="383" y="1346"/>
                  <a:pt x="381" y="1346"/>
                  <a:pt x="379" y="1346"/>
                </a:cubicBezTo>
                <a:close/>
                <a:moveTo>
                  <a:pt x="264" y="1370"/>
                </a:moveTo>
                <a:cubicBezTo>
                  <a:pt x="265" y="1373"/>
                  <a:pt x="272" y="1363"/>
                  <a:pt x="275" y="1370"/>
                </a:cubicBezTo>
                <a:cubicBezTo>
                  <a:pt x="273" y="1371"/>
                  <a:pt x="271" y="1371"/>
                  <a:pt x="269" y="1370"/>
                </a:cubicBezTo>
                <a:cubicBezTo>
                  <a:pt x="267" y="1375"/>
                  <a:pt x="274" y="1371"/>
                  <a:pt x="274" y="1374"/>
                </a:cubicBezTo>
                <a:cubicBezTo>
                  <a:pt x="268" y="1373"/>
                  <a:pt x="268" y="1377"/>
                  <a:pt x="263" y="1376"/>
                </a:cubicBezTo>
                <a:cubicBezTo>
                  <a:pt x="265" y="1381"/>
                  <a:pt x="262" y="1383"/>
                  <a:pt x="262" y="1384"/>
                </a:cubicBezTo>
                <a:cubicBezTo>
                  <a:pt x="262" y="1387"/>
                  <a:pt x="265" y="1382"/>
                  <a:pt x="267" y="1384"/>
                </a:cubicBezTo>
                <a:cubicBezTo>
                  <a:pt x="267" y="1385"/>
                  <a:pt x="263" y="1390"/>
                  <a:pt x="264" y="1390"/>
                </a:cubicBezTo>
                <a:cubicBezTo>
                  <a:pt x="269" y="1391"/>
                  <a:pt x="266" y="1384"/>
                  <a:pt x="270" y="1384"/>
                </a:cubicBezTo>
                <a:cubicBezTo>
                  <a:pt x="270" y="1386"/>
                  <a:pt x="272" y="1386"/>
                  <a:pt x="273" y="1387"/>
                </a:cubicBezTo>
                <a:cubicBezTo>
                  <a:pt x="273" y="1385"/>
                  <a:pt x="275" y="1384"/>
                  <a:pt x="277" y="1384"/>
                </a:cubicBezTo>
                <a:cubicBezTo>
                  <a:pt x="278" y="1381"/>
                  <a:pt x="277" y="1378"/>
                  <a:pt x="279" y="1378"/>
                </a:cubicBezTo>
                <a:cubicBezTo>
                  <a:pt x="279" y="1380"/>
                  <a:pt x="282" y="1379"/>
                  <a:pt x="282" y="1381"/>
                </a:cubicBezTo>
                <a:cubicBezTo>
                  <a:pt x="279" y="1382"/>
                  <a:pt x="280" y="1388"/>
                  <a:pt x="278" y="1390"/>
                </a:cubicBezTo>
                <a:cubicBezTo>
                  <a:pt x="282" y="1389"/>
                  <a:pt x="281" y="1393"/>
                  <a:pt x="283" y="1395"/>
                </a:cubicBezTo>
                <a:cubicBezTo>
                  <a:pt x="280" y="1397"/>
                  <a:pt x="275" y="1397"/>
                  <a:pt x="275" y="1403"/>
                </a:cubicBezTo>
                <a:cubicBezTo>
                  <a:pt x="281" y="1403"/>
                  <a:pt x="275" y="1407"/>
                  <a:pt x="279" y="1411"/>
                </a:cubicBezTo>
                <a:cubicBezTo>
                  <a:pt x="275" y="1412"/>
                  <a:pt x="275" y="1415"/>
                  <a:pt x="273" y="1417"/>
                </a:cubicBezTo>
                <a:cubicBezTo>
                  <a:pt x="271" y="1418"/>
                  <a:pt x="268" y="1417"/>
                  <a:pt x="268" y="1420"/>
                </a:cubicBezTo>
                <a:cubicBezTo>
                  <a:pt x="271" y="1421"/>
                  <a:pt x="276" y="1418"/>
                  <a:pt x="276" y="1422"/>
                </a:cubicBezTo>
                <a:cubicBezTo>
                  <a:pt x="274" y="1422"/>
                  <a:pt x="274" y="1424"/>
                  <a:pt x="275" y="1427"/>
                </a:cubicBezTo>
                <a:cubicBezTo>
                  <a:pt x="277" y="1427"/>
                  <a:pt x="280" y="1426"/>
                  <a:pt x="280" y="1430"/>
                </a:cubicBezTo>
                <a:cubicBezTo>
                  <a:pt x="275" y="1427"/>
                  <a:pt x="274" y="1431"/>
                  <a:pt x="272" y="1431"/>
                </a:cubicBezTo>
                <a:cubicBezTo>
                  <a:pt x="272" y="1431"/>
                  <a:pt x="271" y="1428"/>
                  <a:pt x="270" y="1428"/>
                </a:cubicBezTo>
                <a:cubicBezTo>
                  <a:pt x="270" y="1428"/>
                  <a:pt x="269" y="1431"/>
                  <a:pt x="267" y="1430"/>
                </a:cubicBezTo>
                <a:cubicBezTo>
                  <a:pt x="266" y="1436"/>
                  <a:pt x="273" y="1432"/>
                  <a:pt x="277" y="1433"/>
                </a:cubicBezTo>
                <a:cubicBezTo>
                  <a:pt x="276" y="1431"/>
                  <a:pt x="278" y="1432"/>
                  <a:pt x="280" y="1431"/>
                </a:cubicBezTo>
                <a:cubicBezTo>
                  <a:pt x="280" y="1431"/>
                  <a:pt x="282" y="1429"/>
                  <a:pt x="283" y="1428"/>
                </a:cubicBezTo>
                <a:cubicBezTo>
                  <a:pt x="285" y="1427"/>
                  <a:pt x="287" y="1425"/>
                  <a:pt x="290" y="1425"/>
                </a:cubicBezTo>
                <a:cubicBezTo>
                  <a:pt x="290" y="1427"/>
                  <a:pt x="287" y="1427"/>
                  <a:pt x="287" y="1428"/>
                </a:cubicBezTo>
                <a:cubicBezTo>
                  <a:pt x="288" y="1430"/>
                  <a:pt x="291" y="1431"/>
                  <a:pt x="292" y="1433"/>
                </a:cubicBezTo>
                <a:cubicBezTo>
                  <a:pt x="293" y="1434"/>
                  <a:pt x="290" y="1435"/>
                  <a:pt x="291" y="1436"/>
                </a:cubicBezTo>
                <a:cubicBezTo>
                  <a:pt x="291" y="1436"/>
                  <a:pt x="294" y="1438"/>
                  <a:pt x="294" y="1438"/>
                </a:cubicBezTo>
                <a:cubicBezTo>
                  <a:pt x="295" y="1438"/>
                  <a:pt x="293" y="1440"/>
                  <a:pt x="292" y="1439"/>
                </a:cubicBezTo>
                <a:cubicBezTo>
                  <a:pt x="293" y="1441"/>
                  <a:pt x="295" y="1442"/>
                  <a:pt x="296" y="1444"/>
                </a:cubicBezTo>
                <a:cubicBezTo>
                  <a:pt x="296" y="1446"/>
                  <a:pt x="291" y="1449"/>
                  <a:pt x="296" y="1450"/>
                </a:cubicBezTo>
                <a:cubicBezTo>
                  <a:pt x="297" y="1447"/>
                  <a:pt x="305" y="1451"/>
                  <a:pt x="305" y="1454"/>
                </a:cubicBezTo>
                <a:cubicBezTo>
                  <a:pt x="305" y="1456"/>
                  <a:pt x="301" y="1455"/>
                  <a:pt x="302" y="1458"/>
                </a:cubicBezTo>
                <a:cubicBezTo>
                  <a:pt x="308" y="1460"/>
                  <a:pt x="310" y="1456"/>
                  <a:pt x="315" y="1457"/>
                </a:cubicBezTo>
                <a:cubicBezTo>
                  <a:pt x="325" y="1462"/>
                  <a:pt x="346" y="1455"/>
                  <a:pt x="360" y="1460"/>
                </a:cubicBezTo>
                <a:cubicBezTo>
                  <a:pt x="361" y="1453"/>
                  <a:pt x="357" y="1452"/>
                  <a:pt x="352" y="1452"/>
                </a:cubicBezTo>
                <a:cubicBezTo>
                  <a:pt x="352" y="1448"/>
                  <a:pt x="349" y="1447"/>
                  <a:pt x="347" y="1446"/>
                </a:cubicBezTo>
                <a:cubicBezTo>
                  <a:pt x="347" y="1449"/>
                  <a:pt x="347" y="1452"/>
                  <a:pt x="347" y="1455"/>
                </a:cubicBezTo>
                <a:cubicBezTo>
                  <a:pt x="340" y="1459"/>
                  <a:pt x="334" y="1454"/>
                  <a:pt x="326" y="1455"/>
                </a:cubicBezTo>
                <a:cubicBezTo>
                  <a:pt x="328" y="1450"/>
                  <a:pt x="325" y="1447"/>
                  <a:pt x="321" y="1446"/>
                </a:cubicBezTo>
                <a:cubicBezTo>
                  <a:pt x="321" y="1450"/>
                  <a:pt x="322" y="1455"/>
                  <a:pt x="318" y="1455"/>
                </a:cubicBezTo>
                <a:cubicBezTo>
                  <a:pt x="316" y="1455"/>
                  <a:pt x="312" y="1455"/>
                  <a:pt x="310" y="1454"/>
                </a:cubicBezTo>
                <a:cubicBezTo>
                  <a:pt x="309" y="1453"/>
                  <a:pt x="309" y="1450"/>
                  <a:pt x="308" y="1449"/>
                </a:cubicBezTo>
                <a:cubicBezTo>
                  <a:pt x="305" y="1446"/>
                  <a:pt x="299" y="1450"/>
                  <a:pt x="297" y="1444"/>
                </a:cubicBezTo>
                <a:cubicBezTo>
                  <a:pt x="303" y="1447"/>
                  <a:pt x="298" y="1439"/>
                  <a:pt x="302" y="1439"/>
                </a:cubicBezTo>
                <a:cubicBezTo>
                  <a:pt x="307" y="1441"/>
                  <a:pt x="314" y="1438"/>
                  <a:pt x="317" y="1438"/>
                </a:cubicBezTo>
                <a:cubicBezTo>
                  <a:pt x="323" y="1438"/>
                  <a:pt x="334" y="1441"/>
                  <a:pt x="332" y="1433"/>
                </a:cubicBezTo>
                <a:cubicBezTo>
                  <a:pt x="326" y="1436"/>
                  <a:pt x="323" y="1436"/>
                  <a:pt x="315" y="1435"/>
                </a:cubicBezTo>
                <a:cubicBezTo>
                  <a:pt x="314" y="1430"/>
                  <a:pt x="314" y="1430"/>
                  <a:pt x="315" y="1425"/>
                </a:cubicBezTo>
                <a:cubicBezTo>
                  <a:pt x="310" y="1428"/>
                  <a:pt x="311" y="1417"/>
                  <a:pt x="313" y="1417"/>
                </a:cubicBezTo>
                <a:cubicBezTo>
                  <a:pt x="318" y="1418"/>
                  <a:pt x="322" y="1418"/>
                  <a:pt x="324" y="1417"/>
                </a:cubicBezTo>
                <a:cubicBezTo>
                  <a:pt x="326" y="1417"/>
                  <a:pt x="329" y="1417"/>
                  <a:pt x="332" y="1417"/>
                </a:cubicBezTo>
                <a:cubicBezTo>
                  <a:pt x="333" y="1417"/>
                  <a:pt x="334" y="1419"/>
                  <a:pt x="333" y="1419"/>
                </a:cubicBezTo>
                <a:cubicBezTo>
                  <a:pt x="336" y="1419"/>
                  <a:pt x="337" y="1417"/>
                  <a:pt x="339" y="1417"/>
                </a:cubicBezTo>
                <a:cubicBezTo>
                  <a:pt x="349" y="1416"/>
                  <a:pt x="362" y="1419"/>
                  <a:pt x="367" y="1419"/>
                </a:cubicBezTo>
                <a:cubicBezTo>
                  <a:pt x="370" y="1419"/>
                  <a:pt x="372" y="1417"/>
                  <a:pt x="375" y="1417"/>
                </a:cubicBezTo>
                <a:cubicBezTo>
                  <a:pt x="379" y="1417"/>
                  <a:pt x="384" y="1420"/>
                  <a:pt x="388" y="1417"/>
                </a:cubicBezTo>
                <a:cubicBezTo>
                  <a:pt x="388" y="1418"/>
                  <a:pt x="389" y="1419"/>
                  <a:pt x="391" y="1419"/>
                </a:cubicBezTo>
                <a:cubicBezTo>
                  <a:pt x="392" y="1419"/>
                  <a:pt x="392" y="1417"/>
                  <a:pt x="389" y="1417"/>
                </a:cubicBezTo>
                <a:cubicBezTo>
                  <a:pt x="386" y="1414"/>
                  <a:pt x="379" y="1416"/>
                  <a:pt x="374" y="1416"/>
                </a:cubicBezTo>
                <a:cubicBezTo>
                  <a:pt x="373" y="1412"/>
                  <a:pt x="368" y="1414"/>
                  <a:pt x="367" y="1411"/>
                </a:cubicBezTo>
                <a:cubicBezTo>
                  <a:pt x="367" y="1408"/>
                  <a:pt x="367" y="1405"/>
                  <a:pt x="365" y="1404"/>
                </a:cubicBezTo>
                <a:cubicBezTo>
                  <a:pt x="362" y="1411"/>
                  <a:pt x="355" y="1404"/>
                  <a:pt x="347" y="1406"/>
                </a:cubicBezTo>
                <a:cubicBezTo>
                  <a:pt x="346" y="1408"/>
                  <a:pt x="345" y="1410"/>
                  <a:pt x="344" y="1411"/>
                </a:cubicBezTo>
                <a:cubicBezTo>
                  <a:pt x="341" y="1410"/>
                  <a:pt x="338" y="1412"/>
                  <a:pt x="335" y="1411"/>
                </a:cubicBezTo>
                <a:cubicBezTo>
                  <a:pt x="334" y="1411"/>
                  <a:pt x="332" y="1409"/>
                  <a:pt x="333" y="1409"/>
                </a:cubicBezTo>
                <a:cubicBezTo>
                  <a:pt x="328" y="1409"/>
                  <a:pt x="322" y="1412"/>
                  <a:pt x="318" y="1412"/>
                </a:cubicBezTo>
                <a:cubicBezTo>
                  <a:pt x="316" y="1412"/>
                  <a:pt x="312" y="1414"/>
                  <a:pt x="310" y="1411"/>
                </a:cubicBezTo>
                <a:cubicBezTo>
                  <a:pt x="313" y="1407"/>
                  <a:pt x="315" y="1405"/>
                  <a:pt x="319" y="1409"/>
                </a:cubicBezTo>
                <a:cubicBezTo>
                  <a:pt x="319" y="1407"/>
                  <a:pt x="318" y="1403"/>
                  <a:pt x="320" y="1403"/>
                </a:cubicBezTo>
                <a:cubicBezTo>
                  <a:pt x="323" y="1404"/>
                  <a:pt x="322" y="1405"/>
                  <a:pt x="323" y="1401"/>
                </a:cubicBezTo>
                <a:cubicBezTo>
                  <a:pt x="323" y="1401"/>
                  <a:pt x="326" y="1400"/>
                  <a:pt x="326" y="1400"/>
                </a:cubicBezTo>
                <a:cubicBezTo>
                  <a:pt x="327" y="1398"/>
                  <a:pt x="328" y="1396"/>
                  <a:pt x="329" y="1395"/>
                </a:cubicBezTo>
                <a:cubicBezTo>
                  <a:pt x="332" y="1393"/>
                  <a:pt x="336" y="1394"/>
                  <a:pt x="342" y="1392"/>
                </a:cubicBezTo>
                <a:cubicBezTo>
                  <a:pt x="342" y="1394"/>
                  <a:pt x="343" y="1393"/>
                  <a:pt x="345" y="1392"/>
                </a:cubicBezTo>
                <a:cubicBezTo>
                  <a:pt x="345" y="1393"/>
                  <a:pt x="345" y="1395"/>
                  <a:pt x="345" y="1397"/>
                </a:cubicBezTo>
                <a:cubicBezTo>
                  <a:pt x="348" y="1398"/>
                  <a:pt x="350" y="1392"/>
                  <a:pt x="350" y="1398"/>
                </a:cubicBezTo>
                <a:cubicBezTo>
                  <a:pt x="356" y="1397"/>
                  <a:pt x="356" y="1398"/>
                  <a:pt x="364" y="1398"/>
                </a:cubicBezTo>
                <a:cubicBezTo>
                  <a:pt x="364" y="1396"/>
                  <a:pt x="365" y="1395"/>
                  <a:pt x="366" y="1393"/>
                </a:cubicBezTo>
                <a:cubicBezTo>
                  <a:pt x="372" y="1395"/>
                  <a:pt x="375" y="1390"/>
                  <a:pt x="379" y="1390"/>
                </a:cubicBezTo>
                <a:cubicBezTo>
                  <a:pt x="382" y="1390"/>
                  <a:pt x="384" y="1394"/>
                  <a:pt x="387" y="1392"/>
                </a:cubicBezTo>
                <a:cubicBezTo>
                  <a:pt x="387" y="1396"/>
                  <a:pt x="389" y="1398"/>
                  <a:pt x="393" y="1398"/>
                </a:cubicBezTo>
                <a:cubicBezTo>
                  <a:pt x="392" y="1394"/>
                  <a:pt x="396" y="1395"/>
                  <a:pt x="394" y="1390"/>
                </a:cubicBezTo>
                <a:cubicBezTo>
                  <a:pt x="397" y="1390"/>
                  <a:pt x="400" y="1390"/>
                  <a:pt x="399" y="1387"/>
                </a:cubicBezTo>
                <a:cubicBezTo>
                  <a:pt x="398" y="1381"/>
                  <a:pt x="393" y="1391"/>
                  <a:pt x="393" y="1385"/>
                </a:cubicBezTo>
                <a:cubicBezTo>
                  <a:pt x="400" y="1386"/>
                  <a:pt x="391" y="1381"/>
                  <a:pt x="392" y="1378"/>
                </a:cubicBezTo>
                <a:cubicBezTo>
                  <a:pt x="390" y="1378"/>
                  <a:pt x="388" y="1378"/>
                  <a:pt x="386" y="1378"/>
                </a:cubicBezTo>
                <a:cubicBezTo>
                  <a:pt x="383" y="1382"/>
                  <a:pt x="388" y="1385"/>
                  <a:pt x="382" y="1387"/>
                </a:cubicBezTo>
                <a:cubicBezTo>
                  <a:pt x="378" y="1384"/>
                  <a:pt x="372" y="1386"/>
                  <a:pt x="368" y="1385"/>
                </a:cubicBezTo>
                <a:cubicBezTo>
                  <a:pt x="365" y="1385"/>
                  <a:pt x="365" y="1383"/>
                  <a:pt x="363" y="1385"/>
                </a:cubicBezTo>
                <a:cubicBezTo>
                  <a:pt x="361" y="1387"/>
                  <a:pt x="349" y="1385"/>
                  <a:pt x="349" y="1384"/>
                </a:cubicBezTo>
                <a:cubicBezTo>
                  <a:pt x="349" y="1380"/>
                  <a:pt x="350" y="1377"/>
                  <a:pt x="353" y="1376"/>
                </a:cubicBezTo>
                <a:cubicBezTo>
                  <a:pt x="359" y="1376"/>
                  <a:pt x="365" y="1376"/>
                  <a:pt x="370" y="1376"/>
                </a:cubicBezTo>
                <a:cubicBezTo>
                  <a:pt x="372" y="1374"/>
                  <a:pt x="371" y="1370"/>
                  <a:pt x="375" y="1371"/>
                </a:cubicBezTo>
                <a:cubicBezTo>
                  <a:pt x="381" y="1370"/>
                  <a:pt x="379" y="1377"/>
                  <a:pt x="383" y="1378"/>
                </a:cubicBezTo>
                <a:cubicBezTo>
                  <a:pt x="383" y="1375"/>
                  <a:pt x="383" y="1372"/>
                  <a:pt x="383" y="1370"/>
                </a:cubicBezTo>
                <a:cubicBezTo>
                  <a:pt x="384" y="1369"/>
                  <a:pt x="386" y="1368"/>
                  <a:pt x="387" y="1366"/>
                </a:cubicBezTo>
                <a:cubicBezTo>
                  <a:pt x="384" y="1366"/>
                  <a:pt x="384" y="1364"/>
                  <a:pt x="384" y="1360"/>
                </a:cubicBezTo>
                <a:cubicBezTo>
                  <a:pt x="378" y="1360"/>
                  <a:pt x="380" y="1366"/>
                  <a:pt x="375" y="1366"/>
                </a:cubicBezTo>
                <a:cubicBezTo>
                  <a:pt x="375" y="1364"/>
                  <a:pt x="373" y="1364"/>
                  <a:pt x="373" y="1362"/>
                </a:cubicBezTo>
                <a:cubicBezTo>
                  <a:pt x="369" y="1362"/>
                  <a:pt x="367" y="1364"/>
                  <a:pt x="362" y="1363"/>
                </a:cubicBezTo>
                <a:cubicBezTo>
                  <a:pt x="361" y="1365"/>
                  <a:pt x="361" y="1369"/>
                  <a:pt x="358" y="1370"/>
                </a:cubicBezTo>
                <a:cubicBezTo>
                  <a:pt x="346" y="1369"/>
                  <a:pt x="344" y="1367"/>
                  <a:pt x="336" y="1371"/>
                </a:cubicBezTo>
                <a:cubicBezTo>
                  <a:pt x="331" y="1370"/>
                  <a:pt x="328" y="1366"/>
                  <a:pt x="326" y="1362"/>
                </a:cubicBezTo>
                <a:cubicBezTo>
                  <a:pt x="330" y="1362"/>
                  <a:pt x="328" y="1357"/>
                  <a:pt x="329" y="1355"/>
                </a:cubicBezTo>
                <a:cubicBezTo>
                  <a:pt x="330" y="1353"/>
                  <a:pt x="334" y="1353"/>
                  <a:pt x="332" y="1349"/>
                </a:cubicBezTo>
                <a:cubicBezTo>
                  <a:pt x="329" y="1349"/>
                  <a:pt x="329" y="1351"/>
                  <a:pt x="327" y="1352"/>
                </a:cubicBezTo>
                <a:cubicBezTo>
                  <a:pt x="316" y="1352"/>
                  <a:pt x="307" y="1354"/>
                  <a:pt x="301" y="1358"/>
                </a:cubicBezTo>
                <a:cubicBezTo>
                  <a:pt x="295" y="1358"/>
                  <a:pt x="293" y="1361"/>
                  <a:pt x="287" y="1358"/>
                </a:cubicBezTo>
                <a:cubicBezTo>
                  <a:pt x="287" y="1361"/>
                  <a:pt x="290" y="1363"/>
                  <a:pt x="287" y="1363"/>
                </a:cubicBezTo>
                <a:cubicBezTo>
                  <a:pt x="285" y="1363"/>
                  <a:pt x="287" y="1368"/>
                  <a:pt x="285" y="1368"/>
                </a:cubicBezTo>
                <a:cubicBezTo>
                  <a:pt x="283" y="1366"/>
                  <a:pt x="283" y="1362"/>
                  <a:pt x="280" y="1362"/>
                </a:cubicBezTo>
                <a:cubicBezTo>
                  <a:pt x="281" y="1366"/>
                  <a:pt x="283" y="1371"/>
                  <a:pt x="277" y="1371"/>
                </a:cubicBezTo>
                <a:cubicBezTo>
                  <a:pt x="276" y="1369"/>
                  <a:pt x="283" y="1367"/>
                  <a:pt x="278" y="1366"/>
                </a:cubicBezTo>
                <a:cubicBezTo>
                  <a:pt x="278" y="1371"/>
                  <a:pt x="264" y="1361"/>
                  <a:pt x="264" y="1370"/>
                </a:cubicBezTo>
                <a:close/>
                <a:moveTo>
                  <a:pt x="346" y="1379"/>
                </a:moveTo>
                <a:cubicBezTo>
                  <a:pt x="349" y="1386"/>
                  <a:pt x="340" y="1382"/>
                  <a:pt x="340" y="1385"/>
                </a:cubicBezTo>
                <a:cubicBezTo>
                  <a:pt x="333" y="1387"/>
                  <a:pt x="326" y="1384"/>
                  <a:pt x="320" y="1385"/>
                </a:cubicBezTo>
                <a:cubicBezTo>
                  <a:pt x="317" y="1386"/>
                  <a:pt x="318" y="1389"/>
                  <a:pt x="313" y="1389"/>
                </a:cubicBezTo>
                <a:cubicBezTo>
                  <a:pt x="312" y="1380"/>
                  <a:pt x="319" y="1380"/>
                  <a:pt x="327" y="1381"/>
                </a:cubicBezTo>
                <a:cubicBezTo>
                  <a:pt x="330" y="1378"/>
                  <a:pt x="331" y="1377"/>
                  <a:pt x="339" y="1378"/>
                </a:cubicBezTo>
                <a:cubicBezTo>
                  <a:pt x="342" y="1378"/>
                  <a:pt x="345" y="1377"/>
                  <a:pt x="346" y="1379"/>
                </a:cubicBezTo>
                <a:close/>
                <a:moveTo>
                  <a:pt x="271" y="1379"/>
                </a:moveTo>
                <a:cubicBezTo>
                  <a:pt x="272" y="1379"/>
                  <a:pt x="273" y="1379"/>
                  <a:pt x="274" y="1379"/>
                </a:cubicBezTo>
                <a:cubicBezTo>
                  <a:pt x="273" y="1380"/>
                  <a:pt x="273" y="1382"/>
                  <a:pt x="273" y="1384"/>
                </a:cubicBezTo>
                <a:cubicBezTo>
                  <a:pt x="270" y="1383"/>
                  <a:pt x="269" y="1381"/>
                  <a:pt x="271" y="1379"/>
                </a:cubicBezTo>
                <a:close/>
                <a:moveTo>
                  <a:pt x="307" y="1382"/>
                </a:moveTo>
                <a:cubicBezTo>
                  <a:pt x="308" y="1383"/>
                  <a:pt x="309" y="1384"/>
                  <a:pt x="310" y="1384"/>
                </a:cubicBezTo>
                <a:cubicBezTo>
                  <a:pt x="310" y="1385"/>
                  <a:pt x="310" y="1386"/>
                  <a:pt x="310" y="1387"/>
                </a:cubicBezTo>
                <a:cubicBezTo>
                  <a:pt x="308" y="1387"/>
                  <a:pt x="306" y="1387"/>
                  <a:pt x="306" y="1389"/>
                </a:cubicBezTo>
                <a:cubicBezTo>
                  <a:pt x="301" y="1387"/>
                  <a:pt x="306" y="1383"/>
                  <a:pt x="307" y="1382"/>
                </a:cubicBezTo>
                <a:close/>
                <a:moveTo>
                  <a:pt x="371" y="1389"/>
                </a:moveTo>
                <a:cubicBezTo>
                  <a:pt x="372" y="1389"/>
                  <a:pt x="373" y="1389"/>
                  <a:pt x="374" y="1389"/>
                </a:cubicBezTo>
                <a:cubicBezTo>
                  <a:pt x="375" y="1393"/>
                  <a:pt x="362" y="1388"/>
                  <a:pt x="371" y="1389"/>
                </a:cubicBezTo>
                <a:close/>
                <a:moveTo>
                  <a:pt x="277" y="1416"/>
                </a:moveTo>
                <a:cubicBezTo>
                  <a:pt x="280" y="1416"/>
                  <a:pt x="281" y="1414"/>
                  <a:pt x="282" y="1412"/>
                </a:cubicBezTo>
                <a:cubicBezTo>
                  <a:pt x="279" y="1412"/>
                  <a:pt x="278" y="1414"/>
                  <a:pt x="277" y="1416"/>
                </a:cubicBezTo>
                <a:close/>
                <a:moveTo>
                  <a:pt x="253" y="1397"/>
                </a:moveTo>
                <a:cubicBezTo>
                  <a:pt x="253" y="1394"/>
                  <a:pt x="252" y="1393"/>
                  <a:pt x="250" y="1395"/>
                </a:cubicBezTo>
                <a:cubicBezTo>
                  <a:pt x="250" y="1392"/>
                  <a:pt x="245" y="1394"/>
                  <a:pt x="248" y="1395"/>
                </a:cubicBezTo>
                <a:cubicBezTo>
                  <a:pt x="250" y="1395"/>
                  <a:pt x="251" y="1397"/>
                  <a:pt x="253" y="1397"/>
                </a:cubicBezTo>
                <a:close/>
                <a:moveTo>
                  <a:pt x="1906" y="1412"/>
                </a:moveTo>
                <a:cubicBezTo>
                  <a:pt x="1910" y="1411"/>
                  <a:pt x="1915" y="1409"/>
                  <a:pt x="1920" y="1411"/>
                </a:cubicBezTo>
                <a:cubicBezTo>
                  <a:pt x="1920" y="1409"/>
                  <a:pt x="1917" y="1409"/>
                  <a:pt x="1917" y="1408"/>
                </a:cubicBezTo>
                <a:cubicBezTo>
                  <a:pt x="1910" y="1407"/>
                  <a:pt x="1906" y="1409"/>
                  <a:pt x="1903" y="1409"/>
                </a:cubicBezTo>
                <a:cubicBezTo>
                  <a:pt x="1900" y="1410"/>
                  <a:pt x="1897" y="1409"/>
                  <a:pt x="1896" y="1411"/>
                </a:cubicBezTo>
                <a:cubicBezTo>
                  <a:pt x="1901" y="1410"/>
                  <a:pt x="1901" y="1414"/>
                  <a:pt x="1906" y="1412"/>
                </a:cubicBezTo>
                <a:close/>
                <a:moveTo>
                  <a:pt x="270" y="1425"/>
                </a:moveTo>
                <a:cubicBezTo>
                  <a:pt x="267" y="1425"/>
                  <a:pt x="266" y="1423"/>
                  <a:pt x="264" y="1424"/>
                </a:cubicBezTo>
                <a:cubicBezTo>
                  <a:pt x="266" y="1428"/>
                  <a:pt x="257" y="1429"/>
                  <a:pt x="263" y="1431"/>
                </a:cubicBezTo>
                <a:cubicBezTo>
                  <a:pt x="263" y="1430"/>
                  <a:pt x="264" y="1430"/>
                  <a:pt x="266" y="1430"/>
                </a:cubicBezTo>
                <a:cubicBezTo>
                  <a:pt x="266" y="1428"/>
                  <a:pt x="265" y="1425"/>
                  <a:pt x="267" y="1425"/>
                </a:cubicBezTo>
                <a:cubicBezTo>
                  <a:pt x="267" y="1427"/>
                  <a:pt x="270" y="1427"/>
                  <a:pt x="270" y="1425"/>
                </a:cubicBezTo>
                <a:close/>
                <a:moveTo>
                  <a:pt x="343" y="1428"/>
                </a:moveTo>
                <a:cubicBezTo>
                  <a:pt x="345" y="1423"/>
                  <a:pt x="347" y="1432"/>
                  <a:pt x="348" y="1435"/>
                </a:cubicBezTo>
                <a:cubicBezTo>
                  <a:pt x="346" y="1439"/>
                  <a:pt x="346" y="1428"/>
                  <a:pt x="343" y="1428"/>
                </a:cubicBezTo>
                <a:close/>
                <a:moveTo>
                  <a:pt x="1413" y="1435"/>
                </a:moveTo>
                <a:cubicBezTo>
                  <a:pt x="1412" y="1434"/>
                  <a:pt x="1411" y="1433"/>
                  <a:pt x="1412" y="1431"/>
                </a:cubicBezTo>
                <a:cubicBezTo>
                  <a:pt x="1408" y="1431"/>
                  <a:pt x="1407" y="1433"/>
                  <a:pt x="1407" y="1436"/>
                </a:cubicBezTo>
                <a:cubicBezTo>
                  <a:pt x="1411" y="1434"/>
                  <a:pt x="1412" y="1437"/>
                  <a:pt x="1413" y="1435"/>
                </a:cubicBezTo>
                <a:close/>
                <a:moveTo>
                  <a:pt x="351" y="1443"/>
                </a:moveTo>
                <a:cubicBezTo>
                  <a:pt x="351" y="1440"/>
                  <a:pt x="347" y="1442"/>
                  <a:pt x="347" y="1439"/>
                </a:cubicBezTo>
                <a:cubicBezTo>
                  <a:pt x="346" y="1438"/>
                  <a:pt x="345" y="1438"/>
                  <a:pt x="345" y="1441"/>
                </a:cubicBezTo>
                <a:cubicBezTo>
                  <a:pt x="347" y="1441"/>
                  <a:pt x="348" y="1443"/>
                  <a:pt x="351" y="1443"/>
                </a:cubicBezTo>
                <a:close/>
                <a:moveTo>
                  <a:pt x="640" y="1443"/>
                </a:moveTo>
                <a:cubicBezTo>
                  <a:pt x="639" y="1444"/>
                  <a:pt x="640" y="1447"/>
                  <a:pt x="638" y="1447"/>
                </a:cubicBezTo>
                <a:cubicBezTo>
                  <a:pt x="638" y="1446"/>
                  <a:pt x="635" y="1445"/>
                  <a:pt x="635" y="1447"/>
                </a:cubicBezTo>
                <a:cubicBezTo>
                  <a:pt x="637" y="1447"/>
                  <a:pt x="639" y="1448"/>
                  <a:pt x="640" y="1449"/>
                </a:cubicBezTo>
                <a:cubicBezTo>
                  <a:pt x="639" y="1446"/>
                  <a:pt x="646" y="1442"/>
                  <a:pt x="643" y="1441"/>
                </a:cubicBezTo>
                <a:cubicBezTo>
                  <a:pt x="642" y="1442"/>
                  <a:pt x="641" y="1443"/>
                  <a:pt x="640" y="1443"/>
                </a:cubicBezTo>
                <a:close/>
                <a:moveTo>
                  <a:pt x="1308" y="1455"/>
                </a:moveTo>
                <a:cubicBezTo>
                  <a:pt x="1307" y="1459"/>
                  <a:pt x="1312" y="1462"/>
                  <a:pt x="1307" y="1462"/>
                </a:cubicBezTo>
                <a:cubicBezTo>
                  <a:pt x="1303" y="1462"/>
                  <a:pt x="1309" y="1466"/>
                  <a:pt x="1307" y="1470"/>
                </a:cubicBezTo>
                <a:cubicBezTo>
                  <a:pt x="1305" y="1470"/>
                  <a:pt x="1305" y="1472"/>
                  <a:pt x="1303" y="1471"/>
                </a:cubicBezTo>
                <a:cubicBezTo>
                  <a:pt x="1305" y="1476"/>
                  <a:pt x="1301" y="1480"/>
                  <a:pt x="1298" y="1484"/>
                </a:cubicBezTo>
                <a:cubicBezTo>
                  <a:pt x="1300" y="1484"/>
                  <a:pt x="1302" y="1484"/>
                  <a:pt x="1301" y="1487"/>
                </a:cubicBezTo>
                <a:cubicBezTo>
                  <a:pt x="1306" y="1488"/>
                  <a:pt x="1304" y="1483"/>
                  <a:pt x="1307" y="1482"/>
                </a:cubicBezTo>
                <a:cubicBezTo>
                  <a:pt x="1312" y="1484"/>
                  <a:pt x="1315" y="1480"/>
                  <a:pt x="1318" y="1481"/>
                </a:cubicBezTo>
                <a:cubicBezTo>
                  <a:pt x="1318" y="1481"/>
                  <a:pt x="1319" y="1484"/>
                  <a:pt x="1320" y="1484"/>
                </a:cubicBezTo>
                <a:cubicBezTo>
                  <a:pt x="1322" y="1485"/>
                  <a:pt x="1329" y="1484"/>
                  <a:pt x="1329" y="1489"/>
                </a:cubicBezTo>
                <a:cubicBezTo>
                  <a:pt x="1326" y="1489"/>
                  <a:pt x="1324" y="1488"/>
                  <a:pt x="1324" y="1492"/>
                </a:cubicBezTo>
                <a:cubicBezTo>
                  <a:pt x="1328" y="1496"/>
                  <a:pt x="1325" y="1489"/>
                  <a:pt x="1330" y="1490"/>
                </a:cubicBezTo>
                <a:cubicBezTo>
                  <a:pt x="1329" y="1495"/>
                  <a:pt x="1333" y="1501"/>
                  <a:pt x="1335" y="1496"/>
                </a:cubicBezTo>
                <a:cubicBezTo>
                  <a:pt x="1330" y="1496"/>
                  <a:pt x="1333" y="1489"/>
                  <a:pt x="1332" y="1485"/>
                </a:cubicBezTo>
                <a:cubicBezTo>
                  <a:pt x="1332" y="1485"/>
                  <a:pt x="1329" y="1484"/>
                  <a:pt x="1329" y="1482"/>
                </a:cubicBezTo>
                <a:cubicBezTo>
                  <a:pt x="1329" y="1478"/>
                  <a:pt x="1328" y="1475"/>
                  <a:pt x="1329" y="1473"/>
                </a:cubicBezTo>
                <a:cubicBezTo>
                  <a:pt x="1330" y="1467"/>
                  <a:pt x="1329" y="1469"/>
                  <a:pt x="1328" y="1463"/>
                </a:cubicBezTo>
                <a:cubicBezTo>
                  <a:pt x="1328" y="1461"/>
                  <a:pt x="1330" y="1462"/>
                  <a:pt x="1331" y="1460"/>
                </a:cubicBezTo>
                <a:cubicBezTo>
                  <a:pt x="1328" y="1460"/>
                  <a:pt x="1330" y="1455"/>
                  <a:pt x="1328" y="1454"/>
                </a:cubicBezTo>
                <a:cubicBezTo>
                  <a:pt x="1323" y="1454"/>
                  <a:pt x="1319" y="1459"/>
                  <a:pt x="1315" y="1455"/>
                </a:cubicBezTo>
                <a:cubicBezTo>
                  <a:pt x="1316" y="1456"/>
                  <a:pt x="1317" y="1454"/>
                  <a:pt x="1315" y="1454"/>
                </a:cubicBezTo>
                <a:cubicBezTo>
                  <a:pt x="1316" y="1457"/>
                  <a:pt x="1310" y="1454"/>
                  <a:pt x="1308" y="1455"/>
                </a:cubicBezTo>
                <a:close/>
                <a:moveTo>
                  <a:pt x="1311" y="1462"/>
                </a:moveTo>
                <a:cubicBezTo>
                  <a:pt x="1317" y="1460"/>
                  <a:pt x="1316" y="1474"/>
                  <a:pt x="1314" y="1476"/>
                </a:cubicBezTo>
                <a:cubicBezTo>
                  <a:pt x="1311" y="1477"/>
                  <a:pt x="1311" y="1474"/>
                  <a:pt x="1310" y="1473"/>
                </a:cubicBezTo>
                <a:cubicBezTo>
                  <a:pt x="1310" y="1471"/>
                  <a:pt x="1310" y="1467"/>
                  <a:pt x="1311" y="1462"/>
                </a:cubicBezTo>
                <a:close/>
                <a:moveTo>
                  <a:pt x="1006" y="1474"/>
                </a:moveTo>
                <a:cubicBezTo>
                  <a:pt x="1007" y="1473"/>
                  <a:pt x="1009" y="1467"/>
                  <a:pt x="1006" y="1466"/>
                </a:cubicBezTo>
                <a:cubicBezTo>
                  <a:pt x="1004" y="1464"/>
                  <a:pt x="1004" y="1460"/>
                  <a:pt x="1001" y="1458"/>
                </a:cubicBezTo>
                <a:cubicBezTo>
                  <a:pt x="1004" y="1462"/>
                  <a:pt x="1000" y="1473"/>
                  <a:pt x="1006" y="1474"/>
                </a:cubicBezTo>
                <a:close/>
                <a:moveTo>
                  <a:pt x="791" y="1476"/>
                </a:moveTo>
                <a:cubicBezTo>
                  <a:pt x="787" y="1475"/>
                  <a:pt x="785" y="1476"/>
                  <a:pt x="783" y="1477"/>
                </a:cubicBezTo>
                <a:cubicBezTo>
                  <a:pt x="783" y="1478"/>
                  <a:pt x="783" y="1480"/>
                  <a:pt x="783" y="1481"/>
                </a:cubicBezTo>
                <a:cubicBezTo>
                  <a:pt x="783" y="1481"/>
                  <a:pt x="785" y="1483"/>
                  <a:pt x="785" y="1482"/>
                </a:cubicBezTo>
                <a:cubicBezTo>
                  <a:pt x="785" y="1484"/>
                  <a:pt x="782" y="1484"/>
                  <a:pt x="783" y="1487"/>
                </a:cubicBezTo>
                <a:cubicBezTo>
                  <a:pt x="783" y="1487"/>
                  <a:pt x="786" y="1489"/>
                  <a:pt x="786" y="1490"/>
                </a:cubicBezTo>
                <a:cubicBezTo>
                  <a:pt x="787" y="1493"/>
                  <a:pt x="785" y="1496"/>
                  <a:pt x="788" y="1498"/>
                </a:cubicBezTo>
                <a:cubicBezTo>
                  <a:pt x="793" y="1498"/>
                  <a:pt x="795" y="1494"/>
                  <a:pt x="802" y="1495"/>
                </a:cubicBezTo>
                <a:cubicBezTo>
                  <a:pt x="802" y="1500"/>
                  <a:pt x="807" y="1500"/>
                  <a:pt x="811" y="1501"/>
                </a:cubicBezTo>
                <a:cubicBezTo>
                  <a:pt x="816" y="1497"/>
                  <a:pt x="806" y="1486"/>
                  <a:pt x="815" y="1485"/>
                </a:cubicBezTo>
                <a:cubicBezTo>
                  <a:pt x="817" y="1478"/>
                  <a:pt x="813" y="1476"/>
                  <a:pt x="812" y="1471"/>
                </a:cubicBezTo>
                <a:cubicBezTo>
                  <a:pt x="814" y="1470"/>
                  <a:pt x="818" y="1470"/>
                  <a:pt x="817" y="1465"/>
                </a:cubicBezTo>
                <a:cubicBezTo>
                  <a:pt x="814" y="1465"/>
                  <a:pt x="813" y="1467"/>
                  <a:pt x="812" y="1468"/>
                </a:cubicBezTo>
                <a:cubicBezTo>
                  <a:pt x="811" y="1469"/>
                  <a:pt x="808" y="1472"/>
                  <a:pt x="808" y="1473"/>
                </a:cubicBezTo>
                <a:cubicBezTo>
                  <a:pt x="807" y="1474"/>
                  <a:pt x="808" y="1477"/>
                  <a:pt x="806" y="1477"/>
                </a:cubicBezTo>
                <a:cubicBezTo>
                  <a:pt x="804" y="1475"/>
                  <a:pt x="795" y="1478"/>
                  <a:pt x="797" y="1471"/>
                </a:cubicBezTo>
                <a:cubicBezTo>
                  <a:pt x="791" y="1472"/>
                  <a:pt x="788" y="1471"/>
                  <a:pt x="789" y="1465"/>
                </a:cubicBezTo>
                <a:cubicBezTo>
                  <a:pt x="794" y="1465"/>
                  <a:pt x="801" y="1466"/>
                  <a:pt x="800" y="1460"/>
                </a:cubicBezTo>
                <a:cubicBezTo>
                  <a:pt x="783" y="1460"/>
                  <a:pt x="768" y="1460"/>
                  <a:pt x="753" y="1462"/>
                </a:cubicBezTo>
                <a:cubicBezTo>
                  <a:pt x="754" y="1466"/>
                  <a:pt x="756" y="1464"/>
                  <a:pt x="756" y="1468"/>
                </a:cubicBezTo>
                <a:cubicBezTo>
                  <a:pt x="757" y="1471"/>
                  <a:pt x="761" y="1470"/>
                  <a:pt x="760" y="1474"/>
                </a:cubicBezTo>
                <a:cubicBezTo>
                  <a:pt x="758" y="1474"/>
                  <a:pt x="758" y="1476"/>
                  <a:pt x="757" y="1476"/>
                </a:cubicBezTo>
                <a:cubicBezTo>
                  <a:pt x="755" y="1476"/>
                  <a:pt x="754" y="1473"/>
                  <a:pt x="753" y="1473"/>
                </a:cubicBezTo>
                <a:cubicBezTo>
                  <a:pt x="750" y="1471"/>
                  <a:pt x="745" y="1475"/>
                  <a:pt x="747" y="1470"/>
                </a:cubicBezTo>
                <a:cubicBezTo>
                  <a:pt x="742" y="1469"/>
                  <a:pt x="740" y="1473"/>
                  <a:pt x="738" y="1476"/>
                </a:cubicBezTo>
                <a:cubicBezTo>
                  <a:pt x="738" y="1474"/>
                  <a:pt x="736" y="1473"/>
                  <a:pt x="735" y="1473"/>
                </a:cubicBezTo>
                <a:cubicBezTo>
                  <a:pt x="734" y="1474"/>
                  <a:pt x="735" y="1476"/>
                  <a:pt x="733" y="1476"/>
                </a:cubicBezTo>
                <a:cubicBezTo>
                  <a:pt x="731" y="1476"/>
                  <a:pt x="732" y="1479"/>
                  <a:pt x="730" y="1479"/>
                </a:cubicBezTo>
                <a:cubicBezTo>
                  <a:pt x="729" y="1477"/>
                  <a:pt x="727" y="1476"/>
                  <a:pt x="726" y="1474"/>
                </a:cubicBezTo>
                <a:cubicBezTo>
                  <a:pt x="726" y="1477"/>
                  <a:pt x="726" y="1480"/>
                  <a:pt x="726" y="1482"/>
                </a:cubicBezTo>
                <a:cubicBezTo>
                  <a:pt x="722" y="1483"/>
                  <a:pt x="725" y="1490"/>
                  <a:pt x="720" y="1489"/>
                </a:cubicBezTo>
                <a:cubicBezTo>
                  <a:pt x="720" y="1490"/>
                  <a:pt x="720" y="1491"/>
                  <a:pt x="720" y="1492"/>
                </a:cubicBezTo>
                <a:cubicBezTo>
                  <a:pt x="720" y="1492"/>
                  <a:pt x="718" y="1494"/>
                  <a:pt x="718" y="1493"/>
                </a:cubicBezTo>
                <a:cubicBezTo>
                  <a:pt x="718" y="1496"/>
                  <a:pt x="720" y="1497"/>
                  <a:pt x="718" y="1498"/>
                </a:cubicBezTo>
                <a:cubicBezTo>
                  <a:pt x="717" y="1498"/>
                  <a:pt x="715" y="1498"/>
                  <a:pt x="715" y="1500"/>
                </a:cubicBezTo>
                <a:cubicBezTo>
                  <a:pt x="721" y="1501"/>
                  <a:pt x="726" y="1502"/>
                  <a:pt x="729" y="1498"/>
                </a:cubicBezTo>
                <a:cubicBezTo>
                  <a:pt x="723" y="1496"/>
                  <a:pt x="730" y="1485"/>
                  <a:pt x="738" y="1487"/>
                </a:cubicBezTo>
                <a:cubicBezTo>
                  <a:pt x="740" y="1495"/>
                  <a:pt x="739" y="1495"/>
                  <a:pt x="735" y="1500"/>
                </a:cubicBezTo>
                <a:cubicBezTo>
                  <a:pt x="740" y="1502"/>
                  <a:pt x="741" y="1499"/>
                  <a:pt x="748" y="1500"/>
                </a:cubicBezTo>
                <a:cubicBezTo>
                  <a:pt x="751" y="1498"/>
                  <a:pt x="744" y="1492"/>
                  <a:pt x="749" y="1490"/>
                </a:cubicBezTo>
                <a:cubicBezTo>
                  <a:pt x="753" y="1490"/>
                  <a:pt x="756" y="1491"/>
                  <a:pt x="758" y="1493"/>
                </a:cubicBezTo>
                <a:cubicBezTo>
                  <a:pt x="759" y="1497"/>
                  <a:pt x="751" y="1492"/>
                  <a:pt x="754" y="1498"/>
                </a:cubicBezTo>
                <a:cubicBezTo>
                  <a:pt x="755" y="1501"/>
                  <a:pt x="759" y="1499"/>
                  <a:pt x="762" y="1500"/>
                </a:cubicBezTo>
                <a:cubicBezTo>
                  <a:pt x="764" y="1500"/>
                  <a:pt x="764" y="1501"/>
                  <a:pt x="766" y="1501"/>
                </a:cubicBezTo>
                <a:cubicBezTo>
                  <a:pt x="772" y="1502"/>
                  <a:pt x="777" y="1500"/>
                  <a:pt x="779" y="1500"/>
                </a:cubicBezTo>
                <a:cubicBezTo>
                  <a:pt x="780" y="1499"/>
                  <a:pt x="782" y="1500"/>
                  <a:pt x="782" y="1498"/>
                </a:cubicBezTo>
                <a:cubicBezTo>
                  <a:pt x="784" y="1497"/>
                  <a:pt x="785" y="1496"/>
                  <a:pt x="785" y="1493"/>
                </a:cubicBezTo>
                <a:cubicBezTo>
                  <a:pt x="782" y="1493"/>
                  <a:pt x="780" y="1492"/>
                  <a:pt x="778" y="1490"/>
                </a:cubicBezTo>
                <a:cubicBezTo>
                  <a:pt x="780" y="1485"/>
                  <a:pt x="773" y="1488"/>
                  <a:pt x="774" y="1484"/>
                </a:cubicBezTo>
                <a:cubicBezTo>
                  <a:pt x="774" y="1482"/>
                  <a:pt x="774" y="1480"/>
                  <a:pt x="774" y="1477"/>
                </a:cubicBezTo>
                <a:cubicBezTo>
                  <a:pt x="768" y="1480"/>
                  <a:pt x="769" y="1474"/>
                  <a:pt x="767" y="1473"/>
                </a:cubicBezTo>
                <a:cubicBezTo>
                  <a:pt x="765" y="1471"/>
                  <a:pt x="761" y="1474"/>
                  <a:pt x="760" y="1470"/>
                </a:cubicBezTo>
                <a:cubicBezTo>
                  <a:pt x="759" y="1467"/>
                  <a:pt x="757" y="1467"/>
                  <a:pt x="758" y="1465"/>
                </a:cubicBezTo>
                <a:cubicBezTo>
                  <a:pt x="767" y="1462"/>
                  <a:pt x="775" y="1466"/>
                  <a:pt x="786" y="1463"/>
                </a:cubicBezTo>
                <a:cubicBezTo>
                  <a:pt x="783" y="1472"/>
                  <a:pt x="792" y="1469"/>
                  <a:pt x="791" y="1476"/>
                </a:cubicBezTo>
                <a:close/>
                <a:moveTo>
                  <a:pt x="684" y="1470"/>
                </a:moveTo>
                <a:cubicBezTo>
                  <a:pt x="686" y="1477"/>
                  <a:pt x="678" y="1478"/>
                  <a:pt x="676" y="1476"/>
                </a:cubicBezTo>
                <a:cubicBezTo>
                  <a:pt x="674" y="1479"/>
                  <a:pt x="676" y="1485"/>
                  <a:pt x="673" y="1487"/>
                </a:cubicBezTo>
                <a:cubicBezTo>
                  <a:pt x="671" y="1487"/>
                  <a:pt x="668" y="1488"/>
                  <a:pt x="667" y="1485"/>
                </a:cubicBezTo>
                <a:cubicBezTo>
                  <a:pt x="666" y="1483"/>
                  <a:pt x="669" y="1481"/>
                  <a:pt x="667" y="1481"/>
                </a:cubicBezTo>
                <a:cubicBezTo>
                  <a:pt x="666" y="1485"/>
                  <a:pt x="664" y="1479"/>
                  <a:pt x="661" y="1481"/>
                </a:cubicBezTo>
                <a:cubicBezTo>
                  <a:pt x="660" y="1483"/>
                  <a:pt x="660" y="1487"/>
                  <a:pt x="658" y="1489"/>
                </a:cubicBezTo>
                <a:cubicBezTo>
                  <a:pt x="656" y="1489"/>
                  <a:pt x="655" y="1486"/>
                  <a:pt x="655" y="1489"/>
                </a:cubicBezTo>
                <a:cubicBezTo>
                  <a:pt x="660" y="1490"/>
                  <a:pt x="660" y="1496"/>
                  <a:pt x="658" y="1501"/>
                </a:cubicBezTo>
                <a:cubicBezTo>
                  <a:pt x="664" y="1499"/>
                  <a:pt x="667" y="1503"/>
                  <a:pt x="671" y="1503"/>
                </a:cubicBezTo>
                <a:cubicBezTo>
                  <a:pt x="672" y="1503"/>
                  <a:pt x="673" y="1497"/>
                  <a:pt x="677" y="1500"/>
                </a:cubicBezTo>
                <a:cubicBezTo>
                  <a:pt x="674" y="1496"/>
                  <a:pt x="679" y="1495"/>
                  <a:pt x="680" y="1493"/>
                </a:cubicBezTo>
                <a:cubicBezTo>
                  <a:pt x="681" y="1491"/>
                  <a:pt x="680" y="1488"/>
                  <a:pt x="683" y="1487"/>
                </a:cubicBezTo>
                <a:cubicBezTo>
                  <a:pt x="683" y="1485"/>
                  <a:pt x="686" y="1485"/>
                  <a:pt x="689" y="1485"/>
                </a:cubicBezTo>
                <a:cubicBezTo>
                  <a:pt x="691" y="1492"/>
                  <a:pt x="692" y="1499"/>
                  <a:pt x="697" y="1503"/>
                </a:cubicBezTo>
                <a:cubicBezTo>
                  <a:pt x="700" y="1502"/>
                  <a:pt x="706" y="1505"/>
                  <a:pt x="706" y="1501"/>
                </a:cubicBezTo>
                <a:cubicBezTo>
                  <a:pt x="703" y="1501"/>
                  <a:pt x="705" y="1496"/>
                  <a:pt x="704" y="1493"/>
                </a:cubicBezTo>
                <a:cubicBezTo>
                  <a:pt x="700" y="1492"/>
                  <a:pt x="699" y="1487"/>
                  <a:pt x="696" y="1484"/>
                </a:cubicBezTo>
                <a:cubicBezTo>
                  <a:pt x="699" y="1481"/>
                  <a:pt x="697" y="1478"/>
                  <a:pt x="696" y="1474"/>
                </a:cubicBezTo>
                <a:cubicBezTo>
                  <a:pt x="699" y="1473"/>
                  <a:pt x="702" y="1471"/>
                  <a:pt x="699" y="1468"/>
                </a:cubicBezTo>
                <a:cubicBezTo>
                  <a:pt x="692" y="1467"/>
                  <a:pt x="690" y="1471"/>
                  <a:pt x="684" y="1470"/>
                </a:cubicBezTo>
                <a:close/>
                <a:moveTo>
                  <a:pt x="695" y="1471"/>
                </a:moveTo>
                <a:cubicBezTo>
                  <a:pt x="689" y="1466"/>
                  <a:pt x="690" y="1477"/>
                  <a:pt x="695" y="1471"/>
                </a:cubicBezTo>
                <a:close/>
                <a:moveTo>
                  <a:pt x="828" y="1476"/>
                </a:moveTo>
                <a:cubicBezTo>
                  <a:pt x="829" y="1476"/>
                  <a:pt x="830" y="1477"/>
                  <a:pt x="831" y="1477"/>
                </a:cubicBezTo>
                <a:cubicBezTo>
                  <a:pt x="833" y="1483"/>
                  <a:pt x="824" y="1485"/>
                  <a:pt x="829" y="1489"/>
                </a:cubicBezTo>
                <a:cubicBezTo>
                  <a:pt x="830" y="1486"/>
                  <a:pt x="832" y="1485"/>
                  <a:pt x="836" y="1485"/>
                </a:cubicBezTo>
                <a:cubicBezTo>
                  <a:pt x="837" y="1491"/>
                  <a:pt x="833" y="1493"/>
                  <a:pt x="834" y="1500"/>
                </a:cubicBezTo>
                <a:cubicBezTo>
                  <a:pt x="840" y="1498"/>
                  <a:pt x="842" y="1502"/>
                  <a:pt x="847" y="1501"/>
                </a:cubicBezTo>
                <a:cubicBezTo>
                  <a:pt x="849" y="1500"/>
                  <a:pt x="846" y="1494"/>
                  <a:pt x="850" y="1493"/>
                </a:cubicBezTo>
                <a:cubicBezTo>
                  <a:pt x="854" y="1495"/>
                  <a:pt x="857" y="1489"/>
                  <a:pt x="862" y="1489"/>
                </a:cubicBezTo>
                <a:cubicBezTo>
                  <a:pt x="867" y="1488"/>
                  <a:pt x="875" y="1488"/>
                  <a:pt x="876" y="1490"/>
                </a:cubicBezTo>
                <a:cubicBezTo>
                  <a:pt x="876" y="1492"/>
                  <a:pt x="873" y="1492"/>
                  <a:pt x="873" y="1493"/>
                </a:cubicBezTo>
                <a:cubicBezTo>
                  <a:pt x="874" y="1495"/>
                  <a:pt x="877" y="1494"/>
                  <a:pt x="879" y="1495"/>
                </a:cubicBezTo>
                <a:cubicBezTo>
                  <a:pt x="881" y="1497"/>
                  <a:pt x="879" y="1500"/>
                  <a:pt x="882" y="1501"/>
                </a:cubicBezTo>
                <a:cubicBezTo>
                  <a:pt x="885" y="1497"/>
                  <a:pt x="895" y="1501"/>
                  <a:pt x="899" y="1500"/>
                </a:cubicBezTo>
                <a:cubicBezTo>
                  <a:pt x="900" y="1499"/>
                  <a:pt x="899" y="1496"/>
                  <a:pt x="901" y="1496"/>
                </a:cubicBezTo>
                <a:cubicBezTo>
                  <a:pt x="905" y="1500"/>
                  <a:pt x="904" y="1498"/>
                  <a:pt x="908" y="1498"/>
                </a:cubicBezTo>
                <a:cubicBezTo>
                  <a:pt x="911" y="1498"/>
                  <a:pt x="912" y="1499"/>
                  <a:pt x="913" y="1500"/>
                </a:cubicBezTo>
                <a:cubicBezTo>
                  <a:pt x="913" y="1498"/>
                  <a:pt x="913" y="1495"/>
                  <a:pt x="913" y="1493"/>
                </a:cubicBezTo>
                <a:cubicBezTo>
                  <a:pt x="916" y="1493"/>
                  <a:pt x="916" y="1490"/>
                  <a:pt x="918" y="1489"/>
                </a:cubicBezTo>
                <a:cubicBezTo>
                  <a:pt x="919" y="1487"/>
                  <a:pt x="921" y="1485"/>
                  <a:pt x="922" y="1482"/>
                </a:cubicBezTo>
                <a:cubicBezTo>
                  <a:pt x="922" y="1482"/>
                  <a:pt x="921" y="1482"/>
                  <a:pt x="921" y="1482"/>
                </a:cubicBezTo>
                <a:cubicBezTo>
                  <a:pt x="920" y="1481"/>
                  <a:pt x="929" y="1475"/>
                  <a:pt x="925" y="1471"/>
                </a:cubicBezTo>
                <a:cubicBezTo>
                  <a:pt x="921" y="1472"/>
                  <a:pt x="922" y="1468"/>
                  <a:pt x="919" y="1468"/>
                </a:cubicBezTo>
                <a:cubicBezTo>
                  <a:pt x="919" y="1472"/>
                  <a:pt x="922" y="1473"/>
                  <a:pt x="917" y="1474"/>
                </a:cubicBezTo>
                <a:cubicBezTo>
                  <a:pt x="917" y="1473"/>
                  <a:pt x="917" y="1472"/>
                  <a:pt x="917" y="1471"/>
                </a:cubicBezTo>
                <a:cubicBezTo>
                  <a:pt x="915" y="1471"/>
                  <a:pt x="909" y="1476"/>
                  <a:pt x="908" y="1477"/>
                </a:cubicBezTo>
                <a:cubicBezTo>
                  <a:pt x="907" y="1480"/>
                  <a:pt x="910" y="1484"/>
                  <a:pt x="907" y="1485"/>
                </a:cubicBezTo>
                <a:cubicBezTo>
                  <a:pt x="902" y="1486"/>
                  <a:pt x="899" y="1479"/>
                  <a:pt x="902" y="1476"/>
                </a:cubicBezTo>
                <a:cubicBezTo>
                  <a:pt x="896" y="1475"/>
                  <a:pt x="894" y="1474"/>
                  <a:pt x="890" y="1477"/>
                </a:cubicBezTo>
                <a:cubicBezTo>
                  <a:pt x="889" y="1482"/>
                  <a:pt x="891" y="1483"/>
                  <a:pt x="891" y="1487"/>
                </a:cubicBezTo>
                <a:cubicBezTo>
                  <a:pt x="889" y="1486"/>
                  <a:pt x="886" y="1489"/>
                  <a:pt x="885" y="1489"/>
                </a:cubicBezTo>
                <a:cubicBezTo>
                  <a:pt x="885" y="1489"/>
                  <a:pt x="884" y="1486"/>
                  <a:pt x="884" y="1485"/>
                </a:cubicBezTo>
                <a:cubicBezTo>
                  <a:pt x="882" y="1484"/>
                  <a:pt x="877" y="1487"/>
                  <a:pt x="876" y="1485"/>
                </a:cubicBezTo>
                <a:cubicBezTo>
                  <a:pt x="875" y="1485"/>
                  <a:pt x="876" y="1481"/>
                  <a:pt x="876" y="1481"/>
                </a:cubicBezTo>
                <a:cubicBezTo>
                  <a:pt x="873" y="1480"/>
                  <a:pt x="869" y="1481"/>
                  <a:pt x="865" y="1481"/>
                </a:cubicBezTo>
                <a:cubicBezTo>
                  <a:pt x="865" y="1479"/>
                  <a:pt x="865" y="1476"/>
                  <a:pt x="863" y="1476"/>
                </a:cubicBezTo>
                <a:cubicBezTo>
                  <a:pt x="859" y="1476"/>
                  <a:pt x="857" y="1467"/>
                  <a:pt x="854" y="1468"/>
                </a:cubicBezTo>
                <a:cubicBezTo>
                  <a:pt x="854" y="1471"/>
                  <a:pt x="858" y="1476"/>
                  <a:pt x="854" y="1477"/>
                </a:cubicBezTo>
                <a:cubicBezTo>
                  <a:pt x="852" y="1476"/>
                  <a:pt x="850" y="1475"/>
                  <a:pt x="846" y="1476"/>
                </a:cubicBezTo>
                <a:cubicBezTo>
                  <a:pt x="844" y="1478"/>
                  <a:pt x="837" y="1477"/>
                  <a:pt x="832" y="1477"/>
                </a:cubicBezTo>
                <a:cubicBezTo>
                  <a:pt x="831" y="1477"/>
                  <a:pt x="825" y="1469"/>
                  <a:pt x="826" y="1476"/>
                </a:cubicBezTo>
                <a:cubicBezTo>
                  <a:pt x="826" y="1477"/>
                  <a:pt x="827" y="1478"/>
                  <a:pt x="828" y="1476"/>
                </a:cubicBezTo>
                <a:close/>
                <a:moveTo>
                  <a:pt x="588" y="1482"/>
                </a:moveTo>
                <a:cubicBezTo>
                  <a:pt x="586" y="1482"/>
                  <a:pt x="584" y="1479"/>
                  <a:pt x="583" y="1482"/>
                </a:cubicBezTo>
                <a:cubicBezTo>
                  <a:pt x="587" y="1485"/>
                  <a:pt x="590" y="1487"/>
                  <a:pt x="590" y="1493"/>
                </a:cubicBezTo>
                <a:cubicBezTo>
                  <a:pt x="591" y="1497"/>
                  <a:pt x="586" y="1495"/>
                  <a:pt x="585" y="1498"/>
                </a:cubicBezTo>
                <a:cubicBezTo>
                  <a:pt x="588" y="1500"/>
                  <a:pt x="589" y="1502"/>
                  <a:pt x="590" y="1504"/>
                </a:cubicBezTo>
                <a:cubicBezTo>
                  <a:pt x="597" y="1504"/>
                  <a:pt x="598" y="1499"/>
                  <a:pt x="604" y="1498"/>
                </a:cubicBezTo>
                <a:cubicBezTo>
                  <a:pt x="608" y="1503"/>
                  <a:pt x="609" y="1500"/>
                  <a:pt x="616" y="1501"/>
                </a:cubicBezTo>
                <a:cubicBezTo>
                  <a:pt x="617" y="1499"/>
                  <a:pt x="617" y="1497"/>
                  <a:pt x="619" y="1498"/>
                </a:cubicBezTo>
                <a:cubicBezTo>
                  <a:pt x="624" y="1498"/>
                  <a:pt x="629" y="1506"/>
                  <a:pt x="633" y="1501"/>
                </a:cubicBezTo>
                <a:cubicBezTo>
                  <a:pt x="631" y="1500"/>
                  <a:pt x="634" y="1490"/>
                  <a:pt x="636" y="1489"/>
                </a:cubicBezTo>
                <a:cubicBezTo>
                  <a:pt x="637" y="1485"/>
                  <a:pt x="633" y="1484"/>
                  <a:pt x="631" y="1482"/>
                </a:cubicBezTo>
                <a:cubicBezTo>
                  <a:pt x="630" y="1480"/>
                  <a:pt x="629" y="1478"/>
                  <a:pt x="627" y="1476"/>
                </a:cubicBezTo>
                <a:cubicBezTo>
                  <a:pt x="627" y="1478"/>
                  <a:pt x="627" y="1479"/>
                  <a:pt x="628" y="1481"/>
                </a:cubicBezTo>
                <a:cubicBezTo>
                  <a:pt x="622" y="1480"/>
                  <a:pt x="622" y="1487"/>
                  <a:pt x="618" y="1489"/>
                </a:cubicBezTo>
                <a:cubicBezTo>
                  <a:pt x="615" y="1489"/>
                  <a:pt x="616" y="1484"/>
                  <a:pt x="611" y="1485"/>
                </a:cubicBezTo>
                <a:cubicBezTo>
                  <a:pt x="610" y="1489"/>
                  <a:pt x="611" y="1494"/>
                  <a:pt x="607" y="1495"/>
                </a:cubicBezTo>
                <a:cubicBezTo>
                  <a:pt x="602" y="1497"/>
                  <a:pt x="600" y="1495"/>
                  <a:pt x="595" y="1495"/>
                </a:cubicBezTo>
                <a:cubicBezTo>
                  <a:pt x="596" y="1489"/>
                  <a:pt x="590" y="1490"/>
                  <a:pt x="590" y="1485"/>
                </a:cubicBezTo>
                <a:cubicBezTo>
                  <a:pt x="590" y="1482"/>
                  <a:pt x="592" y="1481"/>
                  <a:pt x="591" y="1476"/>
                </a:cubicBezTo>
                <a:cubicBezTo>
                  <a:pt x="586" y="1478"/>
                  <a:pt x="590" y="1470"/>
                  <a:pt x="586" y="1471"/>
                </a:cubicBezTo>
                <a:cubicBezTo>
                  <a:pt x="586" y="1476"/>
                  <a:pt x="589" y="1477"/>
                  <a:pt x="588" y="1482"/>
                </a:cubicBezTo>
                <a:close/>
                <a:moveTo>
                  <a:pt x="546" y="1508"/>
                </a:moveTo>
                <a:cubicBezTo>
                  <a:pt x="546" y="1506"/>
                  <a:pt x="547" y="1505"/>
                  <a:pt x="549" y="1504"/>
                </a:cubicBezTo>
                <a:cubicBezTo>
                  <a:pt x="549" y="1502"/>
                  <a:pt x="548" y="1499"/>
                  <a:pt x="550" y="1498"/>
                </a:cubicBezTo>
                <a:cubicBezTo>
                  <a:pt x="551" y="1495"/>
                  <a:pt x="545" y="1493"/>
                  <a:pt x="551" y="1493"/>
                </a:cubicBezTo>
                <a:cubicBezTo>
                  <a:pt x="552" y="1495"/>
                  <a:pt x="552" y="1497"/>
                  <a:pt x="554" y="1496"/>
                </a:cubicBezTo>
                <a:cubicBezTo>
                  <a:pt x="555" y="1493"/>
                  <a:pt x="552" y="1493"/>
                  <a:pt x="551" y="1492"/>
                </a:cubicBezTo>
                <a:cubicBezTo>
                  <a:pt x="551" y="1490"/>
                  <a:pt x="551" y="1488"/>
                  <a:pt x="551" y="1487"/>
                </a:cubicBezTo>
                <a:cubicBezTo>
                  <a:pt x="551" y="1485"/>
                  <a:pt x="549" y="1484"/>
                  <a:pt x="548" y="1482"/>
                </a:cubicBezTo>
                <a:cubicBezTo>
                  <a:pt x="550" y="1482"/>
                  <a:pt x="550" y="1479"/>
                  <a:pt x="551" y="1477"/>
                </a:cubicBezTo>
                <a:cubicBezTo>
                  <a:pt x="553" y="1477"/>
                  <a:pt x="556" y="1478"/>
                  <a:pt x="555" y="1474"/>
                </a:cubicBezTo>
                <a:cubicBezTo>
                  <a:pt x="553" y="1471"/>
                  <a:pt x="551" y="1476"/>
                  <a:pt x="548" y="1473"/>
                </a:cubicBezTo>
                <a:cubicBezTo>
                  <a:pt x="546" y="1479"/>
                  <a:pt x="547" y="1479"/>
                  <a:pt x="546" y="1485"/>
                </a:cubicBezTo>
                <a:cubicBezTo>
                  <a:pt x="546" y="1487"/>
                  <a:pt x="549" y="1487"/>
                  <a:pt x="550" y="1489"/>
                </a:cubicBezTo>
                <a:cubicBezTo>
                  <a:pt x="548" y="1490"/>
                  <a:pt x="549" y="1492"/>
                  <a:pt x="548" y="1493"/>
                </a:cubicBezTo>
                <a:cubicBezTo>
                  <a:pt x="547" y="1494"/>
                  <a:pt x="544" y="1494"/>
                  <a:pt x="544" y="1495"/>
                </a:cubicBezTo>
                <a:cubicBezTo>
                  <a:pt x="543" y="1496"/>
                  <a:pt x="545" y="1500"/>
                  <a:pt x="542" y="1500"/>
                </a:cubicBezTo>
                <a:cubicBezTo>
                  <a:pt x="539" y="1499"/>
                  <a:pt x="536" y="1500"/>
                  <a:pt x="533" y="1500"/>
                </a:cubicBezTo>
                <a:cubicBezTo>
                  <a:pt x="530" y="1499"/>
                  <a:pt x="529" y="1495"/>
                  <a:pt x="528" y="1495"/>
                </a:cubicBezTo>
                <a:cubicBezTo>
                  <a:pt x="527" y="1495"/>
                  <a:pt x="524" y="1496"/>
                  <a:pt x="524" y="1496"/>
                </a:cubicBezTo>
                <a:cubicBezTo>
                  <a:pt x="523" y="1496"/>
                  <a:pt x="525" y="1495"/>
                  <a:pt x="525" y="1495"/>
                </a:cubicBezTo>
                <a:cubicBezTo>
                  <a:pt x="525" y="1493"/>
                  <a:pt x="521" y="1490"/>
                  <a:pt x="520" y="1489"/>
                </a:cubicBezTo>
                <a:cubicBezTo>
                  <a:pt x="520" y="1487"/>
                  <a:pt x="519" y="1483"/>
                  <a:pt x="518" y="1481"/>
                </a:cubicBezTo>
                <a:cubicBezTo>
                  <a:pt x="518" y="1480"/>
                  <a:pt x="517" y="1475"/>
                  <a:pt x="515" y="1477"/>
                </a:cubicBezTo>
                <a:cubicBezTo>
                  <a:pt x="516" y="1478"/>
                  <a:pt x="519" y="1484"/>
                  <a:pt x="515" y="1484"/>
                </a:cubicBezTo>
                <a:cubicBezTo>
                  <a:pt x="510" y="1479"/>
                  <a:pt x="502" y="1490"/>
                  <a:pt x="495" y="1484"/>
                </a:cubicBezTo>
                <a:cubicBezTo>
                  <a:pt x="496" y="1488"/>
                  <a:pt x="495" y="1491"/>
                  <a:pt x="491" y="1490"/>
                </a:cubicBezTo>
                <a:cubicBezTo>
                  <a:pt x="489" y="1496"/>
                  <a:pt x="495" y="1495"/>
                  <a:pt x="494" y="1500"/>
                </a:cubicBezTo>
                <a:cubicBezTo>
                  <a:pt x="493" y="1500"/>
                  <a:pt x="493" y="1501"/>
                  <a:pt x="493" y="1503"/>
                </a:cubicBezTo>
                <a:cubicBezTo>
                  <a:pt x="490" y="1503"/>
                  <a:pt x="488" y="1503"/>
                  <a:pt x="488" y="1506"/>
                </a:cubicBezTo>
                <a:cubicBezTo>
                  <a:pt x="491" y="1506"/>
                  <a:pt x="493" y="1506"/>
                  <a:pt x="496" y="1506"/>
                </a:cubicBezTo>
                <a:cubicBezTo>
                  <a:pt x="496" y="1504"/>
                  <a:pt x="496" y="1502"/>
                  <a:pt x="496" y="1500"/>
                </a:cubicBezTo>
                <a:cubicBezTo>
                  <a:pt x="504" y="1500"/>
                  <a:pt x="504" y="1491"/>
                  <a:pt x="511" y="1490"/>
                </a:cubicBezTo>
                <a:cubicBezTo>
                  <a:pt x="513" y="1493"/>
                  <a:pt x="516" y="1494"/>
                  <a:pt x="517" y="1496"/>
                </a:cubicBezTo>
                <a:cubicBezTo>
                  <a:pt x="517" y="1498"/>
                  <a:pt x="517" y="1499"/>
                  <a:pt x="517" y="1500"/>
                </a:cubicBezTo>
                <a:cubicBezTo>
                  <a:pt x="520" y="1500"/>
                  <a:pt x="523" y="1499"/>
                  <a:pt x="524" y="1501"/>
                </a:cubicBezTo>
                <a:cubicBezTo>
                  <a:pt x="525" y="1504"/>
                  <a:pt x="522" y="1509"/>
                  <a:pt x="526" y="1509"/>
                </a:cubicBezTo>
                <a:cubicBezTo>
                  <a:pt x="529" y="1505"/>
                  <a:pt x="539" y="1509"/>
                  <a:pt x="546" y="1508"/>
                </a:cubicBezTo>
                <a:close/>
                <a:moveTo>
                  <a:pt x="497" y="1493"/>
                </a:moveTo>
                <a:cubicBezTo>
                  <a:pt x="503" y="1495"/>
                  <a:pt x="503" y="1486"/>
                  <a:pt x="497" y="1487"/>
                </a:cubicBezTo>
                <a:cubicBezTo>
                  <a:pt x="497" y="1489"/>
                  <a:pt x="497" y="1491"/>
                  <a:pt x="497" y="1493"/>
                </a:cubicBezTo>
                <a:close/>
                <a:moveTo>
                  <a:pt x="414" y="1500"/>
                </a:moveTo>
                <a:cubicBezTo>
                  <a:pt x="415" y="1500"/>
                  <a:pt x="416" y="1499"/>
                  <a:pt x="417" y="1500"/>
                </a:cubicBezTo>
                <a:cubicBezTo>
                  <a:pt x="418" y="1500"/>
                  <a:pt x="418" y="1502"/>
                  <a:pt x="420" y="1503"/>
                </a:cubicBezTo>
                <a:cubicBezTo>
                  <a:pt x="420" y="1503"/>
                  <a:pt x="425" y="1500"/>
                  <a:pt x="426" y="1501"/>
                </a:cubicBezTo>
                <a:cubicBezTo>
                  <a:pt x="430" y="1505"/>
                  <a:pt x="429" y="1499"/>
                  <a:pt x="433" y="1503"/>
                </a:cubicBezTo>
                <a:cubicBezTo>
                  <a:pt x="434" y="1504"/>
                  <a:pt x="440" y="1501"/>
                  <a:pt x="442" y="1501"/>
                </a:cubicBezTo>
                <a:cubicBezTo>
                  <a:pt x="444" y="1501"/>
                  <a:pt x="445" y="1504"/>
                  <a:pt x="446" y="1501"/>
                </a:cubicBezTo>
                <a:cubicBezTo>
                  <a:pt x="447" y="1500"/>
                  <a:pt x="448" y="1503"/>
                  <a:pt x="448" y="1503"/>
                </a:cubicBezTo>
                <a:cubicBezTo>
                  <a:pt x="456" y="1503"/>
                  <a:pt x="458" y="1504"/>
                  <a:pt x="462" y="1504"/>
                </a:cubicBezTo>
                <a:cubicBezTo>
                  <a:pt x="466" y="1505"/>
                  <a:pt x="470" y="1503"/>
                  <a:pt x="474" y="1506"/>
                </a:cubicBezTo>
                <a:cubicBezTo>
                  <a:pt x="475" y="1500"/>
                  <a:pt x="466" y="1504"/>
                  <a:pt x="462" y="1503"/>
                </a:cubicBezTo>
                <a:cubicBezTo>
                  <a:pt x="460" y="1498"/>
                  <a:pt x="460" y="1496"/>
                  <a:pt x="459" y="1495"/>
                </a:cubicBezTo>
                <a:cubicBezTo>
                  <a:pt x="458" y="1495"/>
                  <a:pt x="457" y="1490"/>
                  <a:pt x="457" y="1490"/>
                </a:cubicBezTo>
                <a:cubicBezTo>
                  <a:pt x="457" y="1489"/>
                  <a:pt x="457" y="1487"/>
                  <a:pt x="455" y="1487"/>
                </a:cubicBezTo>
                <a:cubicBezTo>
                  <a:pt x="450" y="1487"/>
                  <a:pt x="454" y="1476"/>
                  <a:pt x="449" y="1477"/>
                </a:cubicBezTo>
                <a:cubicBezTo>
                  <a:pt x="442" y="1476"/>
                  <a:pt x="449" y="1488"/>
                  <a:pt x="441" y="1485"/>
                </a:cubicBezTo>
                <a:cubicBezTo>
                  <a:pt x="441" y="1483"/>
                  <a:pt x="443" y="1483"/>
                  <a:pt x="443" y="1481"/>
                </a:cubicBezTo>
                <a:cubicBezTo>
                  <a:pt x="436" y="1481"/>
                  <a:pt x="437" y="1488"/>
                  <a:pt x="438" y="1492"/>
                </a:cubicBezTo>
                <a:cubicBezTo>
                  <a:pt x="432" y="1492"/>
                  <a:pt x="421" y="1496"/>
                  <a:pt x="417" y="1490"/>
                </a:cubicBezTo>
                <a:cubicBezTo>
                  <a:pt x="416" y="1486"/>
                  <a:pt x="414" y="1484"/>
                  <a:pt x="413" y="1479"/>
                </a:cubicBezTo>
                <a:cubicBezTo>
                  <a:pt x="407" y="1481"/>
                  <a:pt x="413" y="1472"/>
                  <a:pt x="407" y="1474"/>
                </a:cubicBezTo>
                <a:cubicBezTo>
                  <a:pt x="406" y="1479"/>
                  <a:pt x="406" y="1477"/>
                  <a:pt x="407" y="1482"/>
                </a:cubicBezTo>
                <a:cubicBezTo>
                  <a:pt x="409" y="1486"/>
                  <a:pt x="411" y="1480"/>
                  <a:pt x="412" y="1484"/>
                </a:cubicBezTo>
                <a:cubicBezTo>
                  <a:pt x="411" y="1488"/>
                  <a:pt x="411" y="1490"/>
                  <a:pt x="411" y="1496"/>
                </a:cubicBezTo>
                <a:cubicBezTo>
                  <a:pt x="414" y="1495"/>
                  <a:pt x="413" y="1499"/>
                  <a:pt x="414" y="1500"/>
                </a:cubicBezTo>
                <a:close/>
                <a:moveTo>
                  <a:pt x="414" y="1496"/>
                </a:moveTo>
                <a:cubicBezTo>
                  <a:pt x="414" y="1496"/>
                  <a:pt x="412" y="1494"/>
                  <a:pt x="412" y="1493"/>
                </a:cubicBezTo>
                <a:cubicBezTo>
                  <a:pt x="412" y="1494"/>
                  <a:pt x="415" y="1492"/>
                  <a:pt x="414" y="1492"/>
                </a:cubicBezTo>
                <a:cubicBezTo>
                  <a:pt x="417" y="1491"/>
                  <a:pt x="418" y="1498"/>
                  <a:pt x="414" y="1496"/>
                </a:cubicBezTo>
                <a:close/>
                <a:moveTo>
                  <a:pt x="440" y="1487"/>
                </a:moveTo>
                <a:cubicBezTo>
                  <a:pt x="442" y="1490"/>
                  <a:pt x="449" y="1487"/>
                  <a:pt x="449" y="1492"/>
                </a:cubicBezTo>
                <a:cubicBezTo>
                  <a:pt x="450" y="1496"/>
                  <a:pt x="446" y="1496"/>
                  <a:pt x="442" y="1496"/>
                </a:cubicBezTo>
                <a:cubicBezTo>
                  <a:pt x="443" y="1492"/>
                  <a:pt x="439" y="1492"/>
                  <a:pt x="440" y="1487"/>
                </a:cubicBezTo>
                <a:close/>
                <a:moveTo>
                  <a:pt x="719" y="1477"/>
                </a:moveTo>
                <a:cubicBezTo>
                  <a:pt x="720" y="1474"/>
                  <a:pt x="726" y="1480"/>
                  <a:pt x="723" y="1482"/>
                </a:cubicBezTo>
                <a:cubicBezTo>
                  <a:pt x="720" y="1482"/>
                  <a:pt x="722" y="1477"/>
                  <a:pt x="719" y="1477"/>
                </a:cubicBezTo>
                <a:close/>
                <a:moveTo>
                  <a:pt x="370" y="1477"/>
                </a:moveTo>
                <a:cubicBezTo>
                  <a:pt x="373" y="1477"/>
                  <a:pt x="372" y="1481"/>
                  <a:pt x="373" y="1482"/>
                </a:cubicBezTo>
                <a:cubicBezTo>
                  <a:pt x="373" y="1482"/>
                  <a:pt x="376" y="1482"/>
                  <a:pt x="376" y="1482"/>
                </a:cubicBezTo>
                <a:cubicBezTo>
                  <a:pt x="377" y="1486"/>
                  <a:pt x="370" y="1483"/>
                  <a:pt x="370" y="1477"/>
                </a:cubicBezTo>
                <a:close/>
                <a:moveTo>
                  <a:pt x="1392" y="1492"/>
                </a:moveTo>
                <a:cubicBezTo>
                  <a:pt x="1404" y="1491"/>
                  <a:pt x="1389" y="1480"/>
                  <a:pt x="1388" y="1484"/>
                </a:cubicBezTo>
                <a:cubicBezTo>
                  <a:pt x="1390" y="1485"/>
                  <a:pt x="1393" y="1487"/>
                  <a:pt x="1392" y="1492"/>
                </a:cubicBezTo>
                <a:close/>
                <a:moveTo>
                  <a:pt x="1400" y="1493"/>
                </a:moveTo>
                <a:cubicBezTo>
                  <a:pt x="1400" y="1499"/>
                  <a:pt x="1404" y="1500"/>
                  <a:pt x="1408" y="1503"/>
                </a:cubicBezTo>
                <a:cubicBezTo>
                  <a:pt x="1410" y="1496"/>
                  <a:pt x="1402" y="1499"/>
                  <a:pt x="1403" y="1493"/>
                </a:cubicBezTo>
                <a:cubicBezTo>
                  <a:pt x="1406" y="1492"/>
                  <a:pt x="1411" y="1493"/>
                  <a:pt x="1411" y="1489"/>
                </a:cubicBezTo>
                <a:cubicBezTo>
                  <a:pt x="1404" y="1487"/>
                  <a:pt x="1406" y="1494"/>
                  <a:pt x="1400" y="1493"/>
                </a:cubicBezTo>
                <a:close/>
                <a:moveTo>
                  <a:pt x="261" y="1503"/>
                </a:moveTo>
                <a:cubicBezTo>
                  <a:pt x="268" y="1503"/>
                  <a:pt x="265" y="1513"/>
                  <a:pt x="274" y="1511"/>
                </a:cubicBezTo>
                <a:cubicBezTo>
                  <a:pt x="275" y="1516"/>
                  <a:pt x="282" y="1515"/>
                  <a:pt x="288" y="1515"/>
                </a:cubicBezTo>
                <a:cubicBezTo>
                  <a:pt x="287" y="1509"/>
                  <a:pt x="288" y="1504"/>
                  <a:pt x="294" y="1504"/>
                </a:cubicBezTo>
                <a:cubicBezTo>
                  <a:pt x="297" y="1505"/>
                  <a:pt x="298" y="1508"/>
                  <a:pt x="301" y="1508"/>
                </a:cubicBezTo>
                <a:cubicBezTo>
                  <a:pt x="303" y="1506"/>
                  <a:pt x="311" y="1504"/>
                  <a:pt x="307" y="1503"/>
                </a:cubicBezTo>
                <a:cubicBezTo>
                  <a:pt x="302" y="1509"/>
                  <a:pt x="298" y="1501"/>
                  <a:pt x="290" y="1500"/>
                </a:cubicBezTo>
                <a:cubicBezTo>
                  <a:pt x="290" y="1501"/>
                  <a:pt x="290" y="1503"/>
                  <a:pt x="289" y="1503"/>
                </a:cubicBezTo>
                <a:cubicBezTo>
                  <a:pt x="283" y="1504"/>
                  <a:pt x="282" y="1500"/>
                  <a:pt x="277" y="1501"/>
                </a:cubicBezTo>
                <a:cubicBezTo>
                  <a:pt x="276" y="1500"/>
                  <a:pt x="276" y="1498"/>
                  <a:pt x="275" y="1498"/>
                </a:cubicBezTo>
                <a:cubicBezTo>
                  <a:pt x="275" y="1500"/>
                  <a:pt x="272" y="1501"/>
                  <a:pt x="272" y="1503"/>
                </a:cubicBezTo>
                <a:cubicBezTo>
                  <a:pt x="272" y="1505"/>
                  <a:pt x="277" y="1505"/>
                  <a:pt x="274" y="1506"/>
                </a:cubicBezTo>
                <a:cubicBezTo>
                  <a:pt x="269" y="1506"/>
                  <a:pt x="271" y="1498"/>
                  <a:pt x="266" y="1500"/>
                </a:cubicBezTo>
                <a:cubicBezTo>
                  <a:pt x="266" y="1502"/>
                  <a:pt x="261" y="1501"/>
                  <a:pt x="261" y="1503"/>
                </a:cubicBezTo>
                <a:close/>
                <a:moveTo>
                  <a:pt x="266" y="1501"/>
                </a:moveTo>
                <a:cubicBezTo>
                  <a:pt x="267" y="1501"/>
                  <a:pt x="268" y="1501"/>
                  <a:pt x="269" y="1501"/>
                </a:cubicBezTo>
                <a:cubicBezTo>
                  <a:pt x="269" y="1502"/>
                  <a:pt x="269" y="1503"/>
                  <a:pt x="269" y="1504"/>
                </a:cubicBezTo>
                <a:cubicBezTo>
                  <a:pt x="268" y="1504"/>
                  <a:pt x="267" y="1504"/>
                  <a:pt x="266" y="1504"/>
                </a:cubicBezTo>
                <a:cubicBezTo>
                  <a:pt x="266" y="1503"/>
                  <a:pt x="266" y="1502"/>
                  <a:pt x="266" y="1501"/>
                </a:cubicBezTo>
                <a:close/>
                <a:moveTo>
                  <a:pt x="259" y="1515"/>
                </a:moveTo>
                <a:cubicBezTo>
                  <a:pt x="257" y="1515"/>
                  <a:pt x="257" y="1516"/>
                  <a:pt x="257" y="1517"/>
                </a:cubicBezTo>
                <a:cubicBezTo>
                  <a:pt x="252" y="1515"/>
                  <a:pt x="259" y="1512"/>
                  <a:pt x="260" y="1515"/>
                </a:cubicBezTo>
                <a:cubicBezTo>
                  <a:pt x="260" y="1517"/>
                  <a:pt x="259" y="1516"/>
                  <a:pt x="259" y="1515"/>
                </a:cubicBezTo>
                <a:close/>
                <a:moveTo>
                  <a:pt x="1784" y="1525"/>
                </a:moveTo>
                <a:cubicBezTo>
                  <a:pt x="1777" y="1525"/>
                  <a:pt x="1784" y="1518"/>
                  <a:pt x="1784" y="1515"/>
                </a:cubicBezTo>
                <a:cubicBezTo>
                  <a:pt x="1782" y="1515"/>
                  <a:pt x="1780" y="1515"/>
                  <a:pt x="1778" y="1515"/>
                </a:cubicBezTo>
                <a:cubicBezTo>
                  <a:pt x="1780" y="1522"/>
                  <a:pt x="1773" y="1521"/>
                  <a:pt x="1771" y="1523"/>
                </a:cubicBezTo>
                <a:cubicBezTo>
                  <a:pt x="1775" y="1524"/>
                  <a:pt x="1774" y="1528"/>
                  <a:pt x="1777" y="1528"/>
                </a:cubicBezTo>
                <a:cubicBezTo>
                  <a:pt x="1777" y="1522"/>
                  <a:pt x="1787" y="1529"/>
                  <a:pt x="1784" y="1525"/>
                </a:cubicBezTo>
                <a:close/>
                <a:moveTo>
                  <a:pt x="299" y="1528"/>
                </a:moveTo>
                <a:cubicBezTo>
                  <a:pt x="299" y="1534"/>
                  <a:pt x="304" y="1530"/>
                  <a:pt x="307" y="1530"/>
                </a:cubicBezTo>
                <a:cubicBezTo>
                  <a:pt x="311" y="1530"/>
                  <a:pt x="314" y="1529"/>
                  <a:pt x="316" y="1531"/>
                </a:cubicBezTo>
                <a:cubicBezTo>
                  <a:pt x="317" y="1529"/>
                  <a:pt x="319" y="1529"/>
                  <a:pt x="319" y="1527"/>
                </a:cubicBezTo>
                <a:cubicBezTo>
                  <a:pt x="317" y="1526"/>
                  <a:pt x="318" y="1522"/>
                  <a:pt x="313" y="1523"/>
                </a:cubicBezTo>
                <a:cubicBezTo>
                  <a:pt x="313" y="1527"/>
                  <a:pt x="315" y="1527"/>
                  <a:pt x="316" y="1528"/>
                </a:cubicBezTo>
                <a:cubicBezTo>
                  <a:pt x="309" y="1525"/>
                  <a:pt x="306" y="1531"/>
                  <a:pt x="299" y="1528"/>
                </a:cubicBezTo>
                <a:close/>
                <a:moveTo>
                  <a:pt x="404" y="1531"/>
                </a:moveTo>
                <a:cubicBezTo>
                  <a:pt x="406" y="1531"/>
                  <a:pt x="407" y="1531"/>
                  <a:pt x="407" y="1530"/>
                </a:cubicBezTo>
                <a:cubicBezTo>
                  <a:pt x="405" y="1529"/>
                  <a:pt x="404" y="1528"/>
                  <a:pt x="401" y="1528"/>
                </a:cubicBezTo>
                <a:cubicBezTo>
                  <a:pt x="401" y="1531"/>
                  <a:pt x="401" y="1533"/>
                  <a:pt x="401" y="1536"/>
                </a:cubicBezTo>
                <a:cubicBezTo>
                  <a:pt x="405" y="1536"/>
                  <a:pt x="408" y="1536"/>
                  <a:pt x="411" y="1536"/>
                </a:cubicBezTo>
                <a:cubicBezTo>
                  <a:pt x="410" y="1534"/>
                  <a:pt x="416" y="1530"/>
                  <a:pt x="412" y="1530"/>
                </a:cubicBezTo>
                <a:cubicBezTo>
                  <a:pt x="412" y="1532"/>
                  <a:pt x="405" y="1535"/>
                  <a:pt x="404" y="1531"/>
                </a:cubicBezTo>
                <a:close/>
                <a:moveTo>
                  <a:pt x="440" y="1535"/>
                </a:moveTo>
                <a:cubicBezTo>
                  <a:pt x="434" y="1535"/>
                  <a:pt x="439" y="1533"/>
                  <a:pt x="438" y="1530"/>
                </a:cubicBezTo>
                <a:cubicBezTo>
                  <a:pt x="437" y="1530"/>
                  <a:pt x="436" y="1530"/>
                  <a:pt x="435" y="1530"/>
                </a:cubicBezTo>
                <a:cubicBezTo>
                  <a:pt x="435" y="1531"/>
                  <a:pt x="434" y="1532"/>
                  <a:pt x="434" y="1533"/>
                </a:cubicBezTo>
                <a:cubicBezTo>
                  <a:pt x="436" y="1533"/>
                  <a:pt x="439" y="1539"/>
                  <a:pt x="440" y="1535"/>
                </a:cubicBezTo>
                <a:close/>
                <a:moveTo>
                  <a:pt x="812" y="1533"/>
                </a:moveTo>
                <a:cubicBezTo>
                  <a:pt x="816" y="1535"/>
                  <a:pt x="810" y="1538"/>
                  <a:pt x="807" y="1538"/>
                </a:cubicBezTo>
                <a:cubicBezTo>
                  <a:pt x="806" y="1531"/>
                  <a:pt x="811" y="1539"/>
                  <a:pt x="812" y="1533"/>
                </a:cubicBezTo>
                <a:close/>
                <a:moveTo>
                  <a:pt x="545" y="1536"/>
                </a:moveTo>
                <a:cubicBezTo>
                  <a:pt x="547" y="1530"/>
                  <a:pt x="547" y="1540"/>
                  <a:pt x="551" y="1538"/>
                </a:cubicBezTo>
                <a:cubicBezTo>
                  <a:pt x="550" y="1543"/>
                  <a:pt x="547" y="1536"/>
                  <a:pt x="545" y="1536"/>
                </a:cubicBezTo>
                <a:close/>
                <a:moveTo>
                  <a:pt x="633" y="1536"/>
                </a:moveTo>
                <a:cubicBezTo>
                  <a:pt x="633" y="1537"/>
                  <a:pt x="633" y="1538"/>
                  <a:pt x="633" y="1539"/>
                </a:cubicBezTo>
                <a:cubicBezTo>
                  <a:pt x="637" y="1541"/>
                  <a:pt x="642" y="1536"/>
                  <a:pt x="637" y="1535"/>
                </a:cubicBezTo>
                <a:cubicBezTo>
                  <a:pt x="638" y="1537"/>
                  <a:pt x="635" y="1539"/>
                  <a:pt x="634" y="1536"/>
                </a:cubicBezTo>
                <a:cubicBezTo>
                  <a:pt x="635" y="1536"/>
                  <a:pt x="636" y="1535"/>
                  <a:pt x="634" y="1535"/>
                </a:cubicBezTo>
                <a:cubicBezTo>
                  <a:pt x="634" y="1535"/>
                  <a:pt x="634" y="1536"/>
                  <a:pt x="633" y="1536"/>
                </a:cubicBezTo>
                <a:close/>
                <a:moveTo>
                  <a:pt x="1532" y="1542"/>
                </a:moveTo>
                <a:cubicBezTo>
                  <a:pt x="1528" y="1543"/>
                  <a:pt x="1525" y="1544"/>
                  <a:pt x="1523" y="1546"/>
                </a:cubicBezTo>
                <a:cubicBezTo>
                  <a:pt x="1521" y="1544"/>
                  <a:pt x="1521" y="1541"/>
                  <a:pt x="1521" y="1538"/>
                </a:cubicBezTo>
                <a:cubicBezTo>
                  <a:pt x="1519" y="1538"/>
                  <a:pt x="1517" y="1538"/>
                  <a:pt x="1515" y="1538"/>
                </a:cubicBezTo>
                <a:cubicBezTo>
                  <a:pt x="1516" y="1542"/>
                  <a:pt x="1516" y="1548"/>
                  <a:pt x="1510" y="1549"/>
                </a:cubicBezTo>
                <a:cubicBezTo>
                  <a:pt x="1509" y="1552"/>
                  <a:pt x="1512" y="1560"/>
                  <a:pt x="1515" y="1555"/>
                </a:cubicBezTo>
                <a:cubicBezTo>
                  <a:pt x="1511" y="1554"/>
                  <a:pt x="1515" y="1551"/>
                  <a:pt x="1516" y="1550"/>
                </a:cubicBezTo>
                <a:cubicBezTo>
                  <a:pt x="1525" y="1548"/>
                  <a:pt x="1528" y="1549"/>
                  <a:pt x="1532" y="1552"/>
                </a:cubicBezTo>
                <a:cubicBezTo>
                  <a:pt x="1531" y="1546"/>
                  <a:pt x="1536" y="1546"/>
                  <a:pt x="1536" y="1541"/>
                </a:cubicBezTo>
                <a:cubicBezTo>
                  <a:pt x="1529" y="1544"/>
                  <a:pt x="1535" y="1535"/>
                  <a:pt x="1529" y="1536"/>
                </a:cubicBezTo>
                <a:cubicBezTo>
                  <a:pt x="1528" y="1540"/>
                  <a:pt x="1532" y="1539"/>
                  <a:pt x="1532" y="1542"/>
                </a:cubicBezTo>
                <a:close/>
                <a:moveTo>
                  <a:pt x="281" y="1541"/>
                </a:moveTo>
                <a:cubicBezTo>
                  <a:pt x="283" y="1536"/>
                  <a:pt x="284" y="1543"/>
                  <a:pt x="286" y="1542"/>
                </a:cubicBezTo>
                <a:cubicBezTo>
                  <a:pt x="285" y="1547"/>
                  <a:pt x="284" y="1540"/>
                  <a:pt x="281" y="1541"/>
                </a:cubicBezTo>
                <a:close/>
                <a:moveTo>
                  <a:pt x="311" y="1542"/>
                </a:moveTo>
                <a:cubicBezTo>
                  <a:pt x="308" y="1541"/>
                  <a:pt x="308" y="1545"/>
                  <a:pt x="308" y="1546"/>
                </a:cubicBezTo>
                <a:cubicBezTo>
                  <a:pt x="306" y="1546"/>
                  <a:pt x="303" y="1545"/>
                  <a:pt x="303" y="1544"/>
                </a:cubicBezTo>
                <a:cubicBezTo>
                  <a:pt x="303" y="1545"/>
                  <a:pt x="307" y="1542"/>
                  <a:pt x="306" y="1542"/>
                </a:cubicBezTo>
                <a:cubicBezTo>
                  <a:pt x="300" y="1544"/>
                  <a:pt x="297" y="1543"/>
                  <a:pt x="297" y="1546"/>
                </a:cubicBezTo>
                <a:cubicBezTo>
                  <a:pt x="297" y="1549"/>
                  <a:pt x="294" y="1546"/>
                  <a:pt x="292" y="1547"/>
                </a:cubicBezTo>
                <a:cubicBezTo>
                  <a:pt x="292" y="1548"/>
                  <a:pt x="293" y="1551"/>
                  <a:pt x="291" y="1550"/>
                </a:cubicBezTo>
                <a:cubicBezTo>
                  <a:pt x="289" y="1550"/>
                  <a:pt x="285" y="1551"/>
                  <a:pt x="288" y="1552"/>
                </a:cubicBezTo>
                <a:cubicBezTo>
                  <a:pt x="292" y="1553"/>
                  <a:pt x="293" y="1550"/>
                  <a:pt x="296" y="1550"/>
                </a:cubicBezTo>
                <a:cubicBezTo>
                  <a:pt x="301" y="1551"/>
                  <a:pt x="305" y="1557"/>
                  <a:pt x="310" y="1554"/>
                </a:cubicBezTo>
                <a:cubicBezTo>
                  <a:pt x="309" y="1558"/>
                  <a:pt x="313" y="1558"/>
                  <a:pt x="312" y="1563"/>
                </a:cubicBezTo>
                <a:cubicBezTo>
                  <a:pt x="315" y="1563"/>
                  <a:pt x="316" y="1561"/>
                  <a:pt x="319" y="1560"/>
                </a:cubicBezTo>
                <a:cubicBezTo>
                  <a:pt x="319" y="1555"/>
                  <a:pt x="316" y="1554"/>
                  <a:pt x="314" y="1552"/>
                </a:cubicBezTo>
                <a:cubicBezTo>
                  <a:pt x="320" y="1548"/>
                  <a:pt x="335" y="1553"/>
                  <a:pt x="339" y="1549"/>
                </a:cubicBezTo>
                <a:cubicBezTo>
                  <a:pt x="337" y="1551"/>
                  <a:pt x="333" y="1547"/>
                  <a:pt x="331" y="1547"/>
                </a:cubicBezTo>
                <a:cubicBezTo>
                  <a:pt x="331" y="1547"/>
                  <a:pt x="330" y="1549"/>
                  <a:pt x="329" y="1549"/>
                </a:cubicBezTo>
                <a:cubicBezTo>
                  <a:pt x="325" y="1550"/>
                  <a:pt x="321" y="1549"/>
                  <a:pt x="317" y="1549"/>
                </a:cubicBezTo>
                <a:cubicBezTo>
                  <a:pt x="312" y="1549"/>
                  <a:pt x="310" y="1551"/>
                  <a:pt x="309" y="1549"/>
                </a:cubicBezTo>
                <a:cubicBezTo>
                  <a:pt x="312" y="1549"/>
                  <a:pt x="311" y="1545"/>
                  <a:pt x="311" y="1542"/>
                </a:cubicBezTo>
                <a:close/>
                <a:moveTo>
                  <a:pt x="298" y="1558"/>
                </a:moveTo>
                <a:cubicBezTo>
                  <a:pt x="300" y="1553"/>
                  <a:pt x="303" y="1562"/>
                  <a:pt x="305" y="1561"/>
                </a:cubicBezTo>
                <a:cubicBezTo>
                  <a:pt x="304" y="1565"/>
                  <a:pt x="301" y="1558"/>
                  <a:pt x="298" y="1558"/>
                </a:cubicBezTo>
                <a:close/>
                <a:moveTo>
                  <a:pt x="1057" y="1558"/>
                </a:moveTo>
                <a:cubicBezTo>
                  <a:pt x="1052" y="1556"/>
                  <a:pt x="1066" y="1558"/>
                  <a:pt x="1060" y="1560"/>
                </a:cubicBezTo>
                <a:cubicBezTo>
                  <a:pt x="1058" y="1561"/>
                  <a:pt x="1058" y="1559"/>
                  <a:pt x="1057" y="1558"/>
                </a:cubicBezTo>
                <a:close/>
                <a:moveTo>
                  <a:pt x="611" y="1592"/>
                </a:moveTo>
                <a:cubicBezTo>
                  <a:pt x="614" y="1591"/>
                  <a:pt x="615" y="1593"/>
                  <a:pt x="617" y="1593"/>
                </a:cubicBezTo>
                <a:cubicBezTo>
                  <a:pt x="616" y="1586"/>
                  <a:pt x="622" y="1587"/>
                  <a:pt x="623" y="1582"/>
                </a:cubicBezTo>
                <a:cubicBezTo>
                  <a:pt x="618" y="1581"/>
                  <a:pt x="615" y="1583"/>
                  <a:pt x="611" y="1584"/>
                </a:cubicBezTo>
                <a:cubicBezTo>
                  <a:pt x="611" y="1583"/>
                  <a:pt x="610" y="1582"/>
                  <a:pt x="609" y="1584"/>
                </a:cubicBezTo>
                <a:cubicBezTo>
                  <a:pt x="613" y="1583"/>
                  <a:pt x="610" y="1589"/>
                  <a:pt x="611" y="1592"/>
                </a:cubicBezTo>
                <a:close/>
                <a:moveTo>
                  <a:pt x="634" y="1598"/>
                </a:moveTo>
                <a:cubicBezTo>
                  <a:pt x="633" y="1603"/>
                  <a:pt x="637" y="1603"/>
                  <a:pt x="639" y="1604"/>
                </a:cubicBezTo>
                <a:cubicBezTo>
                  <a:pt x="638" y="1600"/>
                  <a:pt x="642" y="1601"/>
                  <a:pt x="641" y="1596"/>
                </a:cubicBezTo>
                <a:cubicBezTo>
                  <a:pt x="638" y="1596"/>
                  <a:pt x="636" y="1597"/>
                  <a:pt x="634" y="1598"/>
                </a:cubicBezTo>
                <a:close/>
                <a:moveTo>
                  <a:pt x="1282" y="7"/>
                </a:moveTo>
                <a:cubicBezTo>
                  <a:pt x="1282" y="15"/>
                  <a:pt x="1280" y="16"/>
                  <a:pt x="1282" y="23"/>
                </a:cubicBezTo>
                <a:cubicBezTo>
                  <a:pt x="1285" y="23"/>
                  <a:pt x="1287" y="23"/>
                  <a:pt x="1289" y="23"/>
                </a:cubicBezTo>
                <a:cubicBezTo>
                  <a:pt x="1292" y="20"/>
                  <a:pt x="1288" y="19"/>
                  <a:pt x="1289" y="14"/>
                </a:cubicBezTo>
                <a:cubicBezTo>
                  <a:pt x="1291" y="12"/>
                  <a:pt x="1292" y="9"/>
                  <a:pt x="1294" y="7"/>
                </a:cubicBezTo>
                <a:cubicBezTo>
                  <a:pt x="1288" y="7"/>
                  <a:pt x="1288" y="5"/>
                  <a:pt x="1282" y="7"/>
                </a:cubicBezTo>
                <a:close/>
                <a:moveTo>
                  <a:pt x="1217" y="14"/>
                </a:moveTo>
                <a:cubicBezTo>
                  <a:pt x="1213" y="9"/>
                  <a:pt x="1211" y="16"/>
                  <a:pt x="1204" y="15"/>
                </a:cubicBezTo>
                <a:cubicBezTo>
                  <a:pt x="1204" y="17"/>
                  <a:pt x="1204" y="20"/>
                  <a:pt x="1204" y="22"/>
                </a:cubicBezTo>
                <a:cubicBezTo>
                  <a:pt x="1211" y="23"/>
                  <a:pt x="1211" y="22"/>
                  <a:pt x="1219" y="22"/>
                </a:cubicBezTo>
                <a:cubicBezTo>
                  <a:pt x="1219" y="16"/>
                  <a:pt x="1225" y="16"/>
                  <a:pt x="1224" y="11"/>
                </a:cubicBezTo>
                <a:cubicBezTo>
                  <a:pt x="1222" y="10"/>
                  <a:pt x="1222" y="8"/>
                  <a:pt x="1219" y="9"/>
                </a:cubicBezTo>
                <a:cubicBezTo>
                  <a:pt x="1219" y="11"/>
                  <a:pt x="1218" y="12"/>
                  <a:pt x="1217" y="14"/>
                </a:cubicBezTo>
                <a:close/>
                <a:moveTo>
                  <a:pt x="1261" y="14"/>
                </a:moveTo>
                <a:cubicBezTo>
                  <a:pt x="1259" y="16"/>
                  <a:pt x="1253" y="17"/>
                  <a:pt x="1256" y="22"/>
                </a:cubicBezTo>
                <a:cubicBezTo>
                  <a:pt x="1261" y="21"/>
                  <a:pt x="1262" y="24"/>
                  <a:pt x="1267" y="23"/>
                </a:cubicBezTo>
                <a:cubicBezTo>
                  <a:pt x="1269" y="21"/>
                  <a:pt x="1273" y="19"/>
                  <a:pt x="1272" y="15"/>
                </a:cubicBezTo>
                <a:cubicBezTo>
                  <a:pt x="1272" y="15"/>
                  <a:pt x="1269" y="13"/>
                  <a:pt x="1269" y="12"/>
                </a:cubicBezTo>
                <a:cubicBezTo>
                  <a:pt x="1270" y="13"/>
                  <a:pt x="1266" y="14"/>
                  <a:pt x="1266" y="12"/>
                </a:cubicBezTo>
                <a:cubicBezTo>
                  <a:pt x="1265" y="10"/>
                  <a:pt x="1267" y="8"/>
                  <a:pt x="1267" y="7"/>
                </a:cubicBezTo>
                <a:cubicBezTo>
                  <a:pt x="1261" y="5"/>
                  <a:pt x="1262" y="12"/>
                  <a:pt x="1261" y="14"/>
                </a:cubicBezTo>
                <a:close/>
                <a:moveTo>
                  <a:pt x="1890" y="193"/>
                </a:moveTo>
                <a:cubicBezTo>
                  <a:pt x="1888" y="192"/>
                  <a:pt x="1880" y="193"/>
                  <a:pt x="1885" y="194"/>
                </a:cubicBezTo>
                <a:cubicBezTo>
                  <a:pt x="1892" y="194"/>
                  <a:pt x="1900" y="194"/>
                  <a:pt x="1907" y="194"/>
                </a:cubicBezTo>
                <a:cubicBezTo>
                  <a:pt x="1908" y="187"/>
                  <a:pt x="1899" y="197"/>
                  <a:pt x="1899" y="190"/>
                </a:cubicBezTo>
                <a:cubicBezTo>
                  <a:pt x="1901" y="190"/>
                  <a:pt x="1911" y="190"/>
                  <a:pt x="1905" y="188"/>
                </a:cubicBezTo>
                <a:cubicBezTo>
                  <a:pt x="1900" y="189"/>
                  <a:pt x="1890" y="186"/>
                  <a:pt x="1887" y="190"/>
                </a:cubicBezTo>
                <a:cubicBezTo>
                  <a:pt x="1889" y="190"/>
                  <a:pt x="1890" y="191"/>
                  <a:pt x="1890" y="193"/>
                </a:cubicBezTo>
                <a:close/>
                <a:moveTo>
                  <a:pt x="1838" y="210"/>
                </a:moveTo>
                <a:cubicBezTo>
                  <a:pt x="1837" y="210"/>
                  <a:pt x="1849" y="215"/>
                  <a:pt x="1847" y="210"/>
                </a:cubicBezTo>
                <a:cubicBezTo>
                  <a:pt x="1838" y="207"/>
                  <a:pt x="1851" y="208"/>
                  <a:pt x="1850" y="202"/>
                </a:cubicBezTo>
                <a:cubicBezTo>
                  <a:pt x="1844" y="201"/>
                  <a:pt x="1837" y="201"/>
                  <a:pt x="1830" y="202"/>
                </a:cubicBezTo>
                <a:cubicBezTo>
                  <a:pt x="1832" y="211"/>
                  <a:pt x="1820" y="206"/>
                  <a:pt x="1819" y="210"/>
                </a:cubicBezTo>
                <a:cubicBezTo>
                  <a:pt x="1824" y="210"/>
                  <a:pt x="1828" y="211"/>
                  <a:pt x="1832" y="212"/>
                </a:cubicBezTo>
                <a:cubicBezTo>
                  <a:pt x="1831" y="209"/>
                  <a:pt x="1835" y="205"/>
                  <a:pt x="1835" y="209"/>
                </a:cubicBezTo>
                <a:cubicBezTo>
                  <a:pt x="1830" y="213"/>
                  <a:pt x="1838" y="210"/>
                  <a:pt x="1838" y="210"/>
                </a:cubicBezTo>
                <a:close/>
                <a:moveTo>
                  <a:pt x="2018" y="372"/>
                </a:moveTo>
                <a:cubicBezTo>
                  <a:pt x="2011" y="371"/>
                  <a:pt x="2004" y="373"/>
                  <a:pt x="1998" y="374"/>
                </a:cubicBezTo>
                <a:cubicBezTo>
                  <a:pt x="1994" y="374"/>
                  <a:pt x="1989" y="372"/>
                  <a:pt x="1987" y="375"/>
                </a:cubicBezTo>
                <a:cubicBezTo>
                  <a:pt x="1992" y="379"/>
                  <a:pt x="2007" y="370"/>
                  <a:pt x="2011" y="377"/>
                </a:cubicBezTo>
                <a:cubicBezTo>
                  <a:pt x="2009" y="377"/>
                  <a:pt x="2008" y="379"/>
                  <a:pt x="2008" y="380"/>
                </a:cubicBezTo>
                <a:cubicBezTo>
                  <a:pt x="2013" y="379"/>
                  <a:pt x="2014" y="381"/>
                  <a:pt x="2016" y="383"/>
                </a:cubicBezTo>
                <a:cubicBezTo>
                  <a:pt x="2017" y="377"/>
                  <a:pt x="2024" y="381"/>
                  <a:pt x="2029" y="380"/>
                </a:cubicBezTo>
                <a:cubicBezTo>
                  <a:pt x="2031" y="379"/>
                  <a:pt x="2032" y="378"/>
                  <a:pt x="2034" y="377"/>
                </a:cubicBezTo>
                <a:cubicBezTo>
                  <a:pt x="2036" y="376"/>
                  <a:pt x="2038" y="375"/>
                  <a:pt x="2039" y="374"/>
                </a:cubicBezTo>
                <a:cubicBezTo>
                  <a:pt x="2031" y="375"/>
                  <a:pt x="2021" y="371"/>
                  <a:pt x="2016" y="378"/>
                </a:cubicBezTo>
                <a:cubicBezTo>
                  <a:pt x="2016" y="376"/>
                  <a:pt x="2013" y="377"/>
                  <a:pt x="2013" y="375"/>
                </a:cubicBezTo>
                <a:cubicBezTo>
                  <a:pt x="2015" y="375"/>
                  <a:pt x="2018" y="375"/>
                  <a:pt x="2018" y="372"/>
                </a:cubicBezTo>
                <a:close/>
                <a:moveTo>
                  <a:pt x="182" y="472"/>
                </a:moveTo>
                <a:cubicBezTo>
                  <a:pt x="177" y="472"/>
                  <a:pt x="173" y="471"/>
                  <a:pt x="169" y="472"/>
                </a:cubicBezTo>
                <a:cubicBezTo>
                  <a:pt x="167" y="472"/>
                  <a:pt x="168" y="473"/>
                  <a:pt x="167" y="474"/>
                </a:cubicBezTo>
                <a:cubicBezTo>
                  <a:pt x="163" y="475"/>
                  <a:pt x="157" y="471"/>
                  <a:pt x="157" y="477"/>
                </a:cubicBezTo>
                <a:cubicBezTo>
                  <a:pt x="165" y="476"/>
                  <a:pt x="164" y="478"/>
                  <a:pt x="161" y="482"/>
                </a:cubicBezTo>
                <a:cubicBezTo>
                  <a:pt x="171" y="482"/>
                  <a:pt x="181" y="478"/>
                  <a:pt x="190" y="477"/>
                </a:cubicBezTo>
                <a:cubicBezTo>
                  <a:pt x="195" y="476"/>
                  <a:pt x="199" y="479"/>
                  <a:pt x="203" y="475"/>
                </a:cubicBezTo>
                <a:cubicBezTo>
                  <a:pt x="200" y="476"/>
                  <a:pt x="196" y="472"/>
                  <a:pt x="199" y="472"/>
                </a:cubicBezTo>
                <a:cubicBezTo>
                  <a:pt x="206" y="473"/>
                  <a:pt x="205" y="473"/>
                  <a:pt x="208" y="472"/>
                </a:cubicBezTo>
                <a:cubicBezTo>
                  <a:pt x="211" y="471"/>
                  <a:pt x="217" y="474"/>
                  <a:pt x="217" y="470"/>
                </a:cubicBezTo>
                <a:cubicBezTo>
                  <a:pt x="207" y="467"/>
                  <a:pt x="194" y="471"/>
                  <a:pt x="182" y="472"/>
                </a:cubicBezTo>
                <a:close/>
                <a:moveTo>
                  <a:pt x="180" y="475"/>
                </a:moveTo>
                <a:cubicBezTo>
                  <a:pt x="178" y="480"/>
                  <a:pt x="173" y="476"/>
                  <a:pt x="166" y="478"/>
                </a:cubicBezTo>
                <a:cubicBezTo>
                  <a:pt x="169" y="473"/>
                  <a:pt x="173" y="475"/>
                  <a:pt x="180" y="475"/>
                </a:cubicBezTo>
                <a:close/>
                <a:moveTo>
                  <a:pt x="53" y="781"/>
                </a:moveTo>
                <a:cubicBezTo>
                  <a:pt x="56" y="786"/>
                  <a:pt x="50" y="788"/>
                  <a:pt x="49" y="784"/>
                </a:cubicBezTo>
                <a:cubicBezTo>
                  <a:pt x="50" y="784"/>
                  <a:pt x="52" y="784"/>
                  <a:pt x="52" y="783"/>
                </a:cubicBezTo>
                <a:cubicBezTo>
                  <a:pt x="47" y="783"/>
                  <a:pt x="42" y="784"/>
                  <a:pt x="43" y="789"/>
                </a:cubicBezTo>
                <a:cubicBezTo>
                  <a:pt x="47" y="788"/>
                  <a:pt x="52" y="789"/>
                  <a:pt x="57" y="791"/>
                </a:cubicBezTo>
                <a:cubicBezTo>
                  <a:pt x="57" y="788"/>
                  <a:pt x="57" y="785"/>
                  <a:pt x="60" y="786"/>
                </a:cubicBezTo>
                <a:cubicBezTo>
                  <a:pt x="58" y="791"/>
                  <a:pt x="61" y="792"/>
                  <a:pt x="67" y="792"/>
                </a:cubicBezTo>
                <a:cubicBezTo>
                  <a:pt x="69" y="787"/>
                  <a:pt x="61" y="791"/>
                  <a:pt x="62" y="788"/>
                </a:cubicBezTo>
                <a:cubicBezTo>
                  <a:pt x="66" y="785"/>
                  <a:pt x="64" y="780"/>
                  <a:pt x="60" y="778"/>
                </a:cubicBezTo>
                <a:cubicBezTo>
                  <a:pt x="59" y="780"/>
                  <a:pt x="56" y="781"/>
                  <a:pt x="53" y="781"/>
                </a:cubicBezTo>
                <a:close/>
                <a:moveTo>
                  <a:pt x="396" y="1433"/>
                </a:moveTo>
                <a:cubicBezTo>
                  <a:pt x="390" y="1435"/>
                  <a:pt x="389" y="1422"/>
                  <a:pt x="385" y="1427"/>
                </a:cubicBezTo>
                <a:cubicBezTo>
                  <a:pt x="386" y="1426"/>
                  <a:pt x="386" y="1429"/>
                  <a:pt x="385" y="1428"/>
                </a:cubicBezTo>
                <a:cubicBezTo>
                  <a:pt x="384" y="1428"/>
                  <a:pt x="384" y="1425"/>
                  <a:pt x="383" y="1425"/>
                </a:cubicBezTo>
                <a:cubicBezTo>
                  <a:pt x="381" y="1424"/>
                  <a:pt x="380" y="1427"/>
                  <a:pt x="377" y="1427"/>
                </a:cubicBezTo>
                <a:cubicBezTo>
                  <a:pt x="377" y="1429"/>
                  <a:pt x="377" y="1432"/>
                  <a:pt x="377" y="1435"/>
                </a:cubicBezTo>
                <a:cubicBezTo>
                  <a:pt x="375" y="1433"/>
                  <a:pt x="372" y="1433"/>
                  <a:pt x="371" y="1436"/>
                </a:cubicBezTo>
                <a:cubicBezTo>
                  <a:pt x="375" y="1436"/>
                  <a:pt x="378" y="1437"/>
                  <a:pt x="379" y="1439"/>
                </a:cubicBezTo>
                <a:cubicBezTo>
                  <a:pt x="379" y="1441"/>
                  <a:pt x="376" y="1441"/>
                  <a:pt x="376" y="1443"/>
                </a:cubicBezTo>
                <a:cubicBezTo>
                  <a:pt x="377" y="1443"/>
                  <a:pt x="378" y="1444"/>
                  <a:pt x="376" y="1444"/>
                </a:cubicBezTo>
                <a:cubicBezTo>
                  <a:pt x="372" y="1441"/>
                  <a:pt x="369" y="1446"/>
                  <a:pt x="365" y="1441"/>
                </a:cubicBezTo>
                <a:cubicBezTo>
                  <a:pt x="366" y="1444"/>
                  <a:pt x="364" y="1445"/>
                  <a:pt x="361" y="1444"/>
                </a:cubicBezTo>
                <a:cubicBezTo>
                  <a:pt x="358" y="1440"/>
                  <a:pt x="361" y="1442"/>
                  <a:pt x="362" y="1439"/>
                </a:cubicBezTo>
                <a:cubicBezTo>
                  <a:pt x="358" y="1439"/>
                  <a:pt x="355" y="1436"/>
                  <a:pt x="354" y="1441"/>
                </a:cubicBezTo>
                <a:cubicBezTo>
                  <a:pt x="362" y="1442"/>
                  <a:pt x="351" y="1443"/>
                  <a:pt x="352" y="1446"/>
                </a:cubicBezTo>
                <a:cubicBezTo>
                  <a:pt x="358" y="1446"/>
                  <a:pt x="365" y="1445"/>
                  <a:pt x="369" y="1449"/>
                </a:cubicBezTo>
                <a:cubicBezTo>
                  <a:pt x="366" y="1449"/>
                  <a:pt x="365" y="1452"/>
                  <a:pt x="366" y="1455"/>
                </a:cubicBezTo>
                <a:cubicBezTo>
                  <a:pt x="367" y="1456"/>
                  <a:pt x="368" y="1457"/>
                  <a:pt x="368" y="1458"/>
                </a:cubicBezTo>
                <a:cubicBezTo>
                  <a:pt x="370" y="1458"/>
                  <a:pt x="373" y="1458"/>
                  <a:pt x="375" y="1458"/>
                </a:cubicBezTo>
                <a:cubicBezTo>
                  <a:pt x="377" y="1453"/>
                  <a:pt x="375" y="1454"/>
                  <a:pt x="375" y="1447"/>
                </a:cubicBezTo>
                <a:cubicBezTo>
                  <a:pt x="379" y="1447"/>
                  <a:pt x="385" y="1446"/>
                  <a:pt x="387" y="1449"/>
                </a:cubicBezTo>
                <a:cubicBezTo>
                  <a:pt x="388" y="1447"/>
                  <a:pt x="390" y="1446"/>
                  <a:pt x="393" y="1446"/>
                </a:cubicBezTo>
                <a:cubicBezTo>
                  <a:pt x="391" y="1439"/>
                  <a:pt x="393" y="1438"/>
                  <a:pt x="398" y="1441"/>
                </a:cubicBezTo>
                <a:cubicBezTo>
                  <a:pt x="398" y="1437"/>
                  <a:pt x="395" y="1438"/>
                  <a:pt x="396" y="1433"/>
                </a:cubicBezTo>
                <a:close/>
                <a:moveTo>
                  <a:pt x="1510" y="1454"/>
                </a:moveTo>
                <a:cubicBezTo>
                  <a:pt x="1512" y="1454"/>
                  <a:pt x="1512" y="1454"/>
                  <a:pt x="1512" y="1455"/>
                </a:cubicBezTo>
                <a:cubicBezTo>
                  <a:pt x="1513" y="1459"/>
                  <a:pt x="1514" y="1462"/>
                  <a:pt x="1515" y="1465"/>
                </a:cubicBezTo>
                <a:cubicBezTo>
                  <a:pt x="1512" y="1472"/>
                  <a:pt x="1512" y="1486"/>
                  <a:pt x="1521" y="1487"/>
                </a:cubicBezTo>
                <a:cubicBezTo>
                  <a:pt x="1523" y="1482"/>
                  <a:pt x="1521" y="1475"/>
                  <a:pt x="1521" y="1465"/>
                </a:cubicBezTo>
                <a:cubicBezTo>
                  <a:pt x="1524" y="1465"/>
                  <a:pt x="1526" y="1464"/>
                  <a:pt x="1527" y="1462"/>
                </a:cubicBezTo>
                <a:cubicBezTo>
                  <a:pt x="1523" y="1462"/>
                  <a:pt x="1525" y="1457"/>
                  <a:pt x="1524" y="1455"/>
                </a:cubicBezTo>
                <a:cubicBezTo>
                  <a:pt x="1523" y="1454"/>
                  <a:pt x="1519" y="1451"/>
                  <a:pt x="1518" y="1450"/>
                </a:cubicBezTo>
                <a:cubicBezTo>
                  <a:pt x="1518" y="1450"/>
                  <a:pt x="1519" y="1448"/>
                  <a:pt x="1518" y="1447"/>
                </a:cubicBezTo>
                <a:cubicBezTo>
                  <a:pt x="1517" y="1446"/>
                  <a:pt x="1516" y="1445"/>
                  <a:pt x="1515" y="1444"/>
                </a:cubicBezTo>
                <a:cubicBezTo>
                  <a:pt x="1514" y="1436"/>
                  <a:pt x="1520" y="1430"/>
                  <a:pt x="1513" y="1428"/>
                </a:cubicBezTo>
                <a:cubicBezTo>
                  <a:pt x="1514" y="1434"/>
                  <a:pt x="1512" y="1446"/>
                  <a:pt x="1510" y="1454"/>
                </a:cubicBezTo>
                <a:close/>
                <a:moveTo>
                  <a:pt x="655" y="1485"/>
                </a:moveTo>
                <a:cubicBezTo>
                  <a:pt x="654" y="1480"/>
                  <a:pt x="659" y="1474"/>
                  <a:pt x="656" y="1471"/>
                </a:cubicBezTo>
                <a:cubicBezTo>
                  <a:pt x="654" y="1471"/>
                  <a:pt x="652" y="1471"/>
                  <a:pt x="650" y="1471"/>
                </a:cubicBezTo>
                <a:cubicBezTo>
                  <a:pt x="650" y="1478"/>
                  <a:pt x="649" y="1484"/>
                  <a:pt x="655" y="1485"/>
                </a:cubicBezTo>
                <a:close/>
                <a:moveTo>
                  <a:pt x="305" y="1482"/>
                </a:moveTo>
                <a:cubicBezTo>
                  <a:pt x="302" y="1479"/>
                  <a:pt x="298" y="1482"/>
                  <a:pt x="296" y="1482"/>
                </a:cubicBezTo>
                <a:cubicBezTo>
                  <a:pt x="296" y="1482"/>
                  <a:pt x="295" y="1479"/>
                  <a:pt x="294" y="1479"/>
                </a:cubicBezTo>
                <a:cubicBezTo>
                  <a:pt x="292" y="1479"/>
                  <a:pt x="292" y="1481"/>
                  <a:pt x="291" y="1482"/>
                </a:cubicBezTo>
                <a:cubicBezTo>
                  <a:pt x="293" y="1482"/>
                  <a:pt x="295" y="1483"/>
                  <a:pt x="294" y="1485"/>
                </a:cubicBezTo>
                <a:cubicBezTo>
                  <a:pt x="298" y="1485"/>
                  <a:pt x="299" y="1483"/>
                  <a:pt x="304" y="1484"/>
                </a:cubicBezTo>
                <a:cubicBezTo>
                  <a:pt x="305" y="1487"/>
                  <a:pt x="306" y="1490"/>
                  <a:pt x="307" y="1493"/>
                </a:cubicBezTo>
                <a:cubicBezTo>
                  <a:pt x="310" y="1493"/>
                  <a:pt x="312" y="1493"/>
                  <a:pt x="315" y="1493"/>
                </a:cubicBezTo>
                <a:cubicBezTo>
                  <a:pt x="316" y="1488"/>
                  <a:pt x="310" y="1490"/>
                  <a:pt x="311" y="1485"/>
                </a:cubicBezTo>
                <a:cubicBezTo>
                  <a:pt x="315" y="1480"/>
                  <a:pt x="323" y="1485"/>
                  <a:pt x="330" y="1485"/>
                </a:cubicBezTo>
                <a:cubicBezTo>
                  <a:pt x="330" y="1480"/>
                  <a:pt x="321" y="1483"/>
                  <a:pt x="326" y="1477"/>
                </a:cubicBezTo>
                <a:cubicBezTo>
                  <a:pt x="321" y="1475"/>
                  <a:pt x="310" y="1482"/>
                  <a:pt x="314" y="1476"/>
                </a:cubicBezTo>
                <a:cubicBezTo>
                  <a:pt x="311" y="1476"/>
                  <a:pt x="308" y="1476"/>
                  <a:pt x="305" y="1476"/>
                </a:cubicBezTo>
                <a:cubicBezTo>
                  <a:pt x="305" y="1478"/>
                  <a:pt x="305" y="1480"/>
                  <a:pt x="305" y="1482"/>
                </a:cubicBezTo>
                <a:close/>
                <a:moveTo>
                  <a:pt x="471" y="1485"/>
                </a:moveTo>
                <a:cubicBezTo>
                  <a:pt x="471" y="1492"/>
                  <a:pt x="472" y="1501"/>
                  <a:pt x="476" y="1501"/>
                </a:cubicBezTo>
                <a:cubicBezTo>
                  <a:pt x="478" y="1501"/>
                  <a:pt x="477" y="1502"/>
                  <a:pt x="477" y="1503"/>
                </a:cubicBezTo>
                <a:cubicBezTo>
                  <a:pt x="480" y="1504"/>
                  <a:pt x="482" y="1507"/>
                  <a:pt x="484" y="1506"/>
                </a:cubicBezTo>
                <a:cubicBezTo>
                  <a:pt x="484" y="1502"/>
                  <a:pt x="481" y="1501"/>
                  <a:pt x="482" y="1496"/>
                </a:cubicBezTo>
                <a:cubicBezTo>
                  <a:pt x="482" y="1493"/>
                  <a:pt x="486" y="1494"/>
                  <a:pt x="485" y="1490"/>
                </a:cubicBezTo>
                <a:cubicBezTo>
                  <a:pt x="481" y="1489"/>
                  <a:pt x="482" y="1480"/>
                  <a:pt x="477" y="1481"/>
                </a:cubicBezTo>
                <a:cubicBezTo>
                  <a:pt x="478" y="1486"/>
                  <a:pt x="475" y="1486"/>
                  <a:pt x="471" y="1485"/>
                </a:cubicBezTo>
                <a:close/>
                <a:moveTo>
                  <a:pt x="377" y="1533"/>
                </a:moveTo>
                <a:cubicBezTo>
                  <a:pt x="375" y="1529"/>
                  <a:pt x="380" y="1530"/>
                  <a:pt x="379" y="1527"/>
                </a:cubicBezTo>
                <a:cubicBezTo>
                  <a:pt x="375" y="1527"/>
                  <a:pt x="371" y="1527"/>
                  <a:pt x="367" y="1527"/>
                </a:cubicBezTo>
                <a:cubicBezTo>
                  <a:pt x="366" y="1533"/>
                  <a:pt x="371" y="1533"/>
                  <a:pt x="377" y="1533"/>
                </a:cubicBezTo>
                <a:close/>
                <a:moveTo>
                  <a:pt x="1878" y="1527"/>
                </a:moveTo>
                <a:cubicBezTo>
                  <a:pt x="1875" y="1531"/>
                  <a:pt x="1872" y="1536"/>
                  <a:pt x="1864" y="1535"/>
                </a:cubicBezTo>
                <a:cubicBezTo>
                  <a:pt x="1864" y="1537"/>
                  <a:pt x="1863" y="1539"/>
                  <a:pt x="1863" y="1541"/>
                </a:cubicBezTo>
                <a:cubicBezTo>
                  <a:pt x="1867" y="1541"/>
                  <a:pt x="1871" y="1541"/>
                  <a:pt x="1873" y="1539"/>
                </a:cubicBezTo>
                <a:cubicBezTo>
                  <a:pt x="1875" y="1539"/>
                  <a:pt x="1877" y="1540"/>
                  <a:pt x="1877" y="1538"/>
                </a:cubicBezTo>
                <a:cubicBezTo>
                  <a:pt x="1875" y="1538"/>
                  <a:pt x="1873" y="1536"/>
                  <a:pt x="1873" y="1535"/>
                </a:cubicBezTo>
                <a:cubicBezTo>
                  <a:pt x="1875" y="1532"/>
                  <a:pt x="1880" y="1533"/>
                  <a:pt x="1884" y="1533"/>
                </a:cubicBezTo>
                <a:cubicBezTo>
                  <a:pt x="1884" y="1529"/>
                  <a:pt x="1882" y="1527"/>
                  <a:pt x="1878" y="1527"/>
                </a:cubicBezTo>
                <a:close/>
                <a:moveTo>
                  <a:pt x="460" y="1581"/>
                </a:moveTo>
                <a:cubicBezTo>
                  <a:pt x="465" y="1582"/>
                  <a:pt x="463" y="1576"/>
                  <a:pt x="466" y="1576"/>
                </a:cubicBezTo>
                <a:cubicBezTo>
                  <a:pt x="467" y="1575"/>
                  <a:pt x="469" y="1576"/>
                  <a:pt x="469" y="1574"/>
                </a:cubicBezTo>
                <a:cubicBezTo>
                  <a:pt x="467" y="1574"/>
                  <a:pt x="465" y="1574"/>
                  <a:pt x="466" y="1571"/>
                </a:cubicBezTo>
                <a:cubicBezTo>
                  <a:pt x="461" y="1572"/>
                  <a:pt x="460" y="1569"/>
                  <a:pt x="457" y="1569"/>
                </a:cubicBezTo>
                <a:cubicBezTo>
                  <a:pt x="457" y="1574"/>
                  <a:pt x="459" y="1577"/>
                  <a:pt x="460" y="1581"/>
                </a:cubicBezTo>
                <a:close/>
                <a:moveTo>
                  <a:pt x="891" y="1574"/>
                </a:moveTo>
                <a:cubicBezTo>
                  <a:pt x="889" y="1572"/>
                  <a:pt x="887" y="1570"/>
                  <a:pt x="883" y="1569"/>
                </a:cubicBezTo>
                <a:cubicBezTo>
                  <a:pt x="881" y="1570"/>
                  <a:pt x="880" y="1572"/>
                  <a:pt x="877" y="1571"/>
                </a:cubicBezTo>
                <a:cubicBezTo>
                  <a:pt x="877" y="1573"/>
                  <a:pt x="875" y="1573"/>
                  <a:pt x="875" y="1576"/>
                </a:cubicBezTo>
                <a:cubicBezTo>
                  <a:pt x="873" y="1575"/>
                  <a:pt x="873" y="1583"/>
                  <a:pt x="876" y="1582"/>
                </a:cubicBezTo>
                <a:cubicBezTo>
                  <a:pt x="877" y="1580"/>
                  <a:pt x="877" y="1575"/>
                  <a:pt x="882" y="1576"/>
                </a:cubicBezTo>
                <a:cubicBezTo>
                  <a:pt x="886" y="1576"/>
                  <a:pt x="885" y="1581"/>
                  <a:pt x="885" y="1585"/>
                </a:cubicBezTo>
                <a:cubicBezTo>
                  <a:pt x="883" y="1586"/>
                  <a:pt x="873" y="1587"/>
                  <a:pt x="877" y="1588"/>
                </a:cubicBezTo>
                <a:cubicBezTo>
                  <a:pt x="883" y="1587"/>
                  <a:pt x="884" y="1591"/>
                  <a:pt x="890" y="1590"/>
                </a:cubicBezTo>
                <a:cubicBezTo>
                  <a:pt x="889" y="1588"/>
                  <a:pt x="892" y="1589"/>
                  <a:pt x="893" y="1588"/>
                </a:cubicBezTo>
                <a:cubicBezTo>
                  <a:pt x="893" y="1588"/>
                  <a:pt x="892" y="1586"/>
                  <a:pt x="893" y="1585"/>
                </a:cubicBezTo>
                <a:cubicBezTo>
                  <a:pt x="893" y="1582"/>
                  <a:pt x="897" y="1582"/>
                  <a:pt x="899" y="1581"/>
                </a:cubicBezTo>
                <a:cubicBezTo>
                  <a:pt x="899" y="1582"/>
                  <a:pt x="899" y="1584"/>
                  <a:pt x="902" y="1584"/>
                </a:cubicBezTo>
                <a:cubicBezTo>
                  <a:pt x="905" y="1578"/>
                  <a:pt x="901" y="1575"/>
                  <a:pt x="898" y="1571"/>
                </a:cubicBezTo>
                <a:cubicBezTo>
                  <a:pt x="894" y="1570"/>
                  <a:pt x="896" y="1575"/>
                  <a:pt x="891" y="1574"/>
                </a:cubicBezTo>
                <a:close/>
                <a:moveTo>
                  <a:pt x="768" y="1574"/>
                </a:moveTo>
                <a:cubicBezTo>
                  <a:pt x="763" y="1578"/>
                  <a:pt x="766" y="1589"/>
                  <a:pt x="756" y="1587"/>
                </a:cubicBezTo>
                <a:cubicBezTo>
                  <a:pt x="754" y="1588"/>
                  <a:pt x="756" y="1593"/>
                  <a:pt x="753" y="1593"/>
                </a:cubicBezTo>
                <a:cubicBezTo>
                  <a:pt x="751" y="1593"/>
                  <a:pt x="750" y="1593"/>
                  <a:pt x="748" y="1593"/>
                </a:cubicBezTo>
                <a:cubicBezTo>
                  <a:pt x="746" y="1593"/>
                  <a:pt x="744" y="1594"/>
                  <a:pt x="747" y="1595"/>
                </a:cubicBezTo>
                <a:cubicBezTo>
                  <a:pt x="758" y="1595"/>
                  <a:pt x="762" y="1594"/>
                  <a:pt x="771" y="1595"/>
                </a:cubicBezTo>
                <a:cubicBezTo>
                  <a:pt x="773" y="1592"/>
                  <a:pt x="775" y="1590"/>
                  <a:pt x="776" y="1587"/>
                </a:cubicBezTo>
                <a:cubicBezTo>
                  <a:pt x="773" y="1587"/>
                  <a:pt x="772" y="1585"/>
                  <a:pt x="772" y="1582"/>
                </a:cubicBezTo>
                <a:cubicBezTo>
                  <a:pt x="773" y="1578"/>
                  <a:pt x="778" y="1580"/>
                  <a:pt x="779" y="1576"/>
                </a:cubicBezTo>
                <a:cubicBezTo>
                  <a:pt x="774" y="1577"/>
                  <a:pt x="773" y="1573"/>
                  <a:pt x="768" y="1574"/>
                </a:cubicBezTo>
                <a:close/>
                <a:moveTo>
                  <a:pt x="1033" y="1606"/>
                </a:moveTo>
                <a:cubicBezTo>
                  <a:pt x="1036" y="1606"/>
                  <a:pt x="1039" y="1606"/>
                  <a:pt x="1040" y="1604"/>
                </a:cubicBezTo>
                <a:cubicBezTo>
                  <a:pt x="1040" y="1606"/>
                  <a:pt x="1045" y="1606"/>
                  <a:pt x="1045" y="1604"/>
                </a:cubicBezTo>
                <a:cubicBezTo>
                  <a:pt x="1037" y="1605"/>
                  <a:pt x="1042" y="1592"/>
                  <a:pt x="1034" y="1592"/>
                </a:cubicBezTo>
                <a:cubicBezTo>
                  <a:pt x="1032" y="1594"/>
                  <a:pt x="1033" y="1601"/>
                  <a:pt x="1033" y="1606"/>
                </a:cubicBezTo>
                <a:close/>
              </a:path>
            </a:pathLst>
          </a:custGeom>
          <a:solidFill>
            <a:srgbClr val="479796"/>
          </a:solidFill>
          <a:ln>
            <a:noFill/>
          </a:ln>
        </p:spPr>
        <p:txBody>
          <a:bodyPr anchor="ctr"/>
          <a:p>
            <a:pPr algn="ctr"/>
            <a:endParaRPr lang="zh-CN" altLang="en-US" sz="5400" dirty="0">
              <a:ln w="10160">
                <a:solidFill>
                  <a:schemeClr val="accent5"/>
                </a:solidFill>
                <a:prstDash val="solid"/>
              </a:ln>
              <a:solidFill>
                <a:schemeClr val="tx1"/>
              </a:solidFill>
              <a:effectLst>
                <a:outerShdw blurRad="38100" dist="22860" dir="5400000" algn="tl" rotWithShape="0">
                  <a:srgbClr val="000000">
                    <a:alpha val="30000"/>
                  </a:srgbClr>
                </a:outerShdw>
              </a:effectLst>
              <a:latin typeface="+mj-ea"/>
              <a:ea typeface="+mj-ea"/>
              <a:sym typeface="宋体" panose="02010600030101010101" pitchFamily="2" charset="-122"/>
            </a:endParaRPr>
          </a:p>
        </p:txBody>
      </p:sp>
      <p:sp>
        <p:nvSpPr>
          <p:cNvPr id="4" name="TextBox 3"/>
          <p:cNvSpPr txBox="1">
            <a:spLocks noChangeArrowheads="1"/>
          </p:cNvSpPr>
          <p:nvPr/>
        </p:nvSpPr>
        <p:spPr bwMode="auto">
          <a:xfrm>
            <a:off x="1219200" y="506096"/>
            <a:ext cx="975360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5400" dirty="0">
                <a:latin typeface="微软雅黑" panose="020B0503020204020204" pitchFamily="34" charset="-122"/>
                <a:ea typeface="微软雅黑" panose="020B0503020204020204" pitchFamily="34" charset="-122"/>
              </a:rPr>
              <a:t>目录</a:t>
            </a:r>
            <a:endParaRPr lang="en-US" altLang="zh-CN" sz="5400" dirty="0">
              <a:latin typeface="Gulim" panose="020B0600000101010101" pitchFamily="34" charset="-127"/>
            </a:endParaRPr>
          </a:p>
        </p:txBody>
      </p:sp>
      <p:sp>
        <p:nvSpPr>
          <p:cNvPr id="10" name="Oval 9"/>
          <p:cNvSpPr/>
          <p:nvPr/>
        </p:nvSpPr>
        <p:spPr>
          <a:xfrm>
            <a:off x="1875790" y="2106295"/>
            <a:ext cx="812800" cy="812800"/>
          </a:xfrm>
          <a:prstGeom prst="ellipse">
            <a:avLst/>
          </a:prstGeom>
          <a:solidFill>
            <a:srgbClr val="4797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solidFill>
                  <a:schemeClr val="tx1"/>
                </a:solidFill>
                <a:latin typeface="幼圆" panose="02010509060101010101" charset="-122"/>
                <a:ea typeface="幼圆" panose="02010509060101010101" charset="-122"/>
              </a:rPr>
              <a:t>1</a:t>
            </a:r>
            <a:endParaRPr lang="en-US" sz="3600" b="1" dirty="0">
              <a:solidFill>
                <a:schemeClr val="tx1"/>
              </a:solidFill>
              <a:latin typeface="幼圆" panose="02010509060101010101" charset="-122"/>
              <a:ea typeface="幼圆" panose="02010509060101010101" charset="-122"/>
            </a:endParaRPr>
          </a:p>
        </p:txBody>
      </p:sp>
      <p:sp>
        <p:nvSpPr>
          <p:cNvPr id="23" name="Oval 22"/>
          <p:cNvSpPr/>
          <p:nvPr/>
        </p:nvSpPr>
        <p:spPr>
          <a:xfrm>
            <a:off x="1875790" y="3573145"/>
            <a:ext cx="812800" cy="813606"/>
          </a:xfrm>
          <a:prstGeom prst="ellipse">
            <a:avLst/>
          </a:prstGeom>
          <a:solidFill>
            <a:srgbClr val="4797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solidFill>
                  <a:schemeClr val="tx1"/>
                </a:solidFill>
                <a:latin typeface="幼圆" panose="02010509060101010101" charset="-122"/>
                <a:ea typeface="幼圆" panose="02010509060101010101" charset="-122"/>
              </a:rPr>
              <a:t>2</a:t>
            </a:r>
            <a:endParaRPr lang="en-US" sz="3600" b="1" dirty="0">
              <a:solidFill>
                <a:schemeClr val="tx1"/>
              </a:solidFill>
              <a:latin typeface="幼圆" panose="02010509060101010101" charset="-122"/>
              <a:ea typeface="幼圆" panose="02010509060101010101" charset="-122"/>
            </a:endParaRPr>
          </a:p>
        </p:txBody>
      </p:sp>
      <p:sp>
        <p:nvSpPr>
          <p:cNvPr id="35" name="Oval 34"/>
          <p:cNvSpPr/>
          <p:nvPr/>
        </p:nvSpPr>
        <p:spPr>
          <a:xfrm>
            <a:off x="1875790" y="4939030"/>
            <a:ext cx="812800" cy="812800"/>
          </a:xfrm>
          <a:prstGeom prst="ellipse">
            <a:avLst/>
          </a:prstGeom>
          <a:solidFill>
            <a:srgbClr val="4797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solidFill>
                  <a:schemeClr val="tx1"/>
                </a:solidFill>
                <a:latin typeface="幼圆" panose="02010509060101010101" charset="-122"/>
                <a:ea typeface="幼圆" panose="02010509060101010101" charset="-122"/>
              </a:rPr>
              <a:t>3</a:t>
            </a:r>
            <a:endParaRPr lang="en-US" sz="3600" b="1" dirty="0">
              <a:solidFill>
                <a:schemeClr val="tx1"/>
              </a:solidFill>
              <a:latin typeface="幼圆" panose="02010509060101010101" charset="-122"/>
              <a:ea typeface="幼圆" panose="02010509060101010101" charset="-122"/>
            </a:endParaRPr>
          </a:p>
        </p:txBody>
      </p:sp>
      <p:sp>
        <p:nvSpPr>
          <p:cNvPr id="39" name="Oval 38"/>
          <p:cNvSpPr/>
          <p:nvPr/>
        </p:nvSpPr>
        <p:spPr>
          <a:xfrm>
            <a:off x="6900545" y="2106295"/>
            <a:ext cx="812800" cy="812800"/>
          </a:xfrm>
          <a:prstGeom prst="ellipse">
            <a:avLst/>
          </a:prstGeom>
          <a:solidFill>
            <a:srgbClr val="4797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solidFill>
                  <a:schemeClr val="tx1"/>
                </a:solidFill>
                <a:latin typeface="幼圆" panose="02010509060101010101" charset="-122"/>
                <a:ea typeface="幼圆" panose="02010509060101010101" charset="-122"/>
              </a:rPr>
              <a:t>4</a:t>
            </a:r>
            <a:endParaRPr lang="en-US" sz="3600" b="1" dirty="0">
              <a:solidFill>
                <a:schemeClr val="tx1"/>
              </a:solidFill>
              <a:latin typeface="幼圆" panose="02010509060101010101" charset="-122"/>
              <a:ea typeface="幼圆" panose="02010509060101010101" charset="-122"/>
            </a:endParaRPr>
          </a:p>
        </p:txBody>
      </p:sp>
      <p:sp>
        <p:nvSpPr>
          <p:cNvPr id="43" name="Oval 42"/>
          <p:cNvSpPr/>
          <p:nvPr/>
        </p:nvSpPr>
        <p:spPr>
          <a:xfrm>
            <a:off x="6900545" y="3573145"/>
            <a:ext cx="812800" cy="812800"/>
          </a:xfrm>
          <a:prstGeom prst="ellipse">
            <a:avLst/>
          </a:prstGeom>
          <a:solidFill>
            <a:srgbClr val="4797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solidFill>
                  <a:schemeClr val="tx1"/>
                </a:solidFill>
                <a:latin typeface="幼圆" panose="02010509060101010101" charset="-122"/>
                <a:ea typeface="幼圆" panose="02010509060101010101" charset="-122"/>
              </a:rPr>
              <a:t>5</a:t>
            </a:r>
            <a:endParaRPr lang="en-US" sz="3600" b="1" dirty="0">
              <a:solidFill>
                <a:schemeClr val="tx1"/>
              </a:solidFill>
              <a:latin typeface="幼圆" panose="02010509060101010101" charset="-122"/>
              <a:ea typeface="幼圆" panose="02010509060101010101" charset="-122"/>
            </a:endParaRPr>
          </a:p>
        </p:txBody>
      </p:sp>
      <p:sp>
        <p:nvSpPr>
          <p:cNvPr id="47" name="Oval 46"/>
          <p:cNvSpPr/>
          <p:nvPr/>
        </p:nvSpPr>
        <p:spPr>
          <a:xfrm>
            <a:off x="6900545" y="4939030"/>
            <a:ext cx="812800" cy="812800"/>
          </a:xfrm>
          <a:prstGeom prst="ellipse">
            <a:avLst/>
          </a:prstGeom>
          <a:solidFill>
            <a:srgbClr val="4797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solidFill>
                  <a:schemeClr val="tx1"/>
                </a:solidFill>
                <a:latin typeface="幼圆" panose="02010509060101010101" charset="-122"/>
                <a:ea typeface="幼圆" panose="02010509060101010101" charset="-122"/>
              </a:rPr>
              <a:t>6</a:t>
            </a:r>
            <a:endParaRPr lang="en-US" sz="3600" b="1" dirty="0">
              <a:solidFill>
                <a:schemeClr val="tx1"/>
              </a:solidFill>
              <a:latin typeface="幼圆" panose="02010509060101010101" charset="-122"/>
              <a:ea typeface="幼圆" panose="02010509060101010101" charset="-122"/>
            </a:endParaRPr>
          </a:p>
        </p:txBody>
      </p:sp>
      <p:sp>
        <p:nvSpPr>
          <p:cNvPr id="2" name="TextBox 10"/>
          <p:cNvSpPr txBox="1">
            <a:spLocks noChangeArrowheads="1"/>
          </p:cNvSpPr>
          <p:nvPr/>
        </p:nvSpPr>
        <p:spPr bwMode="auto">
          <a:xfrm>
            <a:off x="2843530" y="2251710"/>
            <a:ext cx="2438400" cy="521970"/>
          </a:xfrm>
          <a:prstGeom prst="rect">
            <a:avLst/>
          </a:prstGeom>
          <a:solidFill>
            <a:schemeClr val="bg1"/>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buFont typeface="Arial" panose="020B0604020202020204" pitchFamily="34" charset="0"/>
              <a:buNone/>
            </a:pPr>
            <a:r>
              <a:rPr lang="zh-CN" altLang="en-US" sz="2800" dirty="0">
                <a:solidFill>
                  <a:schemeClr val="tx1"/>
                </a:solidFill>
                <a:latin typeface="微软雅黑" panose="020B0503020204020204" pitchFamily="34" charset="-122"/>
                <a:ea typeface="微软雅黑" panose="020B0503020204020204" pitchFamily="34" charset="-122"/>
              </a:rPr>
              <a:t>对象图</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3" name="TextBox 23"/>
          <p:cNvSpPr txBox="1">
            <a:spLocks noChangeArrowheads="1"/>
          </p:cNvSpPr>
          <p:nvPr/>
        </p:nvSpPr>
        <p:spPr bwMode="auto">
          <a:xfrm>
            <a:off x="2843530" y="3668648"/>
            <a:ext cx="2438400" cy="521970"/>
          </a:xfrm>
          <a:prstGeom prst="rect">
            <a:avLst/>
          </a:prstGeom>
          <a:solidFill>
            <a:schemeClr val="bg1"/>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2800" dirty="0">
                <a:solidFill>
                  <a:schemeClr val="tx1"/>
                </a:solidFill>
                <a:latin typeface="微软雅黑" panose="020B0503020204020204" pitchFamily="34" charset="-122"/>
                <a:ea typeface="微软雅黑" panose="020B0503020204020204" pitchFamily="34" charset="-122"/>
              </a:rPr>
              <a:t>构件图</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8" name="TextBox 47"/>
          <p:cNvSpPr txBox="1">
            <a:spLocks noChangeArrowheads="1"/>
          </p:cNvSpPr>
          <p:nvPr/>
        </p:nvSpPr>
        <p:spPr bwMode="auto">
          <a:xfrm>
            <a:off x="2843558" y="5084727"/>
            <a:ext cx="2438400" cy="521970"/>
          </a:xfrm>
          <a:prstGeom prst="rect">
            <a:avLst/>
          </a:prstGeom>
          <a:solidFill>
            <a:schemeClr val="bg1"/>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buFont typeface="Arial" panose="020B0604020202020204" pitchFamily="34" charset="0"/>
              <a:buNone/>
            </a:pPr>
            <a:r>
              <a:rPr lang="zh-CN" altLang="en-US" sz="2800" dirty="0">
                <a:solidFill>
                  <a:schemeClr val="tx1"/>
                </a:solidFill>
                <a:latin typeface="微软雅黑" panose="020B0503020204020204" pitchFamily="34" charset="-122"/>
                <a:ea typeface="微软雅黑" panose="020B0503020204020204" pitchFamily="34" charset="-122"/>
              </a:rPr>
              <a:t>包图</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9" name="TextBox 35"/>
          <p:cNvSpPr txBox="1">
            <a:spLocks noChangeArrowheads="1"/>
          </p:cNvSpPr>
          <p:nvPr/>
        </p:nvSpPr>
        <p:spPr bwMode="auto">
          <a:xfrm>
            <a:off x="7971578" y="2251713"/>
            <a:ext cx="2438400" cy="521970"/>
          </a:xfrm>
          <a:prstGeom prst="rect">
            <a:avLst/>
          </a:prstGeom>
          <a:solidFill>
            <a:schemeClr val="bg1"/>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buFont typeface="Arial" panose="020B0604020202020204" pitchFamily="34" charset="0"/>
              <a:buNone/>
            </a:pPr>
            <a:r>
              <a:rPr lang="zh-CN" altLang="en-US" sz="2800" dirty="0">
                <a:solidFill>
                  <a:schemeClr val="tx1"/>
                </a:solidFill>
                <a:latin typeface="微软雅黑" panose="020B0503020204020204" pitchFamily="34" charset="-122"/>
                <a:ea typeface="微软雅黑" panose="020B0503020204020204" pitchFamily="34" charset="-122"/>
              </a:rPr>
              <a:t>提问</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11" name="TextBox 39"/>
          <p:cNvSpPr txBox="1">
            <a:spLocks noChangeArrowheads="1"/>
          </p:cNvSpPr>
          <p:nvPr/>
        </p:nvSpPr>
        <p:spPr bwMode="auto">
          <a:xfrm>
            <a:off x="7971578" y="3667760"/>
            <a:ext cx="2438400" cy="521970"/>
          </a:xfrm>
          <a:prstGeom prst="rect">
            <a:avLst/>
          </a:prstGeom>
          <a:solidFill>
            <a:schemeClr val="bg1"/>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buFont typeface="Arial" panose="020B0604020202020204" pitchFamily="34" charset="0"/>
              <a:buNone/>
            </a:pPr>
            <a:r>
              <a:rPr lang="zh-CN" altLang="en-US" sz="2800" dirty="0">
                <a:solidFill>
                  <a:schemeClr val="tx1"/>
                </a:solidFill>
                <a:latin typeface="微软雅黑" panose="020B0503020204020204" pitchFamily="34" charset="-122"/>
                <a:ea typeface="微软雅黑" panose="020B0503020204020204" pitchFamily="34" charset="-122"/>
              </a:rPr>
              <a:t>参考资料</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12" name="TextBox 43"/>
          <p:cNvSpPr txBox="1">
            <a:spLocks noChangeArrowheads="1"/>
          </p:cNvSpPr>
          <p:nvPr/>
        </p:nvSpPr>
        <p:spPr bwMode="auto">
          <a:xfrm>
            <a:off x="7971790" y="5084445"/>
            <a:ext cx="3000375" cy="521970"/>
          </a:xfrm>
          <a:prstGeom prst="rect">
            <a:avLst/>
          </a:prstGeom>
          <a:solidFill>
            <a:schemeClr val="bg1"/>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2800" dirty="0">
                <a:solidFill>
                  <a:schemeClr val="tx1"/>
                </a:solidFill>
                <a:latin typeface="微软雅黑" panose="020B0503020204020204" pitchFamily="34" charset="-122"/>
                <a:ea typeface="微软雅黑" panose="020B0503020204020204" pitchFamily="34" charset="-122"/>
              </a:rPr>
              <a:t>小组分工及评价</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3</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构件</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9" name="圆角矩形 8"/>
          <p:cNvSpPr/>
          <p:nvPr/>
        </p:nvSpPr>
        <p:spPr>
          <a:xfrm>
            <a:off x="1919288" y="1781207"/>
            <a:ext cx="7850188" cy="3797300"/>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b="1" dirty="0">
                <a:solidFill>
                  <a:srgbClr val="002060"/>
                </a:solidFill>
              </a:rPr>
              <a:t>构件的五要素</a:t>
            </a:r>
            <a:endParaRPr lang="en-US" altLang="zh-CN" b="1" dirty="0">
              <a:solidFill>
                <a:srgbClr val="002060"/>
              </a:solidFill>
            </a:endParaRPr>
          </a:p>
          <a:p>
            <a:pPr eaLnBrk="1" hangingPunct="1">
              <a:defRPr/>
            </a:pPr>
            <a:endParaRPr lang="en-US" altLang="zh-CN" b="1" dirty="0">
              <a:solidFill>
                <a:srgbClr val="002060"/>
              </a:solidFill>
            </a:endParaRPr>
          </a:p>
          <a:p>
            <a:pPr marL="457200" indent="-457200" eaLnBrk="1" hangingPunct="1">
              <a:lnSpc>
                <a:spcPct val="130000"/>
              </a:lnSpc>
              <a:spcBef>
                <a:spcPct val="20000"/>
              </a:spcBef>
              <a:buClr>
                <a:srgbClr val="FF0000"/>
              </a:buClr>
              <a:buSzPct val="200000"/>
              <a:buFontTx/>
              <a:buChar char="•"/>
              <a:defRPr/>
            </a:pPr>
            <a:r>
              <a:rPr kumimoji="1" lang="zh-CN" altLang="en-US" b="1" dirty="0">
                <a:solidFill>
                  <a:schemeClr val="tx1"/>
                </a:solidFill>
                <a:ea typeface="楷体_GB2312" pitchFamily="49" charset="-122"/>
              </a:rPr>
              <a:t>规格说明：对于构件，必须有一个它所提供服务的抽象描述。通俗地说，每个构件都必须提供特定的服务</a:t>
            </a:r>
            <a:endParaRPr kumimoji="1" lang="zh-CN" altLang="en-US" b="1" dirty="0">
              <a:solidFill>
                <a:schemeClr val="tx1"/>
              </a:solidFill>
              <a:ea typeface="楷体_GB2312" pitchFamily="49" charset="-122"/>
            </a:endParaRPr>
          </a:p>
          <a:p>
            <a:pPr marL="457200" indent="-457200" eaLnBrk="1" hangingPunct="1">
              <a:lnSpc>
                <a:spcPct val="130000"/>
              </a:lnSpc>
              <a:spcBef>
                <a:spcPct val="20000"/>
              </a:spcBef>
              <a:buClr>
                <a:srgbClr val="FF0000"/>
              </a:buClr>
              <a:buSzPct val="200000"/>
              <a:buFontTx/>
              <a:buChar char="•"/>
              <a:defRPr/>
            </a:pPr>
            <a:r>
              <a:rPr kumimoji="1" lang="zh-CN" altLang="en-US" b="1" dirty="0">
                <a:solidFill>
                  <a:schemeClr val="tx1"/>
                </a:solidFill>
                <a:ea typeface="楷体_GB2312" pitchFamily="49" charset="-122"/>
              </a:rPr>
              <a:t>一个或多个实现：构件是一种物理概念，必须被一个或多个实现所支持，当然这些实现都必需符合规格说明</a:t>
            </a:r>
            <a:endParaRPr kumimoji="1" lang="zh-CN" altLang="en-US" b="1" dirty="0">
              <a:solidFill>
                <a:schemeClr val="tx1"/>
              </a:solidFill>
              <a:ea typeface="楷体_GB2312" pitchFamily="49" charset="-122"/>
            </a:endParaRPr>
          </a:p>
          <a:p>
            <a:pPr marL="457200" indent="-457200" eaLnBrk="1" hangingPunct="1">
              <a:lnSpc>
                <a:spcPct val="130000"/>
              </a:lnSpc>
              <a:spcBef>
                <a:spcPct val="20000"/>
              </a:spcBef>
              <a:buClr>
                <a:srgbClr val="FF0000"/>
              </a:buClr>
              <a:buSzPct val="200000"/>
              <a:buFontTx/>
              <a:buChar char="•"/>
              <a:defRPr/>
            </a:pPr>
            <a:r>
              <a:rPr kumimoji="1" lang="zh-CN" altLang="en-US" b="1" dirty="0">
                <a:solidFill>
                  <a:schemeClr val="tx1"/>
                </a:solidFill>
                <a:ea typeface="楷体_GB2312" pitchFamily="49" charset="-122"/>
              </a:rPr>
              <a:t>受约束的构件标准：每一个构件，在实现时必须遵从某种构件标准</a:t>
            </a:r>
            <a:endParaRPr kumimoji="1" lang="zh-CN" altLang="en-US" b="1" dirty="0">
              <a:solidFill>
                <a:schemeClr val="tx1"/>
              </a:solidFill>
              <a:ea typeface="楷体_GB2312" pitchFamily="49" charset="-122"/>
            </a:endParaRPr>
          </a:p>
          <a:p>
            <a:pPr marL="457200" indent="-457200" eaLnBrk="1" hangingPunct="1">
              <a:lnSpc>
                <a:spcPct val="130000"/>
              </a:lnSpc>
              <a:spcBef>
                <a:spcPct val="20000"/>
              </a:spcBef>
              <a:buClr>
                <a:srgbClr val="FF0000"/>
              </a:buClr>
              <a:buSzPct val="200000"/>
              <a:buFontTx/>
              <a:buChar char="•"/>
              <a:defRPr/>
            </a:pPr>
            <a:r>
              <a:rPr kumimoji="1" lang="zh-CN" altLang="en-US" b="1" dirty="0">
                <a:solidFill>
                  <a:schemeClr val="tx1"/>
                </a:solidFill>
                <a:ea typeface="楷体_GB2312" pitchFamily="49" charset="-122"/>
              </a:rPr>
              <a:t>封装方法：也就是构件遵从的封装标准</a:t>
            </a:r>
            <a:endParaRPr kumimoji="1" lang="zh-CN" altLang="en-US" b="1" dirty="0">
              <a:solidFill>
                <a:schemeClr val="tx1"/>
              </a:solidFill>
              <a:ea typeface="楷体_GB2312" pitchFamily="49" charset="-122"/>
            </a:endParaRPr>
          </a:p>
          <a:p>
            <a:pPr marL="457200" indent="-457200" eaLnBrk="1" hangingPunct="1">
              <a:lnSpc>
                <a:spcPct val="130000"/>
              </a:lnSpc>
              <a:spcBef>
                <a:spcPct val="20000"/>
              </a:spcBef>
              <a:buClr>
                <a:srgbClr val="FF0000"/>
              </a:buClr>
              <a:buSzPct val="200000"/>
              <a:buFontTx/>
              <a:buChar char="•"/>
              <a:defRPr/>
            </a:pPr>
            <a:r>
              <a:rPr kumimoji="1" lang="zh-CN" altLang="en-US" b="1" dirty="0">
                <a:solidFill>
                  <a:schemeClr val="tx1"/>
                </a:solidFill>
                <a:ea typeface="楷体_GB2312" pitchFamily="49" charset="-122"/>
              </a:rPr>
              <a:t>部署方法：当构件要运行时，首先要部署它</a:t>
            </a:r>
            <a:endParaRPr kumimoji="1" lang="zh-CN" altLang="en-US" b="1" dirty="0">
              <a:solidFill>
                <a:schemeClr val="tx1"/>
              </a:solidFill>
              <a:ea typeface="楷体_GB2312" pitchFamily="49" charset="-122"/>
            </a:endParaRPr>
          </a:p>
          <a:p>
            <a:pPr eaLnBrk="1" hangingPunct="1">
              <a:defRPr/>
            </a:pPr>
            <a:endParaRPr kumimoji="1" lang="en-US" altLang="zh-CN" b="1" dirty="0">
              <a:solidFill>
                <a:schemeClr val="accent6">
                  <a:lumMod val="50000"/>
                </a:schemeClr>
              </a:solidFill>
              <a:ea typeface="楷体_GB2312" pitchFamily="49"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3</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构件</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10" name="圆角矩形 9"/>
          <p:cNvSpPr/>
          <p:nvPr/>
        </p:nvSpPr>
        <p:spPr>
          <a:xfrm>
            <a:off x="1896246" y="1792593"/>
            <a:ext cx="7850188" cy="3797300"/>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b="1" dirty="0">
                <a:solidFill>
                  <a:srgbClr val="002060"/>
                </a:solidFill>
              </a:rPr>
              <a:t>构件与类</a:t>
            </a:r>
            <a:endParaRPr lang="zh-CN" altLang="en-US" b="1" dirty="0">
              <a:solidFill>
                <a:srgbClr val="002060"/>
              </a:solidFill>
            </a:endParaRPr>
          </a:p>
          <a:p>
            <a:pPr eaLnBrk="1" hangingPunct="1">
              <a:defRPr/>
            </a:pPr>
            <a:r>
              <a:rPr lang="zh-CN" altLang="en-US" b="1" dirty="0">
                <a:solidFill>
                  <a:schemeClr val="tx1"/>
                </a:solidFill>
              </a:rPr>
              <a:t>从构件的定义上看，构件和类十分相似，事实也是如此：二者都有名称，都可以实现一组接口，都可以参与依赖、泛化和关联关系，都可以被嵌套，都可以有实例，都可以参与交互。但也存在着一些明显的不同，下面是构件与类的区别：</a:t>
            </a:r>
            <a:endParaRPr lang="zh-CN" altLang="en-US" b="1" dirty="0">
              <a:solidFill>
                <a:schemeClr val="tx1"/>
              </a:solidFill>
            </a:endParaRPr>
          </a:p>
          <a:p>
            <a:pPr eaLnBrk="1" hangingPunct="1">
              <a:defRPr/>
            </a:pPr>
            <a:r>
              <a:rPr lang="zh-CN" altLang="en-US" b="1" dirty="0">
                <a:solidFill>
                  <a:schemeClr val="tx1"/>
                </a:solidFill>
              </a:rPr>
              <a:t>（</a:t>
            </a:r>
            <a:r>
              <a:rPr lang="en-US" altLang="zh-CN" b="1" dirty="0">
                <a:solidFill>
                  <a:schemeClr val="tx1"/>
                </a:solidFill>
              </a:rPr>
              <a:t>1</a:t>
            </a:r>
            <a:r>
              <a:rPr lang="zh-CN" altLang="en-US" b="1" dirty="0">
                <a:solidFill>
                  <a:schemeClr val="tx1"/>
                </a:solidFill>
              </a:rPr>
              <a:t>）类表示是对实体的抽象，而构件是对存在于计算机中的物理部件的抽象。也就是说，构件是可以部署的，而类不能部署。</a:t>
            </a:r>
            <a:endParaRPr lang="zh-CN" altLang="en-US" b="1" dirty="0">
              <a:solidFill>
                <a:schemeClr val="tx1"/>
              </a:solidFill>
            </a:endParaRPr>
          </a:p>
          <a:p>
            <a:pPr eaLnBrk="1" hangingPunct="1">
              <a:defRPr/>
            </a:pPr>
            <a:r>
              <a:rPr lang="zh-CN" altLang="en-US" b="1" dirty="0">
                <a:solidFill>
                  <a:schemeClr val="tx1"/>
                </a:solidFill>
              </a:rPr>
              <a:t>（</a:t>
            </a:r>
            <a:r>
              <a:rPr lang="en-US" altLang="zh-CN" b="1" dirty="0">
                <a:solidFill>
                  <a:schemeClr val="tx1"/>
                </a:solidFill>
              </a:rPr>
              <a:t>2</a:t>
            </a:r>
            <a:r>
              <a:rPr lang="zh-CN" altLang="en-US" b="1" dirty="0">
                <a:solidFill>
                  <a:schemeClr val="tx1"/>
                </a:solidFill>
              </a:rPr>
              <a:t>）构件属于软件模块，而非逻辑模块，与类相比，它们处于不同的抽象级别。甚至可以说，构件就是由一组类通过协作完成的。</a:t>
            </a:r>
            <a:endParaRPr lang="zh-CN" altLang="en-US" b="1" dirty="0">
              <a:solidFill>
                <a:schemeClr val="tx1"/>
              </a:solidFill>
            </a:endParaRPr>
          </a:p>
          <a:p>
            <a:pPr eaLnBrk="1" hangingPunct="1">
              <a:defRPr/>
            </a:pPr>
            <a:r>
              <a:rPr lang="zh-CN" altLang="en-US" b="1" dirty="0">
                <a:solidFill>
                  <a:schemeClr val="tx1"/>
                </a:solidFill>
              </a:rPr>
              <a:t>（</a:t>
            </a:r>
            <a:r>
              <a:rPr lang="en-US" altLang="zh-CN" b="1" dirty="0">
                <a:solidFill>
                  <a:schemeClr val="tx1"/>
                </a:solidFill>
              </a:rPr>
              <a:t>3</a:t>
            </a:r>
            <a:r>
              <a:rPr lang="zh-CN" altLang="en-US" b="1" dirty="0">
                <a:solidFill>
                  <a:schemeClr val="tx1"/>
                </a:solidFill>
              </a:rPr>
              <a:t>）类可以直接拥有操作和属性，而构件仅拥有可以通过其接口访问的操作。</a:t>
            </a:r>
            <a:endParaRPr lang="zh-CN" altLang="en-US" b="1" dirty="0">
              <a:solidFill>
                <a:schemeClr val="tx1"/>
              </a:solidFill>
            </a:endParaRPr>
          </a:p>
          <a:p>
            <a:pPr eaLnBrk="1" hangingPunct="1">
              <a:defRPr/>
            </a:pPr>
            <a:endParaRPr kumimoji="1" lang="en-US" altLang="zh-CN" b="1" dirty="0">
              <a:solidFill>
                <a:schemeClr val="accent6">
                  <a:lumMod val="50000"/>
                </a:schemeClr>
              </a:solidFill>
              <a:ea typeface="楷体_GB2312" pitchFamily="49"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4</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a:latin typeface="造字工房悦黑体验版纤细体"/>
                <a:ea typeface="造字工房悦黑体验版纤细体"/>
                <a:cs typeface="造字工房悦黑体验版纤细体"/>
                <a:sym typeface="造字工房悦黑体验版纤细体"/>
              </a:rPr>
              <a:t>接口</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9" name="圆角矩形 8"/>
          <p:cNvSpPr/>
          <p:nvPr/>
        </p:nvSpPr>
        <p:spPr>
          <a:xfrm>
            <a:off x="1977875" y="1792593"/>
            <a:ext cx="7850188" cy="3797300"/>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endParaRPr lang="en-US" altLang="zh-CN" sz="2800" b="1" dirty="0" smtClean="0">
              <a:solidFill>
                <a:srgbClr val="002060"/>
              </a:solidFill>
            </a:endParaRPr>
          </a:p>
          <a:p>
            <a:pPr eaLnBrk="1" hangingPunct="1">
              <a:defRPr/>
            </a:pPr>
            <a:r>
              <a:rPr lang="zh-CN" altLang="en-US" sz="2800" b="1" dirty="0" smtClean="0">
                <a:solidFill>
                  <a:schemeClr val="tx1"/>
                </a:solidFill>
              </a:rPr>
              <a:t>接口</a:t>
            </a:r>
            <a:endParaRPr lang="en-US" altLang="zh-CN" sz="2800" b="1" dirty="0">
              <a:solidFill>
                <a:schemeClr val="tx1"/>
              </a:solidFill>
            </a:endParaRPr>
          </a:p>
          <a:p>
            <a:pPr eaLnBrk="1" hangingPunct="1">
              <a:defRPr/>
            </a:pPr>
            <a:r>
              <a:rPr lang="zh-CN" altLang="en-US" sz="2800" b="1" dirty="0">
                <a:solidFill>
                  <a:schemeClr val="tx1"/>
                </a:solidFill>
              </a:rPr>
              <a:t>在组件图中，组件可以通过其他组件的接口来 使用其他组件中定义的操作。通过使用命名的接口，可以避免在系统中各个构件之间直接发生依赖关系，有利于构件的替换。组件图中接口一般使用一个小圆圈表示。</a:t>
            </a:r>
            <a:endParaRPr lang="en-US" altLang="zh-CN" sz="2800" b="1" dirty="0">
              <a:solidFill>
                <a:schemeClr val="tx1"/>
              </a:solidFill>
            </a:endParaRPr>
          </a:p>
          <a:p>
            <a:pPr eaLnBrk="1" hangingPunct="1">
              <a:defRPr/>
            </a:pPr>
            <a:endParaRPr kumimoji="1" lang="en-US" altLang="zh-CN" b="1" dirty="0">
              <a:solidFill>
                <a:schemeClr val="accent6">
                  <a:lumMod val="50000"/>
                </a:schemeClr>
              </a:solidFill>
              <a:ea typeface="楷体_GB2312" pitchFamily="49" charset="-122"/>
            </a:endParaRPr>
          </a:p>
          <a:p>
            <a:pPr eaLnBrk="1" hangingPunct="1">
              <a:defRPr/>
            </a:pPr>
            <a:endParaRPr kumimoji="1" lang="en-US" altLang="zh-CN" b="1" dirty="0">
              <a:solidFill>
                <a:schemeClr val="accent6">
                  <a:lumMod val="50000"/>
                </a:schemeClr>
              </a:solidFill>
              <a:ea typeface="楷体_GB2312" pitchFamily="49" charset="-122"/>
            </a:endParaRPr>
          </a:p>
          <a:p>
            <a:pPr eaLnBrk="1" hangingPunct="1">
              <a:defRPr/>
            </a:pPr>
            <a:endParaRPr kumimoji="1" lang="en-US" altLang="zh-CN" b="1" dirty="0">
              <a:solidFill>
                <a:schemeClr val="accent6">
                  <a:lumMod val="50000"/>
                </a:schemeClr>
              </a:solidFill>
              <a:ea typeface="楷体_GB2312" pitchFamily="49" charset="-122"/>
            </a:endParaRPr>
          </a:p>
          <a:p>
            <a:pPr eaLnBrk="1" hangingPunct="1">
              <a:defRPr/>
            </a:pPr>
            <a:endParaRPr kumimoji="1" lang="en-US" altLang="zh-CN" b="1" dirty="0">
              <a:solidFill>
                <a:schemeClr val="accent6">
                  <a:lumMod val="50000"/>
                </a:schemeClr>
              </a:solidFill>
              <a:ea typeface="楷体_GB2312" pitchFamily="49" charset="-122"/>
            </a:endParaRPr>
          </a:p>
          <a:p>
            <a:pPr eaLnBrk="1" hangingPunct="1">
              <a:defRPr/>
            </a:pPr>
            <a:endParaRPr kumimoji="1" lang="en-US" altLang="zh-CN" b="1" dirty="0">
              <a:solidFill>
                <a:schemeClr val="accent6">
                  <a:lumMod val="50000"/>
                </a:schemeClr>
              </a:solidFill>
              <a:ea typeface="楷体_GB2312" pitchFamily="49"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4</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a:latin typeface="造字工房悦黑体验版纤细体"/>
                <a:ea typeface="造字工房悦黑体验版纤细体"/>
                <a:cs typeface="造字工房悦黑体验版纤细体"/>
                <a:sym typeface="造字工房悦黑体验版纤细体"/>
              </a:rPr>
              <a:t>构件与接口</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grpSp>
        <p:nvGrpSpPr>
          <p:cNvPr id="10" name="Group 29"/>
          <p:cNvGrpSpPr/>
          <p:nvPr/>
        </p:nvGrpSpPr>
        <p:grpSpPr bwMode="auto">
          <a:xfrm>
            <a:off x="5879278" y="2352998"/>
            <a:ext cx="2921000" cy="2395538"/>
            <a:chOff x="0" y="0"/>
            <a:chExt cx="2233798" cy="2395311"/>
          </a:xfrm>
        </p:grpSpPr>
        <p:grpSp>
          <p:nvGrpSpPr>
            <p:cNvPr id="11" name="Group 30"/>
            <p:cNvGrpSpPr/>
            <p:nvPr/>
          </p:nvGrpSpPr>
          <p:grpSpPr bwMode="auto">
            <a:xfrm>
              <a:off x="0" y="0"/>
              <a:ext cx="2233798" cy="2395311"/>
              <a:chOff x="0" y="0"/>
              <a:chExt cx="3044739" cy="3264887"/>
            </a:xfrm>
          </p:grpSpPr>
          <p:pic>
            <p:nvPicPr>
              <p:cNvPr id="13" name="图片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650620">
                <a:off x="0" y="30043"/>
                <a:ext cx="2934474" cy="3125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roup 32"/>
              <p:cNvGrpSpPr/>
              <p:nvPr/>
            </p:nvGrpSpPr>
            <p:grpSpPr bwMode="auto">
              <a:xfrm>
                <a:off x="1052167" y="0"/>
                <a:ext cx="242231" cy="243625"/>
                <a:chOff x="0" y="0"/>
                <a:chExt cx="360040" cy="360040"/>
              </a:xfrm>
            </p:grpSpPr>
            <p:sp>
              <p:nvSpPr>
                <p:cNvPr id="19" name="椭圆 55"/>
                <p:cNvSpPr>
                  <a:spLocks noChangeArrowheads="1"/>
                </p:cNvSpPr>
                <p:nvPr/>
              </p:nvSpPr>
              <p:spPr bwMode="auto">
                <a:xfrm>
                  <a:off x="0" y="0"/>
                  <a:ext cx="360040" cy="360040"/>
                </a:xfrm>
                <a:prstGeom prst="ellipse">
                  <a:avLst/>
                </a:prstGeom>
                <a:solidFill>
                  <a:srgbClr val="FFFFFF"/>
                </a:solidFill>
                <a:ln>
                  <a:noFill/>
                </a:ln>
                <a:extLst>
                  <a:ext uri="{91240B29-F687-4F45-9708-019B960494DF}">
                    <a14:hiddenLine xmlns:a14="http://schemas.microsoft.com/office/drawing/2010/main" w="25400">
                      <a:solidFill>
                        <a:srgbClr val="000000"/>
                      </a:solidFill>
                      <a:round/>
                    </a14:hiddenLine>
                  </a:ext>
                </a:extLst>
              </p:spPr>
              <p:txBody>
                <a:bodyPr anchor="ctr"/>
                <a:lstStyle/>
                <a:p>
                  <a:pPr algn="ctr" eaLnBrk="1" hangingPunct="1"/>
                  <a:endParaRPr lang="zh-CN" altLang="en-US">
                    <a:solidFill>
                      <a:srgbClr val="FFFFFF"/>
                    </a:solidFill>
                    <a:latin typeface="宋体" panose="02010600030101010101" pitchFamily="2" charset="-122"/>
                    <a:sym typeface="宋体" panose="02010600030101010101" pitchFamily="2" charset="-122"/>
                  </a:endParaRPr>
                </a:p>
              </p:txBody>
            </p:sp>
            <p:sp>
              <p:nvSpPr>
                <p:cNvPr id="20" name="椭圆 56"/>
                <p:cNvSpPr>
                  <a:spLocks noChangeArrowheads="1"/>
                </p:cNvSpPr>
                <p:nvPr/>
              </p:nvSpPr>
              <p:spPr bwMode="auto">
                <a:xfrm flipV="1">
                  <a:off x="32911" y="12321"/>
                  <a:ext cx="280929" cy="180020"/>
                </a:xfrm>
                <a:prstGeom prst="ellipse">
                  <a:avLst/>
                </a:prstGeom>
                <a:solidFill>
                  <a:srgbClr val="FFFFFF">
                    <a:alpha val="50195"/>
                  </a:srgbClr>
                </a:solidFill>
                <a:ln>
                  <a:noFill/>
                </a:ln>
                <a:extLst>
                  <a:ext uri="{91240B29-F687-4F45-9708-019B960494DF}">
                    <a14:hiddenLine xmlns:a14="http://schemas.microsoft.com/office/drawing/2010/main" w="25400">
                      <a:solidFill>
                        <a:srgbClr val="000000"/>
                      </a:solidFill>
                      <a:round/>
                    </a14:hiddenLine>
                  </a:ext>
                </a:extLst>
              </p:spPr>
              <p:txBody>
                <a:bodyPr anchor="ctr"/>
                <a:lstStyle/>
                <a:p>
                  <a:pPr algn="ctr" eaLnBrk="1" hangingPunct="1"/>
                  <a:endParaRPr lang="zh-CN" altLang="en-US">
                    <a:solidFill>
                      <a:srgbClr val="FFFFFF"/>
                    </a:solidFill>
                    <a:latin typeface="宋体" panose="02010600030101010101" pitchFamily="2" charset="-122"/>
                    <a:sym typeface="宋体" panose="02010600030101010101" pitchFamily="2" charset="-122"/>
                  </a:endParaRPr>
                </a:p>
              </p:txBody>
            </p:sp>
          </p:grpSp>
          <p:pic>
            <p:nvPicPr>
              <p:cNvPr id="15" name="图片 4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275" y="1779682"/>
                <a:ext cx="185912" cy="18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图片 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4133" y="1309979"/>
                <a:ext cx="185912" cy="18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图片 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008" y="3075927"/>
                <a:ext cx="185912" cy="18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8827" y="2592011"/>
                <a:ext cx="185912" cy="18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TextBox 94"/>
            <p:cNvSpPr>
              <a:spLocks noChangeArrowheads="1"/>
            </p:cNvSpPr>
            <p:nvPr/>
          </p:nvSpPr>
          <p:spPr bwMode="auto">
            <a:xfrm rot="-639877">
              <a:off x="276437" y="1159471"/>
              <a:ext cx="1747978" cy="1077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600" b="1" dirty="0">
                  <a:solidFill>
                    <a:srgbClr val="A71CB6"/>
                  </a:solidFill>
                  <a:latin typeface="微软雅黑" panose="020B0503020204020204" pitchFamily="34" charset="-122"/>
                  <a:sym typeface="微软雅黑" panose="020B0503020204020204" pitchFamily="34" charset="-122"/>
                </a:rPr>
                <a:t>导入接口</a:t>
              </a:r>
              <a:endParaRPr lang="en-US" altLang="zh-CN" sz="1600" b="1" dirty="0">
                <a:solidFill>
                  <a:srgbClr val="A71CB6"/>
                </a:solidFill>
                <a:latin typeface="微软雅黑" panose="020B0503020204020204" pitchFamily="34" charset="-122"/>
                <a:sym typeface="微软雅黑" panose="020B0503020204020204" pitchFamily="34" charset="-122"/>
              </a:endParaRPr>
            </a:p>
            <a:p>
              <a:pPr eaLnBrk="1" hangingPunct="1"/>
              <a:r>
                <a:rPr lang="zh-CN" altLang="en-US" sz="1600" b="1" dirty="0">
                  <a:solidFill>
                    <a:srgbClr val="A71CB6"/>
                  </a:solidFill>
                  <a:latin typeface="微软雅黑" panose="020B0503020204020204" pitchFamily="34" charset="-122"/>
                  <a:sym typeface="微软雅黑" panose="020B0503020204020204" pitchFamily="34" charset="-122"/>
                </a:rPr>
                <a:t>（</a:t>
              </a:r>
              <a:r>
                <a:rPr lang="en-US" altLang="zh-CN" sz="1600" b="1" dirty="0">
                  <a:solidFill>
                    <a:srgbClr val="A71CB6"/>
                  </a:solidFill>
                  <a:latin typeface="微软雅黑" panose="020B0503020204020204" pitchFamily="34" charset="-122"/>
                  <a:sym typeface="微软雅黑" panose="020B0503020204020204" pitchFamily="34" charset="-122"/>
                </a:rPr>
                <a:t>import interface</a:t>
              </a:r>
              <a:r>
                <a:rPr lang="zh-CN" altLang="en-US" sz="1600" b="1" dirty="0">
                  <a:solidFill>
                    <a:srgbClr val="A71CB6"/>
                  </a:solidFill>
                  <a:latin typeface="微软雅黑" panose="020B0503020204020204" pitchFamily="34" charset="-122"/>
                  <a:sym typeface="微软雅黑" panose="020B0503020204020204" pitchFamily="34" charset="-122"/>
                </a:rPr>
                <a:t>）</a:t>
              </a:r>
              <a:endParaRPr lang="zh-CN" altLang="en-US" sz="1600" b="1" dirty="0">
                <a:solidFill>
                  <a:srgbClr val="A71CB6"/>
                </a:solidFill>
                <a:latin typeface="微软雅黑" panose="020B0503020204020204" pitchFamily="34" charset="-122"/>
                <a:sym typeface="微软雅黑" panose="020B0503020204020204" pitchFamily="34" charset="-122"/>
              </a:endParaRPr>
            </a:p>
            <a:p>
              <a:pPr eaLnBrk="1" hangingPunct="1"/>
              <a:r>
                <a:rPr lang="zh-CN" altLang="en-US" sz="1600" b="1" dirty="0">
                  <a:solidFill>
                    <a:srgbClr val="A71CB6"/>
                  </a:solidFill>
                  <a:latin typeface="微软雅黑" panose="020B0503020204020204" pitchFamily="34" charset="-122"/>
                  <a:sym typeface="微软雅黑" panose="020B0503020204020204" pitchFamily="34" charset="-122"/>
                </a:rPr>
                <a:t>导出接口</a:t>
              </a:r>
              <a:endParaRPr lang="en-US" altLang="zh-CN" sz="1600" b="1" dirty="0">
                <a:solidFill>
                  <a:srgbClr val="A71CB6"/>
                </a:solidFill>
                <a:latin typeface="微软雅黑" panose="020B0503020204020204" pitchFamily="34" charset="-122"/>
                <a:sym typeface="微软雅黑" panose="020B0503020204020204" pitchFamily="34" charset="-122"/>
              </a:endParaRPr>
            </a:p>
            <a:p>
              <a:pPr eaLnBrk="1" hangingPunct="1"/>
              <a:r>
                <a:rPr lang="zh-CN" altLang="en-US" sz="1600" b="1" dirty="0">
                  <a:solidFill>
                    <a:srgbClr val="A71CB6"/>
                  </a:solidFill>
                  <a:latin typeface="微软雅黑" panose="020B0503020204020204" pitchFamily="34" charset="-122"/>
                  <a:sym typeface="微软雅黑" panose="020B0503020204020204" pitchFamily="34" charset="-122"/>
                </a:rPr>
                <a:t>（</a:t>
              </a:r>
              <a:r>
                <a:rPr lang="en-US" altLang="zh-CN" sz="1600" b="1" dirty="0">
                  <a:solidFill>
                    <a:srgbClr val="A71CB6"/>
                  </a:solidFill>
                  <a:latin typeface="微软雅黑" panose="020B0503020204020204" pitchFamily="34" charset="-122"/>
                  <a:sym typeface="微软雅黑" panose="020B0503020204020204" pitchFamily="34" charset="-122"/>
                </a:rPr>
                <a:t>export interface</a:t>
              </a:r>
              <a:r>
                <a:rPr lang="zh-CN" altLang="en-US" sz="1600" b="1" dirty="0">
                  <a:solidFill>
                    <a:srgbClr val="A71CB6"/>
                  </a:solidFill>
                  <a:latin typeface="微软雅黑" panose="020B0503020204020204" pitchFamily="34" charset="-122"/>
                  <a:sym typeface="微软雅黑" panose="020B0503020204020204" pitchFamily="34" charset="-122"/>
                </a:rPr>
                <a:t>）</a:t>
              </a:r>
              <a:endParaRPr lang="en-US" altLang="zh-CN" sz="1600" b="1" dirty="0">
                <a:sym typeface="Calibri" panose="020F0502020204030204" pitchFamily="34" charset="0"/>
              </a:endParaRPr>
            </a:p>
          </p:txBody>
        </p:sp>
      </p:grpSp>
      <p:grpSp>
        <p:nvGrpSpPr>
          <p:cNvPr id="21" name="Group 40"/>
          <p:cNvGrpSpPr/>
          <p:nvPr/>
        </p:nvGrpSpPr>
        <p:grpSpPr bwMode="auto">
          <a:xfrm>
            <a:off x="2710363" y="2610967"/>
            <a:ext cx="2803525" cy="2054225"/>
            <a:chOff x="-231790" y="0"/>
            <a:chExt cx="2367551" cy="2055015"/>
          </a:xfrm>
        </p:grpSpPr>
        <p:grpSp>
          <p:nvGrpSpPr>
            <p:cNvPr id="22" name="Group 41"/>
            <p:cNvGrpSpPr/>
            <p:nvPr/>
          </p:nvGrpSpPr>
          <p:grpSpPr bwMode="auto">
            <a:xfrm>
              <a:off x="-231790" y="0"/>
              <a:ext cx="2261605" cy="2055015"/>
              <a:chOff x="-368254" y="0"/>
              <a:chExt cx="3593104" cy="3264887"/>
            </a:xfrm>
          </p:grpSpPr>
          <p:pic>
            <p:nvPicPr>
              <p:cNvPr id="24" name="图片 8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650620">
                <a:off x="-368254" y="37510"/>
                <a:ext cx="3593104" cy="3125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 name="Group 43"/>
              <p:cNvGrpSpPr/>
              <p:nvPr/>
            </p:nvGrpSpPr>
            <p:grpSpPr bwMode="auto">
              <a:xfrm>
                <a:off x="1052167" y="0"/>
                <a:ext cx="242231" cy="243625"/>
                <a:chOff x="0" y="0"/>
                <a:chExt cx="360040" cy="360040"/>
              </a:xfrm>
            </p:grpSpPr>
            <p:sp>
              <p:nvSpPr>
                <p:cNvPr id="30" name="椭圆 92"/>
                <p:cNvSpPr>
                  <a:spLocks noChangeArrowheads="1"/>
                </p:cNvSpPr>
                <p:nvPr/>
              </p:nvSpPr>
              <p:spPr bwMode="auto">
                <a:xfrm>
                  <a:off x="0" y="0"/>
                  <a:ext cx="360040" cy="360040"/>
                </a:xfrm>
                <a:prstGeom prst="ellipse">
                  <a:avLst/>
                </a:prstGeom>
                <a:solidFill>
                  <a:srgbClr val="FFFFFF"/>
                </a:solidFill>
                <a:ln>
                  <a:noFill/>
                </a:ln>
                <a:extLst>
                  <a:ext uri="{91240B29-F687-4F45-9708-019B960494DF}">
                    <a14:hiddenLine xmlns:a14="http://schemas.microsoft.com/office/drawing/2010/main" w="25400">
                      <a:solidFill>
                        <a:srgbClr val="000000"/>
                      </a:solidFill>
                      <a:round/>
                    </a14:hiddenLine>
                  </a:ext>
                </a:extLst>
              </p:spPr>
              <p:txBody>
                <a:bodyPr anchor="ctr"/>
                <a:lstStyle/>
                <a:p>
                  <a:pPr algn="ctr" eaLnBrk="1" hangingPunct="1"/>
                  <a:endParaRPr lang="zh-CN" altLang="en-US">
                    <a:solidFill>
                      <a:srgbClr val="FFFFFF"/>
                    </a:solidFill>
                    <a:latin typeface="宋体" panose="02010600030101010101" pitchFamily="2" charset="-122"/>
                    <a:sym typeface="宋体" panose="02010600030101010101" pitchFamily="2" charset="-122"/>
                  </a:endParaRPr>
                </a:p>
              </p:txBody>
            </p:sp>
            <p:sp>
              <p:nvSpPr>
                <p:cNvPr id="31" name="椭圆 93"/>
                <p:cNvSpPr>
                  <a:spLocks noChangeArrowheads="1"/>
                </p:cNvSpPr>
                <p:nvPr/>
              </p:nvSpPr>
              <p:spPr bwMode="auto">
                <a:xfrm flipV="1">
                  <a:off x="32911" y="12321"/>
                  <a:ext cx="280929" cy="180020"/>
                </a:xfrm>
                <a:prstGeom prst="ellipse">
                  <a:avLst/>
                </a:prstGeom>
                <a:solidFill>
                  <a:srgbClr val="FFFFFF">
                    <a:alpha val="50195"/>
                  </a:srgbClr>
                </a:solidFill>
                <a:ln>
                  <a:noFill/>
                </a:ln>
                <a:extLst>
                  <a:ext uri="{91240B29-F687-4F45-9708-019B960494DF}">
                    <a14:hiddenLine xmlns:a14="http://schemas.microsoft.com/office/drawing/2010/main" w="25400">
                      <a:solidFill>
                        <a:srgbClr val="000000"/>
                      </a:solidFill>
                      <a:round/>
                    </a14:hiddenLine>
                  </a:ext>
                </a:extLst>
              </p:spPr>
              <p:txBody>
                <a:bodyPr anchor="ctr"/>
                <a:lstStyle/>
                <a:p>
                  <a:pPr algn="ctr" eaLnBrk="1" hangingPunct="1"/>
                  <a:endParaRPr lang="zh-CN" altLang="en-US">
                    <a:solidFill>
                      <a:srgbClr val="FFFFFF"/>
                    </a:solidFill>
                    <a:latin typeface="宋体" panose="02010600030101010101" pitchFamily="2" charset="-122"/>
                    <a:sym typeface="宋体" panose="02010600030101010101" pitchFamily="2" charset="-122"/>
                  </a:endParaRPr>
                </a:p>
              </p:txBody>
            </p:sp>
          </p:grpSp>
          <p:pic>
            <p:nvPicPr>
              <p:cNvPr id="26" name="图片 8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275" y="1779682"/>
                <a:ext cx="185912" cy="18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图片 8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4133" y="1309979"/>
                <a:ext cx="185912" cy="18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图片 9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008" y="3075927"/>
                <a:ext cx="185912" cy="18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图片 9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8827" y="2592011"/>
                <a:ext cx="185912" cy="18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 name="TextBox 95"/>
            <p:cNvSpPr>
              <a:spLocks noChangeArrowheads="1"/>
            </p:cNvSpPr>
            <p:nvPr/>
          </p:nvSpPr>
          <p:spPr bwMode="auto">
            <a:xfrm rot="-639877">
              <a:off x="-124145" y="1151205"/>
              <a:ext cx="2259906" cy="58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r>
                <a:rPr lang="zh-CN" altLang="en-US" sz="1600" b="1" dirty="0">
                  <a:solidFill>
                    <a:srgbClr val="4F6128"/>
                  </a:solidFill>
                  <a:latin typeface="微软雅黑" panose="020B0503020204020204" pitchFamily="34" charset="-122"/>
                  <a:sym typeface="微软雅黑" panose="020B0503020204020204" pitchFamily="34" charset="-122"/>
                </a:rPr>
                <a:t>实现关系（</a:t>
              </a:r>
              <a:r>
                <a:rPr lang="en-US" altLang="zh-CN" sz="1600" b="1" dirty="0">
                  <a:solidFill>
                    <a:srgbClr val="4F6128"/>
                  </a:solidFill>
                  <a:latin typeface="微软雅黑" panose="020B0503020204020204" pitchFamily="34" charset="-122"/>
                  <a:sym typeface="微软雅黑" panose="020B0503020204020204" pitchFamily="34" charset="-122"/>
                </a:rPr>
                <a:t>Realization</a:t>
              </a:r>
              <a:r>
                <a:rPr lang="zh-CN" altLang="en-US" sz="1600" b="1" dirty="0">
                  <a:solidFill>
                    <a:srgbClr val="4F6128"/>
                  </a:solidFill>
                  <a:latin typeface="微软雅黑" panose="020B0503020204020204" pitchFamily="34" charset="-122"/>
                  <a:sym typeface="微软雅黑" panose="020B0503020204020204" pitchFamily="34" charset="-122"/>
                </a:rPr>
                <a:t>）</a:t>
              </a:r>
              <a:endParaRPr lang="en-US" altLang="zh-CN" sz="1600" b="1" dirty="0">
                <a:solidFill>
                  <a:srgbClr val="4F6128"/>
                </a:solidFill>
                <a:latin typeface="微软雅黑" panose="020B0503020204020204" pitchFamily="34" charset="-122"/>
                <a:sym typeface="微软雅黑" panose="020B0503020204020204" pitchFamily="34" charset="-122"/>
              </a:endParaRPr>
            </a:p>
            <a:p>
              <a:pPr algn="ctr" eaLnBrk="1" hangingPunct="1"/>
              <a:r>
                <a:rPr lang="zh-CN" altLang="en-US" sz="1600" b="1" dirty="0">
                  <a:solidFill>
                    <a:srgbClr val="4F6128"/>
                  </a:solidFill>
                  <a:latin typeface="微软雅黑" panose="020B0503020204020204" pitchFamily="34" charset="-122"/>
                  <a:sym typeface="微软雅黑" panose="020B0503020204020204" pitchFamily="34" charset="-122"/>
                </a:rPr>
                <a:t>依赖关系（</a:t>
              </a:r>
              <a:r>
                <a:rPr lang="en-US" altLang="zh-CN" sz="1600" b="1" dirty="0">
                  <a:solidFill>
                    <a:srgbClr val="4F6128"/>
                  </a:solidFill>
                  <a:latin typeface="微软雅黑" panose="020B0503020204020204" pitchFamily="34" charset="-122"/>
                  <a:sym typeface="微软雅黑" panose="020B0503020204020204" pitchFamily="34" charset="-122"/>
                </a:rPr>
                <a:t>dependency</a:t>
              </a:r>
              <a:r>
                <a:rPr lang="zh-CN" altLang="en-US" sz="1600" b="1" dirty="0">
                  <a:solidFill>
                    <a:srgbClr val="4F6128"/>
                  </a:solidFill>
                  <a:latin typeface="微软雅黑" panose="020B0503020204020204" pitchFamily="34" charset="-122"/>
                  <a:sym typeface="微软雅黑" panose="020B0503020204020204" pitchFamily="34" charset="-122"/>
                </a:rPr>
                <a:t>）</a:t>
              </a:r>
              <a:endParaRPr lang="zh-CN" altLang="en-US" sz="1600" b="1" dirty="0">
                <a:solidFill>
                  <a:srgbClr val="4F6128"/>
                </a:solidFill>
                <a:latin typeface="微软雅黑" panose="020B0503020204020204" pitchFamily="34" charset="-122"/>
                <a:sym typeface="微软雅黑" panose="020B0503020204020204" pitchFamily="34" charset="-122"/>
              </a:endParaRPr>
            </a:p>
          </p:txBody>
        </p:sp>
      </p:grpSp>
      <p:sp>
        <p:nvSpPr>
          <p:cNvPr id="32" name="矩形 51"/>
          <p:cNvSpPr>
            <a:spLocks noChangeArrowheads="1"/>
          </p:cNvSpPr>
          <p:nvPr/>
        </p:nvSpPr>
        <p:spPr bwMode="auto">
          <a:xfrm>
            <a:off x="2929438" y="2245842"/>
            <a:ext cx="203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b="1" dirty="0">
                <a:sym typeface="Calibri" panose="020F0502020204030204" pitchFamily="34" charset="0"/>
              </a:rPr>
              <a:t>接口与构件的关系</a:t>
            </a:r>
            <a:endParaRPr lang="zh-CN" altLang="en-US" b="1" dirty="0">
              <a:sym typeface="Calibri" panose="020F0502020204030204" pitchFamily="34" charset="0"/>
            </a:endParaRPr>
          </a:p>
        </p:txBody>
      </p:sp>
      <p:sp>
        <p:nvSpPr>
          <p:cNvPr id="33" name="矩形 52"/>
          <p:cNvSpPr>
            <a:spLocks noChangeArrowheads="1"/>
          </p:cNvSpPr>
          <p:nvPr/>
        </p:nvSpPr>
        <p:spPr bwMode="auto">
          <a:xfrm>
            <a:off x="6025328" y="1987873"/>
            <a:ext cx="18113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b="1" dirty="0">
                <a:sym typeface="Calibri" panose="020F0502020204030204" pitchFamily="34" charset="0"/>
              </a:rPr>
              <a:t>构件的接口种类</a:t>
            </a:r>
            <a:endParaRPr lang="zh-CN" altLang="en-US" b="1" dirty="0">
              <a:sym typeface="Calibri" panose="020F0502020204030204" pitchFamily="34" charset="0"/>
            </a:endParaRPr>
          </a:p>
        </p:txBody>
      </p:sp>
      <p:pic>
        <p:nvPicPr>
          <p:cNvPr id="3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3607" y="2062441"/>
            <a:ext cx="6499771" cy="2918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ppt_x"/>
                                          </p:val>
                                        </p:tav>
                                        <p:tav tm="100000">
                                          <p:val>
                                            <p:strVal val="#ppt_x"/>
                                          </p:val>
                                        </p:tav>
                                      </p:tavLst>
                                    </p:anim>
                                    <p:anim calcmode="lin" valueType="num">
                                      <p:cBhvr additive="base">
                                        <p:cTn id="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6</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a:latin typeface="造字工房悦黑体验版纤细体"/>
                <a:ea typeface="造字工房悦黑体验版纤细体"/>
                <a:cs typeface="造字工房悦黑体验版纤细体"/>
                <a:sym typeface="造字工房悦黑体验版纤细体"/>
              </a:rPr>
              <a:t>依赖关系</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10" name="圆角矩形 9"/>
          <p:cNvSpPr/>
          <p:nvPr/>
        </p:nvSpPr>
        <p:spPr>
          <a:xfrm>
            <a:off x="1930036" y="1787917"/>
            <a:ext cx="7850188" cy="3797300"/>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b="1" dirty="0">
                <a:solidFill>
                  <a:schemeClr val="tx1"/>
                </a:solidFill>
              </a:rPr>
              <a:t>我们知道，构件有两组接口，供给接口为其它构件提供服务，需求接口使用其它构件提供的服务。因此，</a:t>
            </a:r>
            <a:r>
              <a:rPr lang="zh-CN" altLang="en-US" b="1" dirty="0">
                <a:solidFill>
                  <a:srgbClr val="479796"/>
                </a:solidFill>
              </a:rPr>
              <a:t>构件间的关系就是依赖关系</a:t>
            </a:r>
            <a:r>
              <a:rPr lang="zh-CN" altLang="en-US" b="1" dirty="0">
                <a:solidFill>
                  <a:schemeClr val="tx1"/>
                </a:solidFill>
              </a:rPr>
              <a:t>。我们把提供服务的构件称为提供者，把使用服务的构件称为客户。</a:t>
            </a:r>
            <a:endParaRPr lang="zh-CN" altLang="en-US" b="1" dirty="0">
              <a:solidFill>
                <a:schemeClr val="tx1"/>
              </a:solidFill>
            </a:endParaRPr>
          </a:p>
          <a:p>
            <a:pPr eaLnBrk="1" hangingPunct="1">
              <a:defRPr/>
            </a:pPr>
            <a:r>
              <a:rPr lang="zh-CN" altLang="en-US" b="1" dirty="0">
                <a:solidFill>
                  <a:schemeClr val="tx1"/>
                </a:solidFill>
              </a:rPr>
              <a:t>在</a:t>
            </a:r>
            <a:r>
              <a:rPr lang="en-US" altLang="zh-CN" b="1" dirty="0">
                <a:solidFill>
                  <a:schemeClr val="tx1"/>
                </a:solidFill>
              </a:rPr>
              <a:t>UML</a:t>
            </a:r>
            <a:r>
              <a:rPr lang="zh-CN" altLang="en-US" b="1" dirty="0">
                <a:solidFill>
                  <a:schemeClr val="tx1"/>
                </a:solidFill>
              </a:rPr>
              <a:t>中，构件图中依赖关系的表示方法与类图中依赖关系相同，都是一个由客户指向提供者的虚线箭头。构件间的依赖关系如图所示。</a:t>
            </a:r>
            <a:endParaRPr lang="zh-CN" altLang="en-US" b="1" dirty="0">
              <a:solidFill>
                <a:schemeClr val="tx1"/>
              </a:solidFill>
            </a:endParaRPr>
          </a:p>
          <a:p>
            <a:pPr eaLnBrk="1" hangingPunct="1">
              <a:defRPr/>
            </a:pPr>
            <a:r>
              <a:rPr lang="zh-CN" altLang="en-US" b="1" dirty="0">
                <a:solidFill>
                  <a:srgbClr val="002060"/>
                </a:solidFill>
              </a:rPr>
              <a:t> </a:t>
            </a:r>
            <a:endParaRPr lang="zh-CN" altLang="en-US" b="1" dirty="0">
              <a:solidFill>
                <a:srgbClr val="002060"/>
              </a:solidFill>
            </a:endParaRPr>
          </a:p>
          <a:p>
            <a:pPr eaLnBrk="1" hangingPunct="1">
              <a:defRPr/>
            </a:pPr>
            <a:endParaRPr lang="en-US" altLang="zh-CN" b="1" dirty="0">
              <a:solidFill>
                <a:srgbClr val="002060"/>
              </a:solidFill>
            </a:endParaRPr>
          </a:p>
          <a:p>
            <a:pPr eaLnBrk="1" hangingPunct="1">
              <a:defRPr/>
            </a:pPr>
            <a:endParaRPr lang="en-US" altLang="zh-CN" b="1" dirty="0">
              <a:solidFill>
                <a:srgbClr val="002060"/>
              </a:solidFill>
            </a:endParaRPr>
          </a:p>
          <a:p>
            <a:pPr eaLnBrk="1" hangingPunct="1">
              <a:defRPr/>
            </a:pPr>
            <a:endParaRPr lang="en-US" altLang="zh-CN" b="1" dirty="0">
              <a:solidFill>
                <a:srgbClr val="002060"/>
              </a:solidFill>
            </a:endParaRPr>
          </a:p>
          <a:p>
            <a:pPr eaLnBrk="1" hangingPunct="1">
              <a:defRPr/>
            </a:pPr>
            <a:endParaRPr lang="en-US" altLang="zh-CN" b="1" dirty="0">
              <a:solidFill>
                <a:srgbClr val="002060"/>
              </a:solidFill>
            </a:endParaRPr>
          </a:p>
          <a:p>
            <a:pPr algn="ctr" eaLnBrk="1" hangingPunct="1">
              <a:defRPr/>
            </a:pPr>
            <a:r>
              <a:rPr lang="zh-CN" altLang="en-US" b="1" dirty="0">
                <a:solidFill>
                  <a:schemeClr val="tx1"/>
                </a:solidFill>
              </a:rPr>
              <a:t>图</a:t>
            </a:r>
            <a:r>
              <a:rPr lang="en-US" altLang="zh-CN" b="1" dirty="0">
                <a:solidFill>
                  <a:schemeClr val="tx1"/>
                </a:solidFill>
              </a:rPr>
              <a:t>  </a:t>
            </a:r>
            <a:r>
              <a:rPr lang="zh-CN" altLang="en-US" b="1" dirty="0">
                <a:solidFill>
                  <a:schemeClr val="tx1"/>
                </a:solidFill>
              </a:rPr>
              <a:t>构件间的依赖关系</a:t>
            </a:r>
            <a:endParaRPr kumimoji="1" lang="en-US" altLang="zh-CN" b="1" dirty="0">
              <a:solidFill>
                <a:schemeClr val="tx1"/>
              </a:solidFill>
              <a:ea typeface="楷体_GB2312" pitchFamily="49" charset="-122"/>
            </a:endParaRPr>
          </a:p>
        </p:txBody>
      </p:sp>
      <p:pic>
        <p:nvPicPr>
          <p:cNvPr id="1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8142" y="3597318"/>
            <a:ext cx="5133975"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6</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构件图分类</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grpSp>
        <p:nvGrpSpPr>
          <p:cNvPr id="12" name="组合 37"/>
          <p:cNvGrpSpPr/>
          <p:nvPr/>
        </p:nvGrpSpPr>
        <p:grpSpPr bwMode="auto">
          <a:xfrm>
            <a:off x="6802438" y="1844868"/>
            <a:ext cx="3771900" cy="3994150"/>
            <a:chOff x="341313" y="3724391"/>
            <a:chExt cx="8258175" cy="1739784"/>
          </a:xfrm>
        </p:grpSpPr>
        <p:sp>
          <p:nvSpPr>
            <p:cNvPr id="13" name="圆角矩形 42"/>
            <p:cNvSpPr>
              <a:spLocks noChangeArrowheads="1"/>
            </p:cNvSpPr>
            <p:nvPr/>
          </p:nvSpPr>
          <p:spPr bwMode="auto">
            <a:xfrm>
              <a:off x="341313" y="3788010"/>
              <a:ext cx="8258175" cy="1676165"/>
            </a:xfrm>
            <a:prstGeom prst="roundRect">
              <a:avLst>
                <a:gd name="adj" fmla="val 5398"/>
              </a:avLst>
            </a:prstGeom>
            <a:solidFill>
              <a:srgbClr val="F2F2F2"/>
            </a:solidFill>
            <a:ln w="1270">
              <a:solidFill>
                <a:schemeClr val="tx1"/>
              </a:solidFill>
              <a:prstDash val="sysDot"/>
              <a:round/>
            </a:ln>
          </p:spPr>
          <p:txBody>
            <a:bodyPr anchor="ctr"/>
            <a:lstStyle/>
            <a:p>
              <a:pPr algn="ctr" eaLnBrk="1" hangingPunct="1"/>
              <a:endParaRPr lang="zh-CN" altLang="en-US">
                <a:solidFill>
                  <a:srgbClr val="FFFFFF"/>
                </a:solidFill>
                <a:latin typeface="宋体" panose="02010600030101010101" pitchFamily="2" charset="-122"/>
                <a:sym typeface="宋体" panose="02010600030101010101" pitchFamily="2" charset="-122"/>
              </a:endParaRPr>
            </a:p>
          </p:txBody>
        </p:sp>
        <p:grpSp>
          <p:nvGrpSpPr>
            <p:cNvPr id="14" name="Group 30"/>
            <p:cNvGrpSpPr/>
            <p:nvPr/>
          </p:nvGrpSpPr>
          <p:grpSpPr bwMode="auto">
            <a:xfrm>
              <a:off x="463550" y="3724391"/>
              <a:ext cx="3095625" cy="309616"/>
              <a:chOff x="0" y="63720"/>
              <a:chExt cx="3096344" cy="310120"/>
            </a:xfrm>
          </p:grpSpPr>
          <p:sp>
            <p:nvSpPr>
              <p:cNvPr id="17" name="圆角矩形 44"/>
              <p:cNvSpPr>
                <a:spLocks noChangeArrowheads="1"/>
              </p:cNvSpPr>
              <p:nvPr/>
            </p:nvSpPr>
            <p:spPr bwMode="auto">
              <a:xfrm>
                <a:off x="0" y="63720"/>
                <a:ext cx="3096344" cy="191163"/>
              </a:xfrm>
              <a:prstGeom prst="roundRect">
                <a:avLst>
                  <a:gd name="adj" fmla="val 16667"/>
                </a:avLst>
              </a:prstGeom>
              <a:solidFill>
                <a:schemeClr val="tx2">
                  <a:lumMod val="40000"/>
                  <a:lumOff val="60000"/>
                </a:schemeClr>
              </a:solidFill>
              <a:ln>
                <a:noFill/>
              </a:ln>
              <a:extLst>
                <a:ext uri="{91240B29-F687-4F45-9708-019B960494DF}">
                  <a14:hiddenLine xmlns:a14="http://schemas.microsoft.com/office/drawing/2010/main" w="25400">
                    <a:solidFill>
                      <a:srgbClr val="000000"/>
                    </a:solidFill>
                    <a:round/>
                  </a14:hiddenLine>
                </a:ext>
              </a:extLst>
            </p:spPr>
            <p:txBody>
              <a:bodyPr anchor="ctr"/>
              <a:lstStyle/>
              <a:p>
                <a:pPr algn="ctr" eaLnBrk="1" hangingPunct="1"/>
                <a:endParaRPr lang="zh-CN" altLang="en-US">
                  <a:solidFill>
                    <a:srgbClr val="FFFFFF"/>
                  </a:solidFill>
                  <a:latin typeface="宋体" panose="02010600030101010101" pitchFamily="2" charset="-122"/>
                  <a:sym typeface="宋体" panose="02010600030101010101" pitchFamily="2" charset="-122"/>
                </a:endParaRPr>
              </a:p>
            </p:txBody>
          </p:sp>
          <p:grpSp>
            <p:nvGrpSpPr>
              <p:cNvPr id="18" name="Group 32"/>
              <p:cNvGrpSpPr/>
              <p:nvPr/>
            </p:nvGrpSpPr>
            <p:grpSpPr bwMode="auto">
              <a:xfrm>
                <a:off x="135912" y="130215"/>
                <a:ext cx="242231" cy="243625"/>
                <a:chOff x="0" y="0"/>
                <a:chExt cx="360040" cy="360040"/>
              </a:xfrm>
            </p:grpSpPr>
            <p:sp>
              <p:nvSpPr>
                <p:cNvPr id="19" name="椭圆 46"/>
                <p:cNvSpPr>
                  <a:spLocks noChangeArrowheads="1"/>
                </p:cNvSpPr>
                <p:nvPr/>
              </p:nvSpPr>
              <p:spPr bwMode="auto">
                <a:xfrm>
                  <a:off x="0" y="0"/>
                  <a:ext cx="360040" cy="360040"/>
                </a:xfrm>
                <a:prstGeom prst="ellipse">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anchor="ctr"/>
                <a:lstStyle/>
                <a:p>
                  <a:pPr algn="ctr" eaLnBrk="1" hangingPunct="1"/>
                  <a:endParaRPr lang="zh-CN" altLang="en-US">
                    <a:solidFill>
                      <a:srgbClr val="FFFFFF"/>
                    </a:solidFill>
                    <a:latin typeface="宋体" panose="02010600030101010101" pitchFamily="2" charset="-122"/>
                    <a:sym typeface="宋体" panose="02010600030101010101" pitchFamily="2" charset="-122"/>
                  </a:endParaRPr>
                </a:p>
              </p:txBody>
            </p:sp>
            <p:sp>
              <p:nvSpPr>
                <p:cNvPr id="20" name="椭圆 47"/>
                <p:cNvSpPr>
                  <a:spLocks noChangeArrowheads="1"/>
                </p:cNvSpPr>
                <p:nvPr/>
              </p:nvSpPr>
              <p:spPr bwMode="auto">
                <a:xfrm flipV="1">
                  <a:off x="32911" y="12321"/>
                  <a:ext cx="280929" cy="180020"/>
                </a:xfrm>
                <a:prstGeom prst="ellipse">
                  <a:avLst/>
                </a:prstGeom>
                <a:solidFill>
                  <a:srgbClr val="FFFFFF">
                    <a:alpha val="50195"/>
                  </a:srgbClr>
                </a:solidFill>
                <a:ln>
                  <a:noFill/>
                </a:ln>
                <a:extLst>
                  <a:ext uri="{91240B29-F687-4F45-9708-019B960494DF}">
                    <a14:hiddenLine xmlns:a14="http://schemas.microsoft.com/office/drawing/2010/main" w="25400">
                      <a:solidFill>
                        <a:srgbClr val="000000"/>
                      </a:solidFill>
                      <a:round/>
                    </a14:hiddenLine>
                  </a:ext>
                </a:extLst>
              </p:spPr>
              <p:txBody>
                <a:bodyPr anchor="ctr"/>
                <a:lstStyle/>
                <a:p>
                  <a:pPr algn="ctr" eaLnBrk="1" hangingPunct="1"/>
                  <a:endParaRPr lang="zh-CN" altLang="en-US">
                    <a:solidFill>
                      <a:srgbClr val="FFFFFF"/>
                    </a:solidFill>
                    <a:latin typeface="宋体" panose="02010600030101010101" pitchFamily="2" charset="-122"/>
                    <a:sym typeface="宋体" panose="02010600030101010101" pitchFamily="2" charset="-122"/>
                  </a:endParaRPr>
                </a:p>
              </p:txBody>
            </p:sp>
          </p:grpSp>
        </p:grpSp>
        <p:sp>
          <p:nvSpPr>
            <p:cNvPr id="15" name="TextBox 48"/>
            <p:cNvSpPr>
              <a:spLocks noChangeArrowheads="1"/>
            </p:cNvSpPr>
            <p:nvPr/>
          </p:nvSpPr>
          <p:spPr bwMode="auto">
            <a:xfrm>
              <a:off x="794632" y="3749375"/>
              <a:ext cx="2568805" cy="13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r>
                <a:rPr lang="zh-CN" altLang="en-US" sz="1400" b="1">
                  <a:sym typeface="Calibri" panose="020F0502020204030204" pitchFamily="34" charset="0"/>
                </a:rPr>
                <a:t>简单构件图</a:t>
              </a:r>
              <a:endParaRPr lang="zh-CN" altLang="en-US" sz="1400" b="1">
                <a:sym typeface="Calibri" panose="020F0502020204030204" pitchFamily="34" charset="0"/>
              </a:endParaRPr>
            </a:p>
          </p:txBody>
        </p:sp>
        <p:sp>
          <p:nvSpPr>
            <p:cNvPr id="16" name="Rectangle 35"/>
            <p:cNvSpPr>
              <a:spLocks noChangeArrowheads="1"/>
            </p:cNvSpPr>
            <p:nvPr/>
          </p:nvSpPr>
          <p:spPr bwMode="auto">
            <a:xfrm>
              <a:off x="980835" y="4122135"/>
              <a:ext cx="7109816" cy="1112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1" hangingPunct="1"/>
              <a:r>
                <a:rPr lang="zh-CN" altLang="en-US" sz="2000" b="1" dirty="0">
                  <a:solidFill>
                    <a:srgbClr val="5F5F5F"/>
                  </a:solidFill>
                  <a:latin typeface="微软雅黑" panose="020B0503020204020204" pitchFamily="34" charset="-122"/>
                  <a:sym typeface="Arial" panose="020B0604020202020204" pitchFamily="34" charset="0"/>
                </a:rPr>
                <a:t>       我们可以把相互协作的类，组织成一个构件。利用构件图可以让软件开发者知道系统是由哪些可执行的构件组成的，这样，以构件为单位来看待系统时，让开发者清楚的看到软件系统的体系结构</a:t>
              </a:r>
              <a:r>
                <a:rPr lang="zh-CN" altLang="en-US" sz="2000" b="1" dirty="0" smtClean="0">
                  <a:solidFill>
                    <a:srgbClr val="5F5F5F"/>
                  </a:solidFill>
                  <a:latin typeface="微软雅黑" panose="020B0503020204020204" pitchFamily="34" charset="-122"/>
                  <a:sym typeface="Arial" panose="020B0604020202020204" pitchFamily="34" charset="0"/>
                </a:rPr>
                <a:t>。</a:t>
              </a:r>
              <a:endParaRPr lang="en-US" altLang="zh-CN" sz="2000" dirty="0">
                <a:sym typeface="Calibri" panose="020F0502020204030204" pitchFamily="34" charset="0"/>
              </a:endParaRPr>
            </a:p>
          </p:txBody>
        </p:sp>
      </p:grpSp>
      <p:pic>
        <p:nvPicPr>
          <p:cNvPr id="2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664" y="1906207"/>
            <a:ext cx="4359275"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6</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构件图分类</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pic>
        <p:nvPicPr>
          <p:cNvPr id="2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1436370"/>
            <a:ext cx="7208520" cy="2898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 name="组合 37"/>
          <p:cNvGrpSpPr/>
          <p:nvPr/>
        </p:nvGrpSpPr>
        <p:grpSpPr bwMode="auto">
          <a:xfrm>
            <a:off x="2268756" y="4232509"/>
            <a:ext cx="8084054" cy="1855811"/>
            <a:chOff x="262206" y="2719122"/>
            <a:chExt cx="8337282" cy="2745053"/>
          </a:xfrm>
        </p:grpSpPr>
        <p:sp>
          <p:nvSpPr>
            <p:cNvPr id="24" name="圆角矩形 42"/>
            <p:cNvSpPr>
              <a:spLocks noChangeArrowheads="1"/>
            </p:cNvSpPr>
            <p:nvPr/>
          </p:nvSpPr>
          <p:spPr bwMode="auto">
            <a:xfrm>
              <a:off x="341313" y="3788010"/>
              <a:ext cx="8258175" cy="1676165"/>
            </a:xfrm>
            <a:prstGeom prst="roundRect">
              <a:avLst>
                <a:gd name="adj" fmla="val 5398"/>
              </a:avLst>
            </a:prstGeom>
            <a:solidFill>
              <a:srgbClr val="F2F2F2"/>
            </a:solidFill>
            <a:ln w="1270">
              <a:solidFill>
                <a:schemeClr val="tx1"/>
              </a:solidFill>
              <a:prstDash val="sysDot"/>
              <a:round/>
            </a:ln>
          </p:spPr>
          <p:txBody>
            <a:bodyPr anchor="ctr"/>
            <a:lstStyle/>
            <a:p>
              <a:pPr algn="ctr" eaLnBrk="1" hangingPunct="1"/>
              <a:endParaRPr lang="zh-CN" altLang="en-US">
                <a:solidFill>
                  <a:srgbClr val="FFFFFF"/>
                </a:solidFill>
                <a:latin typeface="宋体" panose="02010600030101010101" pitchFamily="2" charset="-122"/>
                <a:sym typeface="宋体" panose="02010600030101010101" pitchFamily="2" charset="-122"/>
              </a:endParaRPr>
            </a:p>
          </p:txBody>
        </p:sp>
        <p:grpSp>
          <p:nvGrpSpPr>
            <p:cNvPr id="25" name="Group 30"/>
            <p:cNvGrpSpPr/>
            <p:nvPr/>
          </p:nvGrpSpPr>
          <p:grpSpPr bwMode="auto">
            <a:xfrm>
              <a:off x="463550" y="3660775"/>
              <a:ext cx="3095625" cy="373233"/>
              <a:chOff x="0" y="0"/>
              <a:chExt cx="3096344" cy="373840"/>
            </a:xfrm>
          </p:grpSpPr>
          <p:sp>
            <p:nvSpPr>
              <p:cNvPr id="28" name="圆角矩形 44"/>
              <p:cNvSpPr>
                <a:spLocks noChangeArrowheads="1"/>
              </p:cNvSpPr>
              <p:nvPr/>
            </p:nvSpPr>
            <p:spPr bwMode="auto">
              <a:xfrm>
                <a:off x="0" y="0"/>
                <a:ext cx="3096344" cy="334534"/>
              </a:xfrm>
              <a:prstGeom prst="roundRect">
                <a:avLst>
                  <a:gd name="adj" fmla="val 16667"/>
                </a:avLst>
              </a:prstGeom>
              <a:solidFill>
                <a:schemeClr val="accent1">
                  <a:lumMod val="60000"/>
                  <a:lumOff val="40000"/>
                </a:schemeClr>
              </a:solidFill>
              <a:ln>
                <a:noFill/>
              </a:ln>
              <a:extLst>
                <a:ext uri="{91240B29-F687-4F45-9708-019B960494DF}">
                  <a14:hiddenLine xmlns:a14="http://schemas.microsoft.com/office/drawing/2010/main" w="25400">
                    <a:solidFill>
                      <a:srgbClr val="000000"/>
                    </a:solidFill>
                    <a:round/>
                  </a14:hiddenLine>
                </a:ext>
              </a:extLst>
            </p:spPr>
            <p:txBody>
              <a:bodyPr anchor="ctr"/>
              <a:lstStyle/>
              <a:p>
                <a:pPr algn="ctr" eaLnBrk="1" hangingPunct="1"/>
                <a:endParaRPr lang="zh-CN" altLang="en-US">
                  <a:solidFill>
                    <a:srgbClr val="FFFFFF"/>
                  </a:solidFill>
                  <a:latin typeface="宋体" panose="02010600030101010101" pitchFamily="2" charset="-122"/>
                  <a:sym typeface="宋体" panose="02010600030101010101" pitchFamily="2" charset="-122"/>
                </a:endParaRPr>
              </a:p>
            </p:txBody>
          </p:sp>
          <p:grpSp>
            <p:nvGrpSpPr>
              <p:cNvPr id="29" name="Group 32"/>
              <p:cNvGrpSpPr/>
              <p:nvPr/>
            </p:nvGrpSpPr>
            <p:grpSpPr bwMode="auto">
              <a:xfrm>
                <a:off x="135912" y="130215"/>
                <a:ext cx="242231" cy="243625"/>
                <a:chOff x="0" y="0"/>
                <a:chExt cx="360040" cy="360040"/>
              </a:xfrm>
            </p:grpSpPr>
            <p:sp>
              <p:nvSpPr>
                <p:cNvPr id="30" name="椭圆 46"/>
                <p:cNvSpPr>
                  <a:spLocks noChangeArrowheads="1"/>
                </p:cNvSpPr>
                <p:nvPr/>
              </p:nvSpPr>
              <p:spPr bwMode="auto">
                <a:xfrm>
                  <a:off x="0" y="0"/>
                  <a:ext cx="360040" cy="360040"/>
                </a:xfrm>
                <a:prstGeom prst="ellipse">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anchor="ctr"/>
                <a:lstStyle/>
                <a:p>
                  <a:pPr algn="ctr" eaLnBrk="1" hangingPunct="1"/>
                  <a:endParaRPr lang="zh-CN" altLang="en-US">
                    <a:solidFill>
                      <a:srgbClr val="FFFFFF"/>
                    </a:solidFill>
                    <a:latin typeface="宋体" panose="02010600030101010101" pitchFamily="2" charset="-122"/>
                    <a:sym typeface="宋体" panose="02010600030101010101" pitchFamily="2" charset="-122"/>
                  </a:endParaRPr>
                </a:p>
              </p:txBody>
            </p:sp>
            <p:sp>
              <p:nvSpPr>
                <p:cNvPr id="31" name="椭圆 47"/>
                <p:cNvSpPr>
                  <a:spLocks noChangeArrowheads="1"/>
                </p:cNvSpPr>
                <p:nvPr/>
              </p:nvSpPr>
              <p:spPr bwMode="auto">
                <a:xfrm flipV="1">
                  <a:off x="32911" y="12321"/>
                  <a:ext cx="280929" cy="180020"/>
                </a:xfrm>
                <a:prstGeom prst="ellipse">
                  <a:avLst/>
                </a:prstGeom>
                <a:solidFill>
                  <a:schemeClr val="accent1">
                    <a:alpha val="50195"/>
                  </a:schemeClr>
                </a:solidFill>
                <a:ln>
                  <a:noFill/>
                </a:ln>
                <a:extLst>
                  <a:ext uri="{91240B29-F687-4F45-9708-019B960494DF}">
                    <a14:hiddenLine xmlns:a14="http://schemas.microsoft.com/office/drawing/2010/main" w="25400">
                      <a:solidFill>
                        <a:srgbClr val="000000"/>
                      </a:solidFill>
                      <a:round/>
                    </a14:hiddenLine>
                  </a:ext>
                </a:extLst>
              </p:spPr>
              <p:txBody>
                <a:bodyPr anchor="ctr"/>
                <a:lstStyle/>
                <a:p>
                  <a:pPr algn="ctr" eaLnBrk="1" hangingPunct="1"/>
                  <a:endParaRPr lang="zh-CN" altLang="en-US">
                    <a:solidFill>
                      <a:srgbClr val="FFFFFF"/>
                    </a:solidFill>
                    <a:latin typeface="宋体" panose="02010600030101010101" pitchFamily="2" charset="-122"/>
                    <a:sym typeface="宋体" panose="02010600030101010101" pitchFamily="2" charset="-122"/>
                  </a:endParaRPr>
                </a:p>
              </p:txBody>
            </p:sp>
          </p:grpSp>
        </p:grpSp>
        <p:sp>
          <p:nvSpPr>
            <p:cNvPr id="26" name="TextBox 48"/>
            <p:cNvSpPr>
              <a:spLocks noChangeArrowheads="1"/>
            </p:cNvSpPr>
            <p:nvPr/>
          </p:nvSpPr>
          <p:spPr bwMode="auto">
            <a:xfrm>
              <a:off x="262206" y="2719122"/>
              <a:ext cx="2568805" cy="68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r>
                <a:rPr lang="zh-CN" altLang="en-US" sz="2400" b="1" dirty="0">
                  <a:sym typeface="Calibri" panose="020F0502020204030204" pitchFamily="34" charset="0"/>
                </a:rPr>
                <a:t>嵌套的构件图</a:t>
              </a:r>
              <a:endParaRPr lang="zh-CN" altLang="en-US" sz="2400" b="1" dirty="0">
                <a:sym typeface="Calibri" panose="020F0502020204030204" pitchFamily="34" charset="0"/>
              </a:endParaRPr>
            </a:p>
          </p:txBody>
        </p:sp>
        <p:sp>
          <p:nvSpPr>
            <p:cNvPr id="27" name="Rectangle 35"/>
            <p:cNvSpPr>
              <a:spLocks noChangeArrowheads="1"/>
            </p:cNvSpPr>
            <p:nvPr/>
          </p:nvSpPr>
          <p:spPr bwMode="auto">
            <a:xfrm>
              <a:off x="705135" y="3920058"/>
              <a:ext cx="7008928" cy="1500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r>
                <a:rPr lang="zh-CN" altLang="en-US" sz="1600" b="1" dirty="0">
                  <a:solidFill>
                    <a:srgbClr val="5F5F5F"/>
                  </a:solidFill>
                  <a:latin typeface="微软雅黑" panose="020B0503020204020204" pitchFamily="34" charset="-122"/>
                  <a:sym typeface="Arial" panose="020B0604020202020204" pitchFamily="34" charset="0"/>
                </a:rPr>
                <a:t>       </a:t>
              </a:r>
              <a:r>
                <a:rPr lang="zh-CN" altLang="en-US" sz="2000" b="1" dirty="0">
                  <a:solidFill>
                    <a:srgbClr val="5F5F5F"/>
                  </a:solidFill>
                  <a:latin typeface="微软雅黑" panose="020B0503020204020204" pitchFamily="34" charset="-122"/>
                  <a:sym typeface="Arial" panose="020B0604020202020204" pitchFamily="34" charset="0"/>
                </a:rPr>
                <a:t>有些时候，我们使用嵌套的构件图来表示构件的内部结构。例如图所示的就是一个包含嵌套的构件图，它描述了一个收银系统。</a:t>
              </a:r>
              <a:endParaRPr lang="zh-CN" altLang="en-US" sz="2000" b="1" dirty="0">
                <a:solidFill>
                  <a:srgbClr val="5F5F5F"/>
                </a:solidFill>
                <a:latin typeface="微软雅黑" panose="020B0503020204020204" pitchFamily="34" charset="-122"/>
                <a:sym typeface="Arial" panose="020B0604020202020204" pitchFamily="34" charset="0"/>
              </a:endParaRPr>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7</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a:latin typeface="造字工房悦黑体验版纤细体"/>
                <a:ea typeface="造字工房悦黑体验版纤细体"/>
                <a:cs typeface="造字工房悦黑体验版纤细体"/>
                <a:sym typeface="造字工房悦黑体验版纤细体"/>
              </a:rPr>
              <a:t>构件图应用</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18" name="圆角矩形 17"/>
          <p:cNvSpPr/>
          <p:nvPr/>
        </p:nvSpPr>
        <p:spPr>
          <a:xfrm>
            <a:off x="1960618" y="1844868"/>
            <a:ext cx="7850188" cy="3797300"/>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2400" b="1" dirty="0">
                <a:solidFill>
                  <a:schemeClr val="tx1"/>
                </a:solidFill>
              </a:rPr>
              <a:t>对可执行程序建模</a:t>
            </a:r>
            <a:endParaRPr lang="en-US" altLang="zh-CN" sz="2400" b="1" dirty="0">
              <a:solidFill>
                <a:schemeClr val="tx1"/>
              </a:solidFill>
            </a:endParaRPr>
          </a:p>
          <a:p>
            <a:pPr eaLnBrk="1" hangingPunct="1">
              <a:defRPr/>
            </a:pPr>
            <a:endParaRPr lang="en-US" altLang="zh-CN" sz="2400" b="1" dirty="0">
              <a:solidFill>
                <a:srgbClr val="002060"/>
              </a:solidFill>
            </a:endParaRPr>
          </a:p>
          <a:p>
            <a:pPr eaLnBrk="1" hangingPunct="1">
              <a:defRPr/>
            </a:pPr>
            <a:r>
              <a:rPr lang="zh-CN" altLang="en-US" sz="2400" b="1" dirty="0">
                <a:solidFill>
                  <a:schemeClr val="tx1"/>
                </a:solidFill>
              </a:rPr>
              <a:t>通过构件图，可以清晰地表示出各个可执行文件、链接库、数据库、帮助文件和资源文件等其它可运行的物理构件之间的关系。在对可执行程序的结构进行建模时，通常应遵从以下原则：</a:t>
            </a:r>
            <a:endParaRPr lang="zh-CN" altLang="en-US" sz="2400" b="1" dirty="0">
              <a:solidFill>
                <a:schemeClr val="tx1"/>
              </a:solidFill>
            </a:endParaRPr>
          </a:p>
          <a:p>
            <a:pPr eaLnBrk="1" hangingPunct="1">
              <a:defRPr/>
            </a:pPr>
            <a:r>
              <a:rPr lang="en-US" altLang="zh-CN" sz="2400" b="1" dirty="0">
                <a:solidFill>
                  <a:schemeClr val="tx1"/>
                </a:solidFill>
              </a:rPr>
              <a:t>1</a:t>
            </a:r>
            <a:r>
              <a:rPr lang="zh-CN" altLang="en-US" sz="2400" b="1" dirty="0">
                <a:solidFill>
                  <a:schemeClr val="tx1"/>
                </a:solidFill>
              </a:rPr>
              <a:t>．首先标识要建模的构件。</a:t>
            </a:r>
            <a:endParaRPr lang="zh-CN" altLang="en-US" sz="2400" b="1" dirty="0">
              <a:solidFill>
                <a:schemeClr val="tx1"/>
              </a:solidFill>
            </a:endParaRPr>
          </a:p>
          <a:p>
            <a:pPr eaLnBrk="1" hangingPunct="1">
              <a:defRPr/>
            </a:pPr>
            <a:r>
              <a:rPr lang="en-US" altLang="zh-CN" sz="2400" b="1" dirty="0">
                <a:solidFill>
                  <a:schemeClr val="tx1"/>
                </a:solidFill>
              </a:rPr>
              <a:t>2</a:t>
            </a:r>
            <a:r>
              <a:rPr lang="zh-CN" altLang="en-US" sz="2400" b="1" dirty="0">
                <a:solidFill>
                  <a:schemeClr val="tx1"/>
                </a:solidFill>
              </a:rPr>
              <a:t>．理解和标识每个构件的类型、接口和作用。</a:t>
            </a:r>
            <a:endParaRPr lang="zh-CN" altLang="en-US" sz="2400" b="1" dirty="0">
              <a:solidFill>
                <a:schemeClr val="tx1"/>
              </a:solidFill>
            </a:endParaRPr>
          </a:p>
          <a:p>
            <a:pPr eaLnBrk="1" hangingPunct="1">
              <a:defRPr/>
            </a:pPr>
            <a:r>
              <a:rPr lang="en-US" altLang="zh-CN" sz="2400" b="1" dirty="0">
                <a:solidFill>
                  <a:schemeClr val="tx1"/>
                </a:solidFill>
              </a:rPr>
              <a:t>3</a:t>
            </a:r>
            <a:r>
              <a:rPr lang="zh-CN" altLang="en-US" sz="2400" b="1" dirty="0">
                <a:solidFill>
                  <a:schemeClr val="tx1"/>
                </a:solidFill>
              </a:rPr>
              <a:t>．标识构件间的关系。</a:t>
            </a:r>
            <a:endParaRPr lang="zh-CN" altLang="en-US" sz="2400" b="1" dirty="0">
              <a:solidFill>
                <a:schemeClr val="tx1"/>
              </a:solidFill>
            </a:endParaRPr>
          </a:p>
          <a:p>
            <a:pPr eaLnBrk="1" hangingPunct="1">
              <a:defRPr/>
            </a:pPr>
            <a:endParaRPr kumimoji="1" lang="en-US" altLang="zh-CN" b="1" dirty="0">
              <a:solidFill>
                <a:schemeClr val="accent6">
                  <a:lumMod val="50000"/>
                </a:schemeClr>
              </a:solidFill>
              <a:ea typeface="楷体_GB2312" pitchFamily="49"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7</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a:latin typeface="造字工房悦黑体验版纤细体"/>
                <a:ea typeface="造字工房悦黑体验版纤细体"/>
                <a:cs typeface="造字工房悦黑体验版纤细体"/>
                <a:sym typeface="造字工房悦黑体验版纤细体"/>
              </a:rPr>
              <a:t>构件图应用</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9" name="圆角矩形 8"/>
          <p:cNvSpPr/>
          <p:nvPr/>
        </p:nvSpPr>
        <p:spPr>
          <a:xfrm>
            <a:off x="1775460" y="1397000"/>
            <a:ext cx="8902065" cy="4321175"/>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b="1" dirty="0">
                <a:solidFill>
                  <a:schemeClr val="tx1"/>
                </a:solidFill>
              </a:rPr>
              <a:t> </a:t>
            </a:r>
            <a:r>
              <a:rPr lang="zh-CN" altLang="en-US" sz="2400" b="1" dirty="0">
                <a:solidFill>
                  <a:schemeClr val="tx1"/>
                </a:solidFill>
              </a:rPr>
              <a:t>对源代码进行建模</a:t>
            </a:r>
            <a:endParaRPr lang="en-US" altLang="zh-CN" sz="2400" b="1" dirty="0">
              <a:solidFill>
                <a:schemeClr val="tx1"/>
              </a:solidFill>
            </a:endParaRPr>
          </a:p>
          <a:p>
            <a:pPr eaLnBrk="1" hangingPunct="1">
              <a:defRPr/>
            </a:pPr>
            <a:endParaRPr lang="en-US" altLang="zh-CN" sz="2400" b="1" dirty="0">
              <a:solidFill>
                <a:srgbClr val="002060"/>
              </a:solidFill>
            </a:endParaRPr>
          </a:p>
          <a:p>
            <a:pPr eaLnBrk="1" hangingPunct="1">
              <a:defRPr/>
            </a:pPr>
            <a:r>
              <a:rPr lang="zh-CN" altLang="en-US" sz="2400" b="1" dirty="0">
                <a:solidFill>
                  <a:schemeClr val="tx1"/>
                </a:solidFill>
              </a:rPr>
              <a:t>通过构件图可以清晰地表示出软件的所有源文件之间的关系，有了这样的构件图，开发者能更好地理解各个源代码文件之间的依赖关系。在对源程序进行建模时，通常应遵从以下原则：</a:t>
            </a:r>
            <a:endParaRPr lang="zh-CN" altLang="en-US" sz="2400" b="1" dirty="0">
              <a:solidFill>
                <a:schemeClr val="tx1"/>
              </a:solidFill>
            </a:endParaRPr>
          </a:p>
          <a:p>
            <a:pPr eaLnBrk="1" hangingPunct="1">
              <a:defRPr/>
            </a:pPr>
            <a:r>
              <a:rPr lang="en-US" altLang="zh-CN" sz="2400" b="1" dirty="0">
                <a:solidFill>
                  <a:schemeClr val="tx1"/>
                </a:solidFill>
              </a:rPr>
              <a:t>1</a:t>
            </a:r>
            <a:r>
              <a:rPr lang="zh-CN" altLang="en-US" sz="2400" b="1" dirty="0">
                <a:solidFill>
                  <a:schemeClr val="tx1"/>
                </a:solidFill>
              </a:rPr>
              <a:t>．表示出要重点描述的每个源代码文件，并把每个源代码文件标识为构件。</a:t>
            </a:r>
            <a:endParaRPr lang="zh-CN" altLang="en-US" sz="2400" b="1" dirty="0">
              <a:solidFill>
                <a:schemeClr val="tx1"/>
              </a:solidFill>
            </a:endParaRPr>
          </a:p>
          <a:p>
            <a:pPr eaLnBrk="1" hangingPunct="1">
              <a:defRPr/>
            </a:pPr>
            <a:r>
              <a:rPr lang="en-US" altLang="zh-CN" sz="2400" b="1" dirty="0">
                <a:solidFill>
                  <a:schemeClr val="tx1"/>
                </a:solidFill>
              </a:rPr>
              <a:t>2</a:t>
            </a:r>
            <a:r>
              <a:rPr lang="zh-CN" altLang="en-US" sz="2400" b="1" dirty="0">
                <a:solidFill>
                  <a:schemeClr val="tx1"/>
                </a:solidFill>
              </a:rPr>
              <a:t>．如果系统较大，我们就利用包来对构件进行分组。</a:t>
            </a:r>
            <a:endParaRPr lang="zh-CN" altLang="en-US" sz="2400" b="1" dirty="0">
              <a:solidFill>
                <a:schemeClr val="tx1"/>
              </a:solidFill>
            </a:endParaRPr>
          </a:p>
          <a:p>
            <a:pPr eaLnBrk="1" hangingPunct="1">
              <a:defRPr/>
            </a:pPr>
            <a:r>
              <a:rPr lang="en-US" altLang="zh-CN" sz="2400" b="1" dirty="0">
                <a:solidFill>
                  <a:schemeClr val="tx1"/>
                </a:solidFill>
              </a:rPr>
              <a:t>3</a:t>
            </a:r>
            <a:r>
              <a:rPr lang="zh-CN" altLang="en-US" sz="2400" b="1" dirty="0">
                <a:solidFill>
                  <a:schemeClr val="tx1"/>
                </a:solidFill>
              </a:rPr>
              <a:t>．用编译依赖关系来描述构件间的关系。</a:t>
            </a:r>
            <a:endParaRPr lang="zh-CN" altLang="en-US" sz="2400" b="1" dirty="0">
              <a:solidFill>
                <a:schemeClr val="tx1"/>
              </a:solidFill>
            </a:endParaRPr>
          </a:p>
          <a:p>
            <a:pPr eaLnBrk="1" hangingPunct="1">
              <a:defRPr/>
            </a:pPr>
            <a:r>
              <a:rPr lang="en-US" altLang="zh-CN" sz="2400" b="1" dirty="0">
                <a:solidFill>
                  <a:schemeClr val="tx1"/>
                </a:solidFill>
              </a:rPr>
              <a:t>4</a:t>
            </a:r>
            <a:r>
              <a:rPr lang="zh-CN" altLang="en-US" sz="2400" b="1" dirty="0">
                <a:solidFill>
                  <a:schemeClr val="tx1"/>
                </a:solidFill>
              </a:rPr>
              <a:t>．在构件图中，采用约束来表示源代码的版本号、作者和最后的修改日期等信息。</a:t>
            </a:r>
            <a:endParaRPr lang="zh-CN" altLang="en-US" sz="2400" b="1" dirty="0">
              <a:solidFill>
                <a:schemeClr val="tx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8</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a:latin typeface="造字工房悦黑体验版纤细体"/>
                <a:ea typeface="造字工房悦黑体验版纤细体"/>
                <a:cs typeface="造字工房悦黑体验版纤细体"/>
                <a:sym typeface="造字工房悦黑体验版纤细体"/>
              </a:rPr>
              <a:t>构件</a:t>
            </a:r>
            <a:r>
              <a:rPr lang="zh-CN" altLang="en-US" sz="4400" dirty="0" smtClean="0">
                <a:latin typeface="造字工房悦黑体验版纤细体"/>
                <a:ea typeface="造字工房悦黑体验版纤细体"/>
                <a:cs typeface="造字工房悦黑体验版纤细体"/>
                <a:sym typeface="造字工房悦黑体验版纤细体"/>
              </a:rPr>
              <a:t>图</a:t>
            </a:r>
            <a:r>
              <a:rPr lang="zh-CN" altLang="en-US" sz="4400" dirty="0">
                <a:latin typeface="造字工房悦黑体验版纤细体"/>
                <a:ea typeface="造字工房悦黑体验版纤细体"/>
                <a:cs typeface="造字工房悦黑体验版纤细体"/>
                <a:sym typeface="造字工房悦黑体验版纤细体"/>
              </a:rPr>
              <a:t>画法</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10" name="圆角矩形 9"/>
          <p:cNvSpPr/>
          <p:nvPr/>
        </p:nvSpPr>
        <p:spPr>
          <a:xfrm>
            <a:off x="1949450" y="1700856"/>
            <a:ext cx="7850188" cy="3797300"/>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2400" b="1" dirty="0">
                <a:solidFill>
                  <a:schemeClr val="tx1"/>
                </a:solidFill>
              </a:rPr>
              <a:t>怎么画构件图</a:t>
            </a:r>
            <a:r>
              <a:rPr lang="en-US" altLang="zh-CN" sz="2400" b="1" dirty="0">
                <a:solidFill>
                  <a:schemeClr val="tx1"/>
                </a:solidFill>
              </a:rPr>
              <a:t>?</a:t>
            </a:r>
            <a:endParaRPr lang="en-US" altLang="zh-CN" sz="2400" b="1" dirty="0">
              <a:solidFill>
                <a:schemeClr val="tx1"/>
              </a:solidFill>
            </a:endParaRPr>
          </a:p>
          <a:p>
            <a:pPr eaLnBrk="1" hangingPunct="1">
              <a:defRPr/>
            </a:pPr>
            <a:endParaRPr lang="en-US" altLang="zh-CN" sz="2400" b="1" dirty="0">
              <a:solidFill>
                <a:schemeClr val="tx1"/>
              </a:solidFill>
            </a:endParaRPr>
          </a:p>
          <a:p>
            <a:pPr eaLnBrk="1" hangingPunct="1">
              <a:defRPr/>
            </a:pPr>
            <a:r>
              <a:rPr lang="en-US" altLang="zh-CN" sz="2400" b="1" dirty="0">
                <a:solidFill>
                  <a:schemeClr val="tx1"/>
                </a:solidFill>
              </a:rPr>
              <a:t>1</a:t>
            </a:r>
            <a:r>
              <a:rPr lang="zh-CN" altLang="en-US" sz="2400" b="1" dirty="0">
                <a:solidFill>
                  <a:schemeClr val="tx1"/>
                </a:solidFill>
              </a:rPr>
              <a:t>、确定划分的子系统的对外接口。</a:t>
            </a:r>
            <a:endParaRPr lang="zh-CN" altLang="en-US" sz="2400" b="1" dirty="0">
              <a:solidFill>
                <a:schemeClr val="tx1"/>
              </a:solidFill>
            </a:endParaRPr>
          </a:p>
          <a:p>
            <a:pPr eaLnBrk="1" hangingPunct="1">
              <a:defRPr/>
            </a:pPr>
            <a:r>
              <a:rPr lang="zh-CN" altLang="en-US" sz="2400" b="1" dirty="0">
                <a:solidFill>
                  <a:schemeClr val="tx1"/>
                </a:solidFill>
              </a:rPr>
              <a:t>程序子系统和系统外实际要进行联系的边界处理。</a:t>
            </a:r>
            <a:endParaRPr lang="zh-CN" altLang="en-US" sz="2400" b="1" dirty="0">
              <a:solidFill>
                <a:schemeClr val="tx1"/>
              </a:solidFill>
            </a:endParaRPr>
          </a:p>
          <a:p>
            <a:pPr eaLnBrk="1" hangingPunct="1">
              <a:defRPr/>
            </a:pPr>
            <a:r>
              <a:rPr lang="en-US" altLang="zh-CN" sz="2400" b="1" dirty="0">
                <a:solidFill>
                  <a:schemeClr val="tx1"/>
                </a:solidFill>
              </a:rPr>
              <a:t>2</a:t>
            </a:r>
            <a:r>
              <a:rPr lang="zh-CN" altLang="en-US" sz="2400" b="1" dirty="0">
                <a:solidFill>
                  <a:schemeClr val="tx1"/>
                </a:solidFill>
              </a:rPr>
              <a:t>、确定子构件和接口。</a:t>
            </a:r>
            <a:endParaRPr lang="zh-CN" altLang="en-US" sz="2400" b="1" dirty="0">
              <a:solidFill>
                <a:schemeClr val="tx1"/>
              </a:solidFill>
            </a:endParaRPr>
          </a:p>
          <a:p>
            <a:pPr eaLnBrk="1" hangingPunct="1">
              <a:defRPr/>
            </a:pPr>
            <a:r>
              <a:rPr lang="zh-CN" altLang="en-US" sz="2400" b="1" dirty="0">
                <a:solidFill>
                  <a:schemeClr val="tx1"/>
                </a:solidFill>
              </a:rPr>
              <a:t>在子系统中把功能不同的模块划分成构件，同时确定构件跟构件之间的接口。</a:t>
            </a:r>
            <a:endParaRPr lang="zh-CN" altLang="en-US" sz="2400" b="1" dirty="0">
              <a:solidFill>
                <a:schemeClr val="tx1"/>
              </a:solidFill>
            </a:endParaRPr>
          </a:p>
          <a:p>
            <a:pPr eaLnBrk="1" hangingPunct="1">
              <a:defRPr/>
            </a:pPr>
            <a:r>
              <a:rPr lang="en-US" altLang="zh-CN" sz="2400" b="1" dirty="0">
                <a:solidFill>
                  <a:schemeClr val="tx1"/>
                </a:solidFill>
              </a:rPr>
              <a:t>3</a:t>
            </a:r>
            <a:r>
              <a:rPr lang="zh-CN" altLang="en-US" sz="2400" b="1" dirty="0">
                <a:solidFill>
                  <a:schemeClr val="tx1"/>
                </a:solidFill>
              </a:rPr>
              <a:t>、确定构件之间的关系。</a:t>
            </a:r>
            <a:endParaRPr lang="zh-CN" altLang="en-US" sz="2400" b="1" dirty="0">
              <a:solidFill>
                <a:schemeClr val="tx1"/>
              </a:solidFill>
            </a:endParaRPr>
          </a:p>
          <a:p>
            <a:pPr eaLnBrk="1" hangingPunct="1">
              <a:defRPr/>
            </a:pPr>
            <a:r>
              <a:rPr lang="zh-CN" altLang="en-US" sz="2400" b="1" dirty="0">
                <a:solidFill>
                  <a:schemeClr val="tx1"/>
                </a:solidFill>
              </a:rPr>
              <a:t>分析构件之间存在的逻辑设计关系，画出依赖图。</a:t>
            </a:r>
            <a:endParaRPr kumimoji="1" lang="en-US" altLang="zh-CN" b="1" dirty="0">
              <a:solidFill>
                <a:schemeClr val="tx1"/>
              </a:solidFill>
              <a:ea typeface="楷体_GB2312" pitchFamily="49" charset="-122"/>
            </a:endParaRPr>
          </a:p>
          <a:p>
            <a:pPr eaLnBrk="1" hangingPunct="1">
              <a:defRPr/>
            </a:pPr>
            <a:endParaRPr kumimoji="1" lang="en-US" altLang="zh-CN" b="1" dirty="0">
              <a:solidFill>
                <a:schemeClr val="accent6">
                  <a:lumMod val="50000"/>
                </a:schemeClr>
              </a:solidFill>
              <a:ea typeface="楷体_GB2312" pitchFamily="49"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1530" y="3975100"/>
            <a:ext cx="330835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5400" dirty="0">
                <a:solidFill>
                  <a:schemeClr val="bg1"/>
                </a:solidFill>
                <a:latin typeface="微软雅黑" panose="020B0503020204020204" pitchFamily="34" charset="-122"/>
                <a:ea typeface="微软雅黑" panose="020B0503020204020204" pitchFamily="34" charset="-122"/>
              </a:rPr>
              <a:t>对象图</a:t>
            </a:r>
            <a:endParaRPr lang="zh-CN" altLang="en-US" sz="54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6000">
                <a:solidFill>
                  <a:srgbClr val="003F78"/>
                </a:solidFill>
                <a:latin typeface="Impact" panose="020B0806030902050204" pitchFamily="34" charset="0"/>
              </a:rPr>
              <a:t>1</a:t>
            </a:r>
            <a:endParaRPr lang="en-US" altLang="zh-CN" sz="600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2"/>
          <p:cNvSpPr>
            <a:spLocks noChangeArrowheads="1"/>
          </p:cNvSpPr>
          <p:nvPr/>
        </p:nvSpPr>
        <p:spPr bwMode="auto">
          <a:xfrm flipH="1">
            <a:off x="5541963"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3"/>
          <p:cNvSpPr>
            <a:spLocks noChangeArrowheads="1"/>
          </p:cNvSpPr>
          <p:nvPr/>
        </p:nvSpPr>
        <p:spPr bwMode="auto">
          <a:xfrm flipH="1">
            <a:off x="58166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4"/>
          <p:cNvSpPr>
            <a:spLocks noChangeArrowheads="1"/>
          </p:cNvSpPr>
          <p:nvPr/>
        </p:nvSpPr>
        <p:spPr bwMode="auto">
          <a:xfrm flipH="1">
            <a:off x="608965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5"/>
          <p:cNvSpPr>
            <a:spLocks noChangeArrowheads="1"/>
          </p:cNvSpPr>
          <p:nvPr/>
        </p:nvSpPr>
        <p:spPr bwMode="auto">
          <a:xfrm flipH="1">
            <a:off x="6364288"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包图</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3</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4"/>
          <p:cNvSpPr>
            <a:spLocks noChangeArrowheads="1"/>
          </p:cNvSpPr>
          <p:nvPr/>
        </p:nvSpPr>
        <p:spPr bwMode="auto">
          <a:xfrm flipH="1">
            <a:off x="608965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5"/>
          <p:cNvSpPr>
            <a:spLocks noChangeArrowheads="1"/>
          </p:cNvSpPr>
          <p:nvPr/>
        </p:nvSpPr>
        <p:spPr bwMode="auto">
          <a:xfrm flipH="1">
            <a:off x="6364288"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sz="4400" dirty="0">
                <a:latin typeface="造字工房悦黑体验版纤细体"/>
                <a:ea typeface="造字工房悦黑体验版纤细体"/>
                <a:cs typeface="造字工房悦黑体验版纤细体"/>
                <a:sym typeface="造字工房悦黑体验版纤细体"/>
              </a:rPr>
              <a:t>包图的定义</a:t>
            </a:r>
            <a:endParaRPr lang="zh-CN" sz="4400" dirty="0">
              <a:latin typeface="造字工房悦黑体验版纤细体"/>
              <a:ea typeface="造字工房悦黑体验版纤细体"/>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95" name="文本框 25"/>
          <p:cNvSpPr>
            <a:spLocks noChangeArrowheads="1"/>
          </p:cNvSpPr>
          <p:nvPr/>
        </p:nvSpPr>
        <p:spPr bwMode="auto">
          <a:xfrm>
            <a:off x="2675255" y="2353945"/>
            <a:ext cx="832485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1" hangingPunct="1">
              <a:lnSpc>
                <a:spcPct val="150000"/>
              </a:lnSpc>
              <a:buFont typeface="Arial" panose="020B0604020202020204" pitchFamily="34" charset="0"/>
              <a:buNone/>
            </a:pPr>
            <a:r>
              <a:rPr lang="en-US" altLang="zh-CN" sz="2800" dirty="0" err="1">
                <a:solidFill>
                  <a:srgbClr val="000000"/>
                </a:solidFill>
                <a:latin typeface="宋体" panose="02010600030101010101" pitchFamily="2" charset="-122"/>
                <a:cs typeface="造字工房悦黑体验版纤细体"/>
                <a:sym typeface="造字工房悦黑体验版纤细体"/>
              </a:rPr>
              <a:t>	描述</a:t>
            </a:r>
            <a:r>
              <a:rPr lang="zh-CN" altLang="en-US" sz="2800" dirty="0">
                <a:solidFill>
                  <a:srgbClr val="000000"/>
                </a:solidFill>
                <a:latin typeface="宋体" panose="02010600030101010101" pitchFamily="2" charset="-122"/>
                <a:cs typeface="造字工房悦黑体验版纤细体"/>
                <a:sym typeface="造字工房悦黑体验版纤细体"/>
              </a:rPr>
              <a:t>一些</a:t>
            </a:r>
            <a:r>
              <a:rPr lang="en-US" altLang="zh-CN" sz="2800" dirty="0">
                <a:solidFill>
                  <a:srgbClr val="000000"/>
                </a:solidFill>
                <a:latin typeface="宋体" panose="02010600030101010101" pitchFamily="2" charset="-122"/>
                <a:cs typeface="造字工房悦黑体验版纤细体"/>
                <a:sym typeface="造字工房悦黑体验版纤细体"/>
              </a:rPr>
              <a:t>包及其关系的图，是维护和控制系统总体结构的重要建模工具，通过对包中各个包以及包之间关系的描述，展现出系统的模块与模块之间</a:t>
            </a:r>
            <a:endParaRPr lang="en-US" altLang="zh-CN" sz="2800" dirty="0">
              <a:solidFill>
                <a:srgbClr val="000000"/>
              </a:solidFill>
              <a:latin typeface="宋体" panose="02010600030101010101" pitchFamily="2" charset="-122"/>
              <a:cs typeface="造字工房悦黑体验版纤细体"/>
              <a:sym typeface="造字工房悦黑体验版纤细体"/>
            </a:endParaRPr>
          </a:p>
          <a:p>
            <a:pPr algn="l" eaLnBrk="1" hangingPunct="1">
              <a:lnSpc>
                <a:spcPct val="150000"/>
              </a:lnSpc>
              <a:buFont typeface="Arial" panose="020B0604020202020204" pitchFamily="34" charset="0"/>
              <a:buNone/>
            </a:pPr>
            <a:r>
              <a:rPr lang="en-US" altLang="zh-CN" sz="2800" dirty="0">
                <a:solidFill>
                  <a:srgbClr val="000000"/>
                </a:solidFill>
                <a:latin typeface="宋体" panose="02010600030101010101" pitchFamily="2" charset="-122"/>
                <a:cs typeface="造字工房悦黑体验版纤细体"/>
                <a:sym typeface="造字工房悦黑体验版纤细体"/>
              </a:rPr>
              <a:t>的依赖关系。</a:t>
            </a:r>
            <a:endParaRPr lang="en-US" altLang="zh-CN" sz="2800" dirty="0">
              <a:solidFill>
                <a:srgbClr val="000000"/>
              </a:solidFill>
              <a:latin typeface="宋体" panose="02010600030101010101" pitchFamily="2" charset="-122"/>
              <a:cs typeface="造字工房悦黑体验版纤细体"/>
              <a:sym typeface="造字工房悦黑体验版纤细体"/>
            </a:endParaRPr>
          </a:p>
        </p:txBody>
      </p:sp>
      <p:pic>
        <p:nvPicPr>
          <p:cNvPr id="23561" name="图片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30528" y="3100454"/>
            <a:ext cx="720725" cy="719137"/>
          </a:xfrm>
          <a:prstGeom prst="rect">
            <a:avLst/>
          </a:prstGeom>
          <a:solidFill>
            <a:srgbClr val="479796"/>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5363"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sz="6000">
                <a:solidFill>
                  <a:schemeClr val="bg1"/>
                </a:solidFill>
                <a:latin typeface="Gungsuh" panose="02030600000101010101" pitchFamily="18" charset="-127"/>
                <a:ea typeface="Gungsuh" panose="02030600000101010101" pitchFamily="18" charset="-127"/>
                <a:sym typeface="Gungsuh" panose="02030600000101010101" pitchFamily="18" charset="-127"/>
              </a:rPr>
              <a:t>2</a:t>
            </a:r>
            <a:endParaRPr 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4"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a:latin typeface="微软雅黑" panose="020B0503020204020204" pitchFamily="34" charset="-122"/>
                <a:ea typeface="造字工房悦黑体验版纤细体"/>
                <a:cs typeface="造字工房悦黑体验版纤细体"/>
                <a:sym typeface="造字工房悦黑体验版纤细体"/>
              </a:rPr>
              <a:t>包图的组成</a:t>
            </a:r>
            <a:endParaRPr lang="zh-CN" altLang="en-US" sz="4400" dirty="0">
              <a:latin typeface="微软雅黑" panose="020B0503020204020204" pitchFamily="34" charset="-122"/>
              <a:ea typeface="造字工房悦黑体验版纤细体"/>
              <a:cs typeface="造字工房悦黑体验版纤细体"/>
              <a:sym typeface="造字工房悦黑体验版纤细体"/>
            </a:endParaRP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nvGrpSpPr>
          <p:cNvPr id="15366" name="组合 14"/>
          <p:cNvGrpSpPr/>
          <p:nvPr/>
        </p:nvGrpSpPr>
        <p:grpSpPr bwMode="auto">
          <a:xfrm>
            <a:off x="4594066" y="2318086"/>
            <a:ext cx="935037" cy="3997325"/>
            <a:chOff x="0" y="0"/>
            <a:chExt cx="936104" cy="3996384"/>
          </a:xfrm>
        </p:grpSpPr>
        <p:sp>
          <p:nvSpPr>
            <p:cNvPr id="15375" name="任意多边形 9"/>
            <p:cNvSpPr>
              <a:spLocks noChangeArrowheads="1"/>
            </p:cNvSpPr>
            <p:nvPr/>
          </p:nvSpPr>
          <p:spPr bwMode="auto">
            <a:xfrm>
              <a:off x="0" y="0"/>
              <a:ext cx="936104" cy="3996384"/>
            </a:xfrm>
            <a:custGeom>
              <a:avLst/>
              <a:gdLst>
                <a:gd name="T0" fmla="*/ 468052 w 936104"/>
                <a:gd name="T1" fmla="*/ 0 h 3996384"/>
                <a:gd name="T2" fmla="*/ 738562 w 936104"/>
                <a:gd name="T3" fmla="*/ 270000 h 3996384"/>
                <a:gd name="T4" fmla="*/ 733111 w 936104"/>
                <a:gd name="T5" fmla="*/ 323976 h 3996384"/>
                <a:gd name="T6" fmla="*/ 738562 w 936104"/>
                <a:gd name="T7" fmla="*/ 323976 h 3996384"/>
                <a:gd name="T8" fmla="*/ 738562 w 936104"/>
                <a:gd name="T9" fmla="*/ 3114786 h 3996384"/>
                <a:gd name="T10" fmla="*/ 799015 w 936104"/>
                <a:gd name="T11" fmla="*/ 3166586 h 3996384"/>
                <a:gd name="T12" fmla="*/ 936104 w 936104"/>
                <a:gd name="T13" fmla="*/ 3510300 h 3996384"/>
                <a:gd name="T14" fmla="*/ 468052 w 936104"/>
                <a:gd name="T15" fmla="*/ 3996384 h 3996384"/>
                <a:gd name="T16" fmla="*/ 0 w 936104"/>
                <a:gd name="T17" fmla="*/ 3510300 h 3996384"/>
                <a:gd name="T18" fmla="*/ 137089 w 936104"/>
                <a:gd name="T19" fmla="*/ 3166586 h 3996384"/>
                <a:gd name="T20" fmla="*/ 198562 w 936104"/>
                <a:gd name="T21" fmla="*/ 3113912 h 3996384"/>
                <a:gd name="T22" fmla="*/ 198562 w 936104"/>
                <a:gd name="T23" fmla="*/ 323976 h 3996384"/>
                <a:gd name="T24" fmla="*/ 202994 w 936104"/>
                <a:gd name="T25" fmla="*/ 323976 h 3996384"/>
                <a:gd name="T26" fmla="*/ 197542 w 936104"/>
                <a:gd name="T27" fmla="*/ 270000 h 3996384"/>
                <a:gd name="T28" fmla="*/ 468052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sp>
          <p:nvSpPr>
            <p:cNvPr id="15376" name="任意多边形 11"/>
            <p:cNvSpPr>
              <a:spLocks noChangeArrowheads="1"/>
            </p:cNvSpPr>
            <p:nvPr/>
          </p:nvSpPr>
          <p:spPr bwMode="auto">
            <a:xfrm>
              <a:off x="108052" y="1668679"/>
              <a:ext cx="720000" cy="2223180"/>
            </a:xfrm>
            <a:custGeom>
              <a:avLst/>
              <a:gdLst>
                <a:gd name="T0" fmla="*/ 360000 w 720000"/>
                <a:gd name="T1" fmla="*/ 0 h 2223180"/>
                <a:gd name="T2" fmla="*/ 522000 w 720000"/>
                <a:gd name="T3" fmla="*/ 162000 h 2223180"/>
                <a:gd name="T4" fmla="*/ 522000 w 720000"/>
                <a:gd name="T5" fmla="*/ 1543342 h 2223180"/>
                <a:gd name="T6" fmla="*/ 561280 w 720000"/>
                <a:gd name="T7" fmla="*/ 1564662 h 2223180"/>
                <a:gd name="T8" fmla="*/ 720000 w 720000"/>
                <a:gd name="T9" fmla="*/ 1863180 h 2223180"/>
                <a:gd name="T10" fmla="*/ 360000 w 720000"/>
                <a:gd name="T11" fmla="*/ 2223180 h 2223180"/>
                <a:gd name="T12" fmla="*/ 0 w 720000"/>
                <a:gd name="T13" fmla="*/ 1863180 h 2223180"/>
                <a:gd name="T14" fmla="*/ 158720 w 720000"/>
                <a:gd name="T15" fmla="*/ 1564662 h 2223180"/>
                <a:gd name="T16" fmla="*/ 198000 w 720000"/>
                <a:gd name="T17" fmla="*/ 1543342 h 2223180"/>
                <a:gd name="T18" fmla="*/ 198000 w 720000"/>
                <a:gd name="T19" fmla="*/ 162000 h 2223180"/>
                <a:gd name="T20" fmla="*/ 360000 w 720000"/>
                <a:gd name="T21" fmla="*/ 0 h 22231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20000"/>
                <a:gd name="T34" fmla="*/ 0 h 2223180"/>
                <a:gd name="T35" fmla="*/ 720000 w 720000"/>
                <a:gd name="T36" fmla="*/ 2223180 h 22231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20000" h="2223180">
                  <a:moveTo>
                    <a:pt x="360000" y="0"/>
                  </a:moveTo>
                  <a:cubicBezTo>
                    <a:pt x="449470" y="0"/>
                    <a:pt x="522000" y="72530"/>
                    <a:pt x="522000" y="162000"/>
                  </a:cubicBezTo>
                  <a:lnTo>
                    <a:pt x="522000" y="1543342"/>
                  </a:lnTo>
                  <a:lnTo>
                    <a:pt x="561280" y="1564662"/>
                  </a:lnTo>
                  <a:cubicBezTo>
                    <a:pt x="657040" y="1629357"/>
                    <a:pt x="720000" y="1738916"/>
                    <a:pt x="720000" y="1863180"/>
                  </a:cubicBezTo>
                  <a:cubicBezTo>
                    <a:pt x="720000" y="2062003"/>
                    <a:pt x="558823" y="2223180"/>
                    <a:pt x="360000" y="2223180"/>
                  </a:cubicBezTo>
                  <a:cubicBezTo>
                    <a:pt x="161177" y="2223180"/>
                    <a:pt x="0" y="2062003"/>
                    <a:pt x="0" y="1863180"/>
                  </a:cubicBezTo>
                  <a:cubicBezTo>
                    <a:pt x="0" y="1738916"/>
                    <a:pt x="62960" y="1629357"/>
                    <a:pt x="158720" y="1564662"/>
                  </a:cubicBezTo>
                  <a:lnTo>
                    <a:pt x="198000" y="1543342"/>
                  </a:lnTo>
                  <a:lnTo>
                    <a:pt x="198000" y="162000"/>
                  </a:lnTo>
                  <a:cubicBezTo>
                    <a:pt x="198000" y="72530"/>
                    <a:pt x="27053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grpSp>
      <p:sp>
        <p:nvSpPr>
          <p:cNvPr id="15367" name="任意多边形 16"/>
          <p:cNvSpPr>
            <a:spLocks noChangeArrowheads="1"/>
          </p:cNvSpPr>
          <p:nvPr/>
        </p:nvSpPr>
        <p:spPr bwMode="auto">
          <a:xfrm>
            <a:off x="7192010" y="2127647"/>
            <a:ext cx="936625" cy="3997325"/>
          </a:xfrm>
          <a:custGeom>
            <a:avLst/>
            <a:gdLst>
              <a:gd name="T0" fmla="*/ 468835 w 936104"/>
              <a:gd name="T1" fmla="*/ 0 h 3996384"/>
              <a:gd name="T2" fmla="*/ 739796 w 936104"/>
              <a:gd name="T3" fmla="*/ 270192 h 3996384"/>
              <a:gd name="T4" fmla="*/ 734336 w 936104"/>
              <a:gd name="T5" fmla="*/ 324204 h 3996384"/>
              <a:gd name="T6" fmla="*/ 739796 w 936104"/>
              <a:gd name="T7" fmla="*/ 324204 h 3996384"/>
              <a:gd name="T8" fmla="*/ 739796 w 936104"/>
              <a:gd name="T9" fmla="*/ 3116988 h 3996384"/>
              <a:gd name="T10" fmla="*/ 800350 w 936104"/>
              <a:gd name="T11" fmla="*/ 3168824 h 3996384"/>
              <a:gd name="T12" fmla="*/ 937668 w 936104"/>
              <a:gd name="T13" fmla="*/ 3512781 h 3996384"/>
              <a:gd name="T14" fmla="*/ 468835 w 936104"/>
              <a:gd name="T15" fmla="*/ 3999207 h 3996384"/>
              <a:gd name="T16" fmla="*/ 0 w 936104"/>
              <a:gd name="T17" fmla="*/ 3512781 h 3996384"/>
              <a:gd name="T18" fmla="*/ 137317 w 936104"/>
              <a:gd name="T19" fmla="*/ 3168824 h 3996384"/>
              <a:gd name="T20" fmla="*/ 198895 w 936104"/>
              <a:gd name="T21" fmla="*/ 3116112 h 3996384"/>
              <a:gd name="T22" fmla="*/ 198895 w 936104"/>
              <a:gd name="T23" fmla="*/ 324204 h 3996384"/>
              <a:gd name="T24" fmla="*/ 203333 w 936104"/>
              <a:gd name="T25" fmla="*/ 324204 h 3996384"/>
              <a:gd name="T26" fmla="*/ 197872 w 936104"/>
              <a:gd name="T27" fmla="*/ 270192 h 3996384"/>
              <a:gd name="T28" fmla="*/ 468835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sp>
        <p:nvSpPr>
          <p:cNvPr id="15368" name="任意多边形 22"/>
          <p:cNvSpPr>
            <a:spLocks noChangeArrowheads="1"/>
          </p:cNvSpPr>
          <p:nvPr/>
        </p:nvSpPr>
        <p:spPr bwMode="auto">
          <a:xfrm>
            <a:off x="7299959" y="3096022"/>
            <a:ext cx="720725" cy="2955925"/>
          </a:xfrm>
          <a:custGeom>
            <a:avLst/>
            <a:gdLst>
              <a:gd name="T0" fmla="*/ 361089 w 720000"/>
              <a:gd name="T1" fmla="*/ 0 h 2955756"/>
              <a:gd name="T2" fmla="*/ 510826 w 720000"/>
              <a:gd name="T3" fmla="*/ 102672 h 2955756"/>
              <a:gd name="T4" fmla="*/ 518900 w 720000"/>
              <a:gd name="T5" fmla="*/ 144040 h 2955756"/>
              <a:gd name="T6" fmla="*/ 523597 w 720000"/>
              <a:gd name="T7" fmla="*/ 144040 h 2955756"/>
              <a:gd name="T8" fmla="*/ 523597 w 720000"/>
              <a:gd name="T9" fmla="*/ 168108 h 2955756"/>
              <a:gd name="T10" fmla="*/ 523597 w 720000"/>
              <a:gd name="T11" fmla="*/ 2273006 h 2955756"/>
              <a:gd name="T12" fmla="*/ 562977 w 720000"/>
              <a:gd name="T13" fmla="*/ 2294423 h 2955756"/>
              <a:gd name="T14" fmla="*/ 722177 w 720000"/>
              <a:gd name="T15" fmla="*/ 2594446 h 2955756"/>
              <a:gd name="T16" fmla="*/ 361089 w 720000"/>
              <a:gd name="T17" fmla="*/ 2956263 h 2955756"/>
              <a:gd name="T18" fmla="*/ 0 w 720000"/>
              <a:gd name="T19" fmla="*/ 2594446 h 2955756"/>
              <a:gd name="T20" fmla="*/ 159200 w 720000"/>
              <a:gd name="T21" fmla="*/ 2294423 h 2955756"/>
              <a:gd name="T22" fmla="*/ 198617 w 720000"/>
              <a:gd name="T23" fmla="*/ 2272986 h 2955756"/>
              <a:gd name="T24" fmla="*/ 198617 w 720000"/>
              <a:gd name="T25" fmla="*/ 168293 h 2955756"/>
              <a:gd name="T26" fmla="*/ 198581 w 720000"/>
              <a:gd name="T27" fmla="*/ 168108 h 2955756"/>
              <a:gd name="T28" fmla="*/ 198617 w 720000"/>
              <a:gd name="T29" fmla="*/ 167923 h 2955756"/>
              <a:gd name="T30" fmla="*/ 198617 w 720000"/>
              <a:gd name="T31" fmla="*/ 144040 h 2955756"/>
              <a:gd name="T32" fmla="*/ 203277 w 720000"/>
              <a:gd name="T33" fmla="*/ 144040 h 2955756"/>
              <a:gd name="T34" fmla="*/ 211351 w 720000"/>
              <a:gd name="T35" fmla="*/ 102672 h 2955756"/>
              <a:gd name="T36" fmla="*/ 361089 w 720000"/>
              <a:gd name="T37" fmla="*/ 0 h 29557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0000"/>
              <a:gd name="T58" fmla="*/ 0 h 2955756"/>
              <a:gd name="T59" fmla="*/ 720000 w 720000"/>
              <a:gd name="T60" fmla="*/ 2955756 h 29557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0000" h="2955756">
                <a:moveTo>
                  <a:pt x="360000" y="0"/>
                </a:moveTo>
                <a:cubicBezTo>
                  <a:pt x="427110" y="0"/>
                  <a:pt x="484690" y="42329"/>
                  <a:pt x="509286" y="102654"/>
                </a:cubicBezTo>
                <a:lnTo>
                  <a:pt x="517336" y="144016"/>
                </a:lnTo>
                <a:lnTo>
                  <a:pt x="522018" y="144016"/>
                </a:lnTo>
                <a:lnTo>
                  <a:pt x="522018" y="168078"/>
                </a:lnTo>
                <a:lnTo>
                  <a:pt x="522018" y="2272616"/>
                </a:lnTo>
                <a:lnTo>
                  <a:pt x="561280" y="2294030"/>
                </a:lnTo>
                <a:cubicBezTo>
                  <a:pt x="657040" y="2359040"/>
                  <a:pt x="720000" y="2469133"/>
                  <a:pt x="720000" y="2594002"/>
                </a:cubicBezTo>
                <a:cubicBezTo>
                  <a:pt x="720000" y="2793793"/>
                  <a:pt x="558823" y="2955756"/>
                  <a:pt x="360000" y="2955756"/>
                </a:cubicBezTo>
                <a:cubicBezTo>
                  <a:pt x="161177" y="2955756"/>
                  <a:pt x="0" y="2793793"/>
                  <a:pt x="0" y="2594002"/>
                </a:cubicBezTo>
                <a:cubicBezTo>
                  <a:pt x="0" y="2469133"/>
                  <a:pt x="62960" y="2359040"/>
                  <a:pt x="158720" y="2294030"/>
                </a:cubicBezTo>
                <a:lnTo>
                  <a:pt x="198018" y="2272596"/>
                </a:lnTo>
                <a:lnTo>
                  <a:pt x="198018" y="168263"/>
                </a:lnTo>
                <a:lnTo>
                  <a:pt x="197982" y="168078"/>
                </a:lnTo>
                <a:lnTo>
                  <a:pt x="198018" y="167893"/>
                </a:lnTo>
                <a:lnTo>
                  <a:pt x="198018" y="144016"/>
                </a:lnTo>
                <a:lnTo>
                  <a:pt x="202665" y="144016"/>
                </a:lnTo>
                <a:lnTo>
                  <a:pt x="210714" y="102654"/>
                </a:lnTo>
                <a:cubicBezTo>
                  <a:pt x="235310" y="42329"/>
                  <a:pt x="29289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sp>
        <p:nvSpPr>
          <p:cNvPr id="15369" name="直接连接符 24"/>
          <p:cNvSpPr>
            <a:spLocks noChangeShapeType="1"/>
          </p:cNvSpPr>
          <p:nvPr/>
        </p:nvSpPr>
        <p:spPr bwMode="auto">
          <a:xfrm>
            <a:off x="1339691" y="3991650"/>
            <a:ext cx="3598862" cy="1588"/>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endParaRPr lang="zh-CN" altLang="en-US"/>
          </a:p>
        </p:txBody>
      </p:sp>
      <p:sp>
        <p:nvSpPr>
          <p:cNvPr id="15370" name="直接连接符 26"/>
          <p:cNvSpPr>
            <a:spLocks noChangeShapeType="1"/>
          </p:cNvSpPr>
          <p:nvPr/>
        </p:nvSpPr>
        <p:spPr bwMode="auto">
          <a:xfrm>
            <a:off x="7912735" y="3096022"/>
            <a:ext cx="3600450" cy="158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endParaRPr lang="zh-CN" altLang="en-US"/>
          </a:p>
        </p:txBody>
      </p:sp>
      <p:sp>
        <p:nvSpPr>
          <p:cNvPr id="15371" name="文本框 27"/>
          <p:cNvSpPr>
            <a:spLocks noChangeArrowheads="1"/>
          </p:cNvSpPr>
          <p:nvPr/>
        </p:nvSpPr>
        <p:spPr bwMode="auto">
          <a:xfrm>
            <a:off x="1712753" y="3267411"/>
            <a:ext cx="273685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sz="4000" dirty="0">
                <a:solidFill>
                  <a:srgbClr val="000000"/>
                </a:solidFill>
                <a:latin typeface="造字工房悦黑体验版纤细体"/>
                <a:ea typeface="造字工房悦黑体验版纤细体"/>
                <a:cs typeface="造字工房悦黑体验版纤细体"/>
                <a:sym typeface="造字工房悦黑体验版纤细体"/>
              </a:rPr>
              <a:t>类包图</a:t>
            </a:r>
            <a:endParaRPr lang="zh-CN" sz="4000" dirty="0">
              <a:solidFill>
                <a:srgbClr val="000000"/>
              </a:solidFill>
              <a:latin typeface="造字工房悦黑体验版纤细体"/>
              <a:ea typeface="造字工房悦黑体验版纤细体"/>
              <a:cs typeface="造字工房悦黑体验版纤细体"/>
              <a:sym typeface="造字工房悦黑体验版纤细体"/>
            </a:endParaRPr>
          </a:p>
        </p:txBody>
      </p:sp>
      <p:sp>
        <p:nvSpPr>
          <p:cNvPr id="15372" name="文本框 28"/>
          <p:cNvSpPr>
            <a:spLocks noChangeArrowheads="1"/>
          </p:cNvSpPr>
          <p:nvPr/>
        </p:nvSpPr>
        <p:spPr bwMode="auto">
          <a:xfrm>
            <a:off x="8200073" y="2416572"/>
            <a:ext cx="273685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sz="4000" dirty="0">
                <a:solidFill>
                  <a:srgbClr val="000000"/>
                </a:solidFill>
                <a:latin typeface="造字工房悦黑体验版纤细体"/>
                <a:ea typeface="造字工房悦黑体验版纤细体"/>
                <a:cs typeface="造字工房悦黑体验版纤细体"/>
                <a:sym typeface="造字工房悦黑体验版纤细体"/>
              </a:rPr>
              <a:t>用例包图</a:t>
            </a:r>
            <a:endParaRPr lang="zh-CN" sz="4000" dirty="0">
              <a:solidFill>
                <a:srgbClr val="000000"/>
              </a:solidFill>
              <a:latin typeface="造字工房悦黑体验版纤细体"/>
              <a:ea typeface="造字工房悦黑体验版纤细体"/>
              <a:cs typeface="造字工房悦黑体验版纤细体"/>
              <a:sym typeface="造字工房悦黑体验版纤细体"/>
            </a:endParaRPr>
          </a:p>
        </p:txBody>
      </p:sp>
      <p:sp>
        <p:nvSpPr>
          <p:cNvPr id="15" name="下箭头 16"/>
          <p:cNvSpPr>
            <a:spLocks noChangeArrowheads="1"/>
          </p:cNvSpPr>
          <p:nvPr/>
        </p:nvSpPr>
        <p:spPr bwMode="auto">
          <a:xfrm>
            <a:off x="5910263" y="501014"/>
            <a:ext cx="898525" cy="1655762"/>
          </a:xfrm>
          <a:prstGeom prst="downArrow">
            <a:avLst>
              <a:gd name="adj1" fmla="val 50000"/>
              <a:gd name="adj2" fmla="val 50053"/>
            </a:avLst>
          </a:prstGeom>
          <a:solidFill>
            <a:srgbClr val="262626"/>
          </a:solidFill>
          <a:ln w="25400">
            <a:solidFill>
              <a:srgbClr val="7F7F7F"/>
            </a:solid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 name="文本框 27"/>
          <p:cNvSpPr>
            <a:spLocks noChangeArrowheads="1"/>
          </p:cNvSpPr>
          <p:nvPr/>
        </p:nvSpPr>
        <p:spPr bwMode="auto">
          <a:xfrm>
            <a:off x="6854508" y="786130"/>
            <a:ext cx="366776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sz="2800" dirty="0">
                <a:solidFill>
                  <a:srgbClr val="000000"/>
                </a:solidFill>
                <a:latin typeface="造字工房悦黑体验版纤细体"/>
                <a:ea typeface="造字工房悦黑体验版纤细体"/>
                <a:cs typeface="造字工房悦黑体验版纤细体"/>
                <a:sym typeface="造字工房悦黑体验版纤细体"/>
              </a:rPr>
              <a:t>包图分为两种</a:t>
            </a:r>
            <a:endParaRPr lang="zh-CN" sz="2800" dirty="0">
              <a:solidFill>
                <a:srgbClr val="000000"/>
              </a:solidFill>
              <a:latin typeface="造字工房悦黑体验版纤细体"/>
              <a:ea typeface="造字工房悦黑体验版纤细体"/>
              <a:cs typeface="造字工房悦黑体验版纤细体"/>
              <a:sym typeface="造字工房悦黑体验版纤细体"/>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sz="6000">
                <a:solidFill>
                  <a:schemeClr val="bg1"/>
                </a:solidFill>
                <a:latin typeface="Gungsuh" panose="02030600000101010101" pitchFamily="18" charset="-127"/>
                <a:ea typeface="Gungsuh" panose="02030600000101010101" pitchFamily="18" charset="-127"/>
                <a:sym typeface="Gungsuh" panose="02030600000101010101" pitchFamily="18" charset="-127"/>
              </a:rPr>
              <a:t>3</a:t>
            </a:r>
            <a:endParaRPr 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6" name="文本框 3"/>
          <p:cNvSpPr>
            <a:spLocks noChangeArrowheads="1"/>
          </p:cNvSpPr>
          <p:nvPr/>
        </p:nvSpPr>
        <p:spPr bwMode="auto">
          <a:xfrm>
            <a:off x="2289493" y="57150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en-US" altLang="zh-CN" sz="4400" dirty="0">
                <a:latin typeface="造字工房悦黑体验版纤细体"/>
                <a:ea typeface="造字工房悦黑体验版纤细体"/>
                <a:cs typeface="造字工房悦黑体验版纤细体"/>
                <a:sym typeface="造字工房悦黑体验版纤细体"/>
              </a:rPr>
              <a:t> </a:t>
            </a:r>
            <a:r>
              <a:rPr lang="zh-CN" altLang="en-US" sz="4400" dirty="0">
                <a:latin typeface="造字工房悦黑体验版纤细体"/>
                <a:ea typeface="造字工房悦黑体验版纤细体"/>
                <a:cs typeface="造字工房悦黑体验版纤细体"/>
                <a:sym typeface="造字工房悦黑体验版纤细体"/>
              </a:rPr>
              <a:t>类包图的大致结构：</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3" name="文本框 2"/>
          <p:cNvSpPr txBox="1"/>
          <p:nvPr/>
        </p:nvSpPr>
        <p:spPr>
          <a:xfrm>
            <a:off x="1034415" y="2893695"/>
            <a:ext cx="5383530" cy="2245360"/>
          </a:xfrm>
          <a:prstGeom prst="rect">
            <a:avLst/>
          </a:prstGeom>
          <a:noFill/>
        </p:spPr>
        <p:txBody>
          <a:bodyPr wrap="square" rtlCol="0">
            <a:spAutoFit/>
          </a:bodyPr>
          <a:lstStyle/>
          <a:p>
            <a:r>
              <a:rPr lang="en-US" altLang="zh-CN" sz="2000" dirty="0"/>
              <a:t>1.</a:t>
            </a:r>
            <a:r>
              <a:rPr lang="zh-CN" altLang="en-US" sz="2000" dirty="0"/>
              <a:t>创建类包图，以在逻辑上组织你的设计</a:t>
            </a:r>
            <a:endParaRPr lang="zh-CN" altLang="en-US" sz="2000" dirty="0"/>
          </a:p>
          <a:p>
            <a:endParaRPr lang="zh-CN" altLang="en-US" sz="2000" dirty="0"/>
          </a:p>
          <a:p>
            <a:r>
              <a:rPr lang="en-US" altLang="zh-CN" sz="2000" dirty="0"/>
              <a:t>2.</a:t>
            </a:r>
            <a:r>
              <a:rPr lang="zh-CN" altLang="en-US" sz="2000" dirty="0"/>
              <a:t>创建UML组件图，以在物理上组织你的设计</a:t>
            </a:r>
            <a:endParaRPr lang="zh-CN" altLang="en-US" sz="2000" dirty="0"/>
          </a:p>
          <a:p>
            <a:endParaRPr lang="zh-CN" altLang="en-US" sz="2000" dirty="0"/>
          </a:p>
          <a:p>
            <a:r>
              <a:rPr lang="en-US" altLang="zh-CN" sz="2000" dirty="0"/>
              <a:t>3.</a:t>
            </a:r>
            <a:r>
              <a:rPr lang="zh-CN" altLang="en-US" sz="2000" dirty="0"/>
              <a:t>把子包放置在母包的下面</a:t>
            </a:r>
            <a:endParaRPr lang="zh-CN" altLang="en-US" sz="2000" dirty="0"/>
          </a:p>
          <a:p>
            <a:endParaRPr lang="zh-CN" altLang="en-US" sz="2000" dirty="0"/>
          </a:p>
          <a:p>
            <a:r>
              <a:rPr lang="en-US" altLang="zh-CN" sz="2000" dirty="0"/>
              <a:t>4.</a:t>
            </a:r>
            <a:r>
              <a:rPr lang="zh-CN" altLang="en-US" sz="2000" dirty="0"/>
              <a:t>垂直地分层类包图</a:t>
            </a:r>
            <a:endParaRPr lang="zh-CN" altLang="en-US" sz="2000" dirty="0"/>
          </a:p>
        </p:txBody>
      </p:sp>
      <p:sp>
        <p:nvSpPr>
          <p:cNvPr id="20507" name="文本框 95"/>
          <p:cNvSpPr>
            <a:spLocks noChangeArrowheads="1"/>
          </p:cNvSpPr>
          <p:nvPr/>
        </p:nvSpPr>
        <p:spPr bwMode="auto">
          <a:xfrm>
            <a:off x="1447272" y="1840349"/>
            <a:ext cx="32162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sz="2400" dirty="0">
                <a:solidFill>
                  <a:srgbClr val="000000"/>
                </a:solidFill>
                <a:latin typeface="造字工房悦黑体验版纤细体"/>
                <a:ea typeface="造字工房悦黑体验版纤细体"/>
                <a:cs typeface="造字工房悦黑体验版纤细体"/>
                <a:sym typeface="造字工房悦黑体验版纤细体"/>
              </a:rPr>
              <a:t>画类包图的四个要素：</a:t>
            </a:r>
            <a:endParaRPr lang="zh-CN" sz="2400" dirty="0">
              <a:solidFill>
                <a:srgbClr val="000000"/>
              </a:solidFill>
              <a:latin typeface="造字工房悦黑体验版纤细体"/>
              <a:ea typeface="造字工房悦黑体验版纤细体"/>
              <a:cs typeface="造字工房悦黑体验版纤细体"/>
              <a:sym typeface="造字工房悦黑体验版纤细体"/>
            </a:endParaRPr>
          </a:p>
        </p:txBody>
      </p:sp>
      <p:pic>
        <p:nvPicPr>
          <p:cNvPr id="1028" name="Picture 4" descr="https://timgsa.baidu.com/timg?image&amp;quality=80&amp;size=b9999_10000&amp;sec=1544533136296&amp;di=f56df73a5d8fade05ec04da68aad6c2c&amp;imgtype=0&amp;src=http%3A%2F%2Fyzhtml01.book118.com%2F2016%2F11%2F16%2F15%2F43106182%2F24.files%2Ffile0001.png"/>
          <p:cNvPicPr>
            <a:picLocks noChangeAspect="1" noChangeArrowheads="1"/>
          </p:cNvPicPr>
          <p:nvPr/>
        </p:nvPicPr>
        <p:blipFill>
          <a:blip r:embed="rId1">
            <a:extLst>
              <a:ext uri="{28A0092B-C50C-407E-A947-70E740481C1C}">
                <a14:useLocalDpi xmlns:a14="http://schemas.microsoft.com/office/drawing/2010/main" val="0"/>
              </a:ext>
            </a:extLst>
          </a:blip>
          <a:srcRect l="12" t="9214"/>
          <a:stretch>
            <a:fillRect/>
          </a:stretch>
        </p:blipFill>
        <p:spPr bwMode="auto">
          <a:xfrm>
            <a:off x="6417945" y="1365250"/>
            <a:ext cx="5774055" cy="50126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sz="6000">
                <a:solidFill>
                  <a:schemeClr val="bg1"/>
                </a:solidFill>
                <a:latin typeface="Gungsuh" panose="02030600000101010101" pitchFamily="18" charset="-127"/>
                <a:ea typeface="Gungsuh" panose="02030600000101010101" pitchFamily="18" charset="-127"/>
                <a:sym typeface="Gungsuh" panose="02030600000101010101" pitchFamily="18" charset="-127"/>
              </a:rPr>
              <a:t>4</a:t>
            </a:r>
            <a:endParaRPr 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6" name="文本框 3"/>
          <p:cNvSpPr>
            <a:spLocks noChangeArrowheads="1"/>
          </p:cNvSpPr>
          <p:nvPr/>
        </p:nvSpPr>
        <p:spPr bwMode="auto">
          <a:xfrm>
            <a:off x="2289493" y="57150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en-US" altLang="zh-CN" sz="4400" dirty="0">
                <a:solidFill>
                  <a:srgbClr val="7F7F7F"/>
                </a:solidFill>
                <a:latin typeface="造字工房悦黑体验版纤细体"/>
                <a:ea typeface="造字工房悦黑体验版纤细体"/>
                <a:cs typeface="造字工房悦黑体验版纤细体"/>
                <a:sym typeface="造字工房悦黑体验版纤细体"/>
              </a:rPr>
              <a:t> </a:t>
            </a:r>
            <a:r>
              <a:rPr lang="zh-CN" altLang="en-US" sz="4400" dirty="0">
                <a:latin typeface="造字工房悦黑体验版纤细体"/>
                <a:ea typeface="造字工房悦黑体验版纤细体"/>
                <a:cs typeface="造字工房悦黑体验版纤细体"/>
                <a:sym typeface="造字工房悦黑体验版纤细体"/>
              </a:rPr>
              <a:t>用例包图的大致结构：</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3" name="文本框 2"/>
          <p:cNvSpPr txBox="1"/>
          <p:nvPr/>
        </p:nvSpPr>
        <p:spPr>
          <a:xfrm>
            <a:off x="1317625" y="2963545"/>
            <a:ext cx="3732530" cy="2306955"/>
          </a:xfrm>
          <a:prstGeom prst="rect">
            <a:avLst/>
          </a:prstGeom>
          <a:noFill/>
        </p:spPr>
        <p:txBody>
          <a:bodyPr wrap="square" rtlCol="0">
            <a:spAutoFit/>
          </a:bodyPr>
          <a:lstStyle/>
          <a:p>
            <a:r>
              <a:rPr lang="en-US" sz="2400" dirty="0"/>
              <a:t>1.</a:t>
            </a:r>
            <a:r>
              <a:rPr sz="2400" dirty="0"/>
              <a:t>创建用例包图，以组织  你的需求</a:t>
            </a:r>
            <a:endParaRPr sz="2400" dirty="0"/>
          </a:p>
          <a:p>
            <a:endParaRPr sz="2400" dirty="0"/>
          </a:p>
          <a:p>
            <a:r>
              <a:rPr lang="en-US" sz="2400" dirty="0"/>
              <a:t>2.</a:t>
            </a:r>
            <a:r>
              <a:rPr sz="2400" dirty="0"/>
              <a:t>在用例包图上包含角色</a:t>
            </a:r>
            <a:endParaRPr sz="2400" dirty="0"/>
          </a:p>
          <a:p>
            <a:endParaRPr sz="2400" dirty="0"/>
          </a:p>
          <a:p>
            <a:r>
              <a:rPr lang="en-US" sz="2400" dirty="0"/>
              <a:t>3.</a:t>
            </a:r>
            <a:r>
              <a:rPr sz="2400" dirty="0"/>
              <a:t>水平地排列用例包图</a:t>
            </a:r>
            <a:endParaRPr sz="2400" dirty="0"/>
          </a:p>
        </p:txBody>
      </p:sp>
      <p:sp>
        <p:nvSpPr>
          <p:cNvPr id="20507" name="文本框 95"/>
          <p:cNvSpPr>
            <a:spLocks noChangeArrowheads="1"/>
          </p:cNvSpPr>
          <p:nvPr/>
        </p:nvSpPr>
        <p:spPr bwMode="auto">
          <a:xfrm>
            <a:off x="1250315" y="2088515"/>
            <a:ext cx="406971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sz="2800">
                <a:solidFill>
                  <a:srgbClr val="000000"/>
                </a:solidFill>
                <a:latin typeface="造字工房悦黑体验版纤细体"/>
                <a:ea typeface="造字工房悦黑体验版纤细体"/>
                <a:cs typeface="造字工房悦黑体验版纤细体"/>
                <a:sym typeface="造字工房悦黑体验版纤细体"/>
              </a:rPr>
              <a:t>画用例包图的三个要素</a:t>
            </a:r>
            <a:r>
              <a:rPr lang="zh-CN" sz="2400">
                <a:solidFill>
                  <a:srgbClr val="000000"/>
                </a:solidFill>
                <a:latin typeface="造字工房悦黑体验版纤细体"/>
                <a:ea typeface="造字工房悦黑体验版纤细体"/>
                <a:cs typeface="造字工房悦黑体验版纤细体"/>
                <a:sym typeface="造字工房悦黑体验版纤细体"/>
              </a:rPr>
              <a:t>：</a:t>
            </a:r>
            <a:endParaRPr lang="zh-CN" sz="2400">
              <a:solidFill>
                <a:srgbClr val="000000"/>
              </a:solidFill>
              <a:latin typeface="造字工房悦黑体验版纤细体"/>
              <a:ea typeface="造字工房悦黑体验版纤细体"/>
              <a:cs typeface="造字工房悦黑体验版纤细体"/>
              <a:sym typeface="造字工房悦黑体验版纤细体"/>
            </a:endParaRPr>
          </a:p>
        </p:txBody>
      </p:sp>
      <p:pic>
        <p:nvPicPr>
          <p:cNvPr id="2" name="图片 1"/>
          <p:cNvPicPr>
            <a:picLocks noChangeAspect="1"/>
          </p:cNvPicPr>
          <p:nvPr/>
        </p:nvPicPr>
        <p:blipFill>
          <a:blip r:embed="rId1"/>
          <a:stretch>
            <a:fillRect/>
          </a:stretch>
        </p:blipFill>
        <p:spPr>
          <a:xfrm>
            <a:off x="5379662" y="1768177"/>
            <a:ext cx="6256562" cy="3436918"/>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5</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34092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sz="4400" dirty="0">
                <a:latin typeface="造字工房悦黑体验版纤细体"/>
                <a:ea typeface="造字工房悦黑体验版纤细体"/>
                <a:cs typeface="造字工房悦黑体验版纤细体"/>
                <a:sym typeface="造字工房悦黑体验版纤细体"/>
              </a:rPr>
              <a:t>设计包图的原则</a:t>
            </a:r>
            <a:r>
              <a:rPr lang="zh-CN" sz="4400" dirty="0">
                <a:solidFill>
                  <a:srgbClr val="7F7F7F"/>
                </a:solidFill>
                <a:latin typeface="造字工房悦黑体验版纤细体"/>
                <a:ea typeface="造字工房悦黑体验版纤细体"/>
                <a:cs typeface="造字工房悦黑体验版纤细体"/>
                <a:sym typeface="造字工房悦黑体验版纤细体"/>
              </a:rPr>
              <a:t>：</a:t>
            </a:r>
            <a:endParaRPr lang="zh-CN" sz="4400" dirty="0">
              <a:solidFill>
                <a:srgbClr val="7F7F7F"/>
              </a:solidFill>
              <a:latin typeface="造字工房悦黑体验版纤细体"/>
              <a:ea typeface="造字工房悦黑体验版纤细体"/>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9505" name="文本框 19"/>
          <p:cNvSpPr>
            <a:spLocks noChangeArrowheads="1"/>
          </p:cNvSpPr>
          <p:nvPr/>
        </p:nvSpPr>
        <p:spPr bwMode="auto">
          <a:xfrm>
            <a:off x="2865120" y="1621790"/>
            <a:ext cx="646176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hangingPunct="1">
              <a:buFont typeface="Arial" panose="020B0604020202020204" pitchFamily="34" charset="0"/>
              <a:buNone/>
            </a:pPr>
            <a:r>
              <a:rPr lang="zh-CN" sz="2800" dirty="0">
                <a:solidFill>
                  <a:srgbClr val="000000"/>
                </a:solidFill>
                <a:latin typeface="造字工房悦黑体验版纤细体"/>
                <a:ea typeface="造字工房悦黑体验版纤细体"/>
                <a:cs typeface="造字工房悦黑体验版纤细体"/>
                <a:sym typeface="造字工房悦黑体验版纤细体"/>
              </a:rPr>
              <a:t>用两句概括：</a:t>
            </a:r>
            <a:r>
              <a:rPr lang="zh-CN" sz="2800" dirty="0">
                <a:solidFill>
                  <a:schemeClr val="accent1"/>
                </a:solidFill>
                <a:effectLst>
                  <a:outerShdw blurRad="38100" dist="25400" dir="5400000" algn="ctr" rotWithShape="0">
                    <a:srgbClr val="6E747A">
                      <a:alpha val="43000"/>
                    </a:srgbClr>
                  </a:outerShdw>
                </a:effectLst>
                <a:latin typeface="造字工房悦黑体验版纤细体"/>
                <a:ea typeface="造字工房悦黑体验版纤细体"/>
                <a:cs typeface="造字工房悦黑体验版纤细体"/>
                <a:sym typeface="造字工房悦黑体验版纤细体"/>
              </a:rPr>
              <a:t>高聚合 低耦合</a:t>
            </a:r>
            <a:endParaRPr lang="zh-CN" altLang="zh-CN" sz="2800" dirty="0">
              <a:solidFill>
                <a:schemeClr val="accent1"/>
              </a:solidFill>
              <a:effectLst>
                <a:outerShdw blurRad="38100" dist="25400" dir="5400000" algn="ctr" rotWithShape="0">
                  <a:srgbClr val="6E747A">
                    <a:alpha val="43000"/>
                  </a:srgbClr>
                </a:outerShdw>
              </a:effectLst>
              <a:latin typeface="造字工房悦黑体验版纤细体"/>
              <a:ea typeface="造字工房悦黑体验版纤细体"/>
              <a:cs typeface="造字工房悦黑体验版纤细体"/>
              <a:sym typeface="造字工房悦黑体验版纤细体"/>
            </a:endParaRPr>
          </a:p>
        </p:txBody>
      </p:sp>
      <p:sp>
        <p:nvSpPr>
          <p:cNvPr id="4" name="文本框 3"/>
          <p:cNvSpPr>
            <a:spLocks noChangeArrowheads="1"/>
          </p:cNvSpPr>
          <p:nvPr/>
        </p:nvSpPr>
        <p:spPr bwMode="auto">
          <a:xfrm>
            <a:off x="910908" y="254889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sz="4400">
                <a:solidFill>
                  <a:srgbClr val="479796"/>
                </a:solidFill>
                <a:latin typeface="造字工房悦黑体验版纤细体"/>
                <a:ea typeface="造字工房悦黑体验版纤细体"/>
                <a:cs typeface="造字工房悦黑体验版纤细体"/>
                <a:sym typeface="造字工房悦黑体验版纤细体"/>
              </a:rPr>
              <a:t>六个建议</a:t>
            </a:r>
            <a:r>
              <a:rPr lang="en-US" altLang="zh-CN" sz="4400">
                <a:solidFill>
                  <a:srgbClr val="479796"/>
                </a:solidFill>
                <a:latin typeface="造字工房悦黑体验版纤细体"/>
                <a:ea typeface="造字工房悦黑体验版纤细体"/>
                <a:cs typeface="造字工房悦黑体验版纤细体"/>
                <a:sym typeface="造字工房悦黑体验版纤细体"/>
              </a:rPr>
              <a:t>:</a:t>
            </a:r>
            <a:endParaRPr lang="en-US" altLang="zh-CN" sz="4400">
              <a:solidFill>
                <a:srgbClr val="479796"/>
              </a:solidFill>
              <a:latin typeface="造字工房悦黑体验版纤细体"/>
              <a:ea typeface="造字工房悦黑体验版纤细体"/>
              <a:cs typeface="造字工房悦黑体验版纤细体"/>
              <a:sym typeface="造字工房悦黑体验版纤细体"/>
            </a:endParaRPr>
          </a:p>
        </p:txBody>
      </p:sp>
      <p:sp>
        <p:nvSpPr>
          <p:cNvPr id="5" name="文本框 4"/>
          <p:cNvSpPr txBox="1"/>
          <p:nvPr/>
        </p:nvSpPr>
        <p:spPr>
          <a:xfrm>
            <a:off x="1352625" y="3632835"/>
            <a:ext cx="5738006" cy="523220"/>
          </a:xfrm>
          <a:prstGeom prst="rect">
            <a:avLst/>
          </a:prstGeom>
          <a:noFill/>
        </p:spPr>
        <p:txBody>
          <a:bodyPr wrap="square" rtlCol="0">
            <a:spAutoFit/>
          </a:bodyPr>
          <a:lstStyle/>
          <a:p>
            <a:r>
              <a:rPr lang="zh-CN" altLang="en-US" sz="2800" dirty="0"/>
              <a:t>1. 包的命名要简单, 具有描述性</a:t>
            </a:r>
            <a:endParaRPr lang="zh-CN" altLang="en-US" sz="2800" dirty="0"/>
          </a:p>
        </p:txBody>
      </p:sp>
      <p:sp>
        <p:nvSpPr>
          <p:cNvPr id="6" name="文本框 5"/>
          <p:cNvSpPr txBox="1"/>
          <p:nvPr/>
        </p:nvSpPr>
        <p:spPr>
          <a:xfrm>
            <a:off x="1352625" y="4526300"/>
            <a:ext cx="3923030" cy="523220"/>
          </a:xfrm>
          <a:prstGeom prst="rect">
            <a:avLst/>
          </a:prstGeom>
          <a:noFill/>
        </p:spPr>
        <p:txBody>
          <a:bodyPr wrap="square" rtlCol="0">
            <a:spAutoFit/>
          </a:bodyPr>
          <a:lstStyle/>
          <a:p>
            <a:r>
              <a:rPr lang="zh-CN" altLang="en-US" sz="2800" dirty="0"/>
              <a:t>2. 应用包是为了简化图</a:t>
            </a:r>
            <a:endParaRPr lang="zh-CN" altLang="en-US" sz="2800" dirty="0"/>
          </a:p>
        </p:txBody>
      </p:sp>
      <p:sp>
        <p:nvSpPr>
          <p:cNvPr id="7" name="文本框 6"/>
          <p:cNvSpPr txBox="1"/>
          <p:nvPr/>
        </p:nvSpPr>
        <p:spPr>
          <a:xfrm>
            <a:off x="1352625" y="5403890"/>
            <a:ext cx="2904608" cy="523220"/>
          </a:xfrm>
          <a:prstGeom prst="rect">
            <a:avLst/>
          </a:prstGeom>
          <a:noFill/>
        </p:spPr>
        <p:txBody>
          <a:bodyPr wrap="square" rtlCol="0">
            <a:spAutoFit/>
          </a:bodyPr>
          <a:lstStyle/>
          <a:p>
            <a:r>
              <a:rPr lang="zh-CN" altLang="en-US" sz="2800" dirty="0"/>
              <a:t>3. 包应该连贯</a:t>
            </a:r>
            <a:endParaRPr lang="zh-CN" altLang="en-US" sz="2800" dirty="0"/>
          </a:p>
        </p:txBody>
      </p:sp>
      <p:sp>
        <p:nvSpPr>
          <p:cNvPr id="8" name="文本框 7"/>
          <p:cNvSpPr txBox="1"/>
          <p:nvPr/>
        </p:nvSpPr>
        <p:spPr>
          <a:xfrm>
            <a:off x="6744054" y="3632835"/>
            <a:ext cx="4719200" cy="523220"/>
          </a:xfrm>
          <a:prstGeom prst="rect">
            <a:avLst/>
          </a:prstGeom>
          <a:noFill/>
        </p:spPr>
        <p:txBody>
          <a:bodyPr wrap="square" rtlCol="0">
            <a:spAutoFit/>
          </a:bodyPr>
          <a:lstStyle/>
          <a:p>
            <a:r>
              <a:rPr lang="zh-CN" altLang="en-US" sz="2800" dirty="0"/>
              <a:t>4. 在包上用版型注明架构层</a:t>
            </a:r>
            <a:endParaRPr lang="zh-CN" altLang="en-US" sz="2800" dirty="0"/>
          </a:p>
        </p:txBody>
      </p:sp>
      <p:sp>
        <p:nvSpPr>
          <p:cNvPr id="9" name="文本框 8"/>
          <p:cNvSpPr txBox="1"/>
          <p:nvPr/>
        </p:nvSpPr>
        <p:spPr>
          <a:xfrm>
            <a:off x="6744054" y="4526111"/>
            <a:ext cx="4824402" cy="523220"/>
          </a:xfrm>
          <a:prstGeom prst="rect">
            <a:avLst/>
          </a:prstGeom>
          <a:noFill/>
        </p:spPr>
        <p:txBody>
          <a:bodyPr wrap="square" rtlCol="0">
            <a:spAutoFit/>
          </a:bodyPr>
          <a:lstStyle/>
          <a:p>
            <a:r>
              <a:rPr lang="zh-CN" altLang="en-US" sz="2800"/>
              <a:t>5. 避免包间的循环依赖</a:t>
            </a:r>
            <a:endParaRPr lang="zh-CN" altLang="en-US" sz="2800"/>
          </a:p>
        </p:txBody>
      </p:sp>
      <p:sp>
        <p:nvSpPr>
          <p:cNvPr id="10" name="文本框 9"/>
          <p:cNvSpPr txBox="1"/>
          <p:nvPr/>
        </p:nvSpPr>
        <p:spPr>
          <a:xfrm>
            <a:off x="6744054" y="5403554"/>
            <a:ext cx="4719200" cy="523220"/>
          </a:xfrm>
          <a:prstGeom prst="rect">
            <a:avLst/>
          </a:prstGeom>
          <a:noFill/>
        </p:spPr>
        <p:txBody>
          <a:bodyPr wrap="square" rtlCol="0" anchor="t">
            <a:spAutoFit/>
          </a:bodyPr>
          <a:lstStyle/>
          <a:p>
            <a:r>
              <a:rPr lang="zh-CN" altLang="en-US" sz="2800" dirty="0"/>
              <a:t>6. 包依赖应该反映内部关系</a:t>
            </a:r>
            <a:endParaRPr lang="zh-CN" altLang="en-US" sz="28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0483"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6</a:t>
            </a:r>
            <a:endPar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20484"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sz="4400" dirty="0">
                <a:latin typeface="造字工房悦黑体验版纤细体"/>
                <a:ea typeface="造字工房悦黑体验版纤细体"/>
                <a:cs typeface="造字工房悦黑体验版纤细体"/>
                <a:sym typeface="造字工房悦黑体验版纤细体"/>
              </a:rPr>
              <a:t>包图中的关系</a:t>
            </a:r>
            <a:endParaRPr lang="zh-CN" sz="4400" dirty="0">
              <a:latin typeface="造字工房悦黑体验版纤细体"/>
              <a:ea typeface="造字工房悦黑体验版纤细体"/>
              <a:cs typeface="造字工房悦黑体验版纤细体"/>
              <a:sym typeface="造字工房悦黑体验版纤细体"/>
            </a:endParaRPr>
          </a:p>
        </p:txBody>
      </p:sp>
      <p:sp>
        <p:nvSpPr>
          <p:cNvPr id="2048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7" name="文本框 6"/>
          <p:cNvSpPr txBox="1"/>
          <p:nvPr/>
        </p:nvSpPr>
        <p:spPr>
          <a:xfrm>
            <a:off x="972346" y="1532255"/>
            <a:ext cx="4990950" cy="830997"/>
          </a:xfrm>
          <a:prstGeom prst="rect">
            <a:avLst/>
          </a:prstGeom>
          <a:noFill/>
        </p:spPr>
        <p:txBody>
          <a:bodyPr wrap="square" rtlCol="0" anchor="t">
            <a:spAutoFit/>
          </a:bodyPr>
          <a:lstStyle/>
          <a:p>
            <a:r>
              <a:rPr lang="en-US" altLang="zh-CN" sz="2400" dirty="0"/>
              <a:t>1.</a:t>
            </a:r>
            <a:r>
              <a:rPr lang="zh-CN" altLang="en-US" sz="2400" dirty="0"/>
              <a:t>依赖（一个包中引入另一个包输出的元素）</a:t>
            </a:r>
            <a:endParaRPr lang="zh-CN" altLang="en-US" sz="2400" dirty="0"/>
          </a:p>
        </p:txBody>
      </p:sp>
      <p:sp>
        <p:nvSpPr>
          <p:cNvPr id="8" name="文本框 7"/>
          <p:cNvSpPr txBox="1"/>
          <p:nvPr/>
        </p:nvSpPr>
        <p:spPr>
          <a:xfrm>
            <a:off x="972346" y="2646680"/>
            <a:ext cx="4990950" cy="830997"/>
          </a:xfrm>
          <a:prstGeom prst="rect">
            <a:avLst/>
          </a:prstGeom>
          <a:noFill/>
        </p:spPr>
        <p:txBody>
          <a:bodyPr wrap="square" rtlCol="0" anchor="t">
            <a:spAutoFit/>
          </a:bodyPr>
          <a:lstStyle/>
          <a:p>
            <a:r>
              <a:rPr lang="en-US" altLang="zh-CN" sz="2400" dirty="0"/>
              <a:t>2.</a:t>
            </a:r>
            <a:r>
              <a:rPr lang="zh-CN" altLang="en-US" sz="2400" dirty="0"/>
              <a:t>使用：说明客户包中的元素以某种方式使用提供者包的公共元素</a:t>
            </a:r>
            <a:endParaRPr lang="zh-CN" altLang="en-US" sz="2400" dirty="0"/>
          </a:p>
        </p:txBody>
      </p:sp>
      <p:pic>
        <p:nvPicPr>
          <p:cNvPr id="10" name="图片 9"/>
          <p:cNvPicPr>
            <a:picLocks noChangeAspect="1"/>
          </p:cNvPicPr>
          <p:nvPr/>
        </p:nvPicPr>
        <p:blipFill>
          <a:blip r:embed="rId1"/>
          <a:stretch>
            <a:fillRect/>
          </a:stretch>
        </p:blipFill>
        <p:spPr>
          <a:xfrm>
            <a:off x="6291580" y="1901825"/>
            <a:ext cx="1790700" cy="1356360"/>
          </a:xfrm>
          <a:prstGeom prst="rect">
            <a:avLst/>
          </a:prstGeom>
        </p:spPr>
      </p:pic>
      <p:pic>
        <p:nvPicPr>
          <p:cNvPr id="11" name="图片 10"/>
          <p:cNvPicPr>
            <a:picLocks noChangeAspect="1"/>
          </p:cNvPicPr>
          <p:nvPr/>
        </p:nvPicPr>
        <p:blipFill>
          <a:blip r:embed="rId2"/>
          <a:stretch>
            <a:fillRect/>
          </a:stretch>
        </p:blipFill>
        <p:spPr>
          <a:xfrm>
            <a:off x="7974965" y="2270125"/>
            <a:ext cx="1882140" cy="868680"/>
          </a:xfrm>
          <a:prstGeom prst="rect">
            <a:avLst/>
          </a:prstGeom>
        </p:spPr>
      </p:pic>
      <p:pic>
        <p:nvPicPr>
          <p:cNvPr id="12" name="图片 11"/>
          <p:cNvPicPr>
            <a:picLocks noChangeAspect="1"/>
          </p:cNvPicPr>
          <p:nvPr/>
        </p:nvPicPr>
        <p:blipFill>
          <a:blip r:embed="rId1"/>
          <a:stretch>
            <a:fillRect/>
          </a:stretch>
        </p:blipFill>
        <p:spPr>
          <a:xfrm>
            <a:off x="9773920" y="1936750"/>
            <a:ext cx="1697355" cy="1285875"/>
          </a:xfrm>
          <a:prstGeom prst="rect">
            <a:avLst/>
          </a:prstGeom>
        </p:spPr>
      </p:pic>
      <p:sp>
        <p:nvSpPr>
          <p:cNvPr id="13" name="文本框 12"/>
          <p:cNvSpPr txBox="1"/>
          <p:nvPr/>
        </p:nvSpPr>
        <p:spPr>
          <a:xfrm>
            <a:off x="972082" y="3791690"/>
            <a:ext cx="5101320" cy="1569660"/>
          </a:xfrm>
          <a:prstGeom prst="rect">
            <a:avLst/>
          </a:prstGeom>
          <a:noFill/>
        </p:spPr>
        <p:txBody>
          <a:bodyPr wrap="square" rtlCol="0" anchor="t">
            <a:spAutoFit/>
          </a:bodyPr>
          <a:lstStyle/>
          <a:p>
            <a:r>
              <a:rPr lang="en-US" altLang="zh-CN" sz="2400" dirty="0"/>
              <a:t>3.包含</a:t>
            </a:r>
            <a:r>
              <a:rPr lang="zh-CN" altLang="en-US" sz="2400" dirty="0"/>
              <a:t>：提供者包命名空间的公共元素被添加为客户包命名空间上的公共元素访问</a:t>
            </a:r>
            <a:endParaRPr lang="zh-CN" altLang="en-US" sz="2400" dirty="0"/>
          </a:p>
          <a:p>
            <a:endParaRPr lang="zh-CN" altLang="en-US" sz="2400" dirty="0"/>
          </a:p>
        </p:txBody>
      </p:sp>
      <p:sp>
        <p:nvSpPr>
          <p:cNvPr id="14" name="文本框 13"/>
          <p:cNvSpPr txBox="1"/>
          <p:nvPr/>
        </p:nvSpPr>
        <p:spPr>
          <a:xfrm>
            <a:off x="972082" y="4954617"/>
            <a:ext cx="5101320" cy="1569660"/>
          </a:xfrm>
          <a:prstGeom prst="rect">
            <a:avLst/>
          </a:prstGeom>
          <a:noFill/>
        </p:spPr>
        <p:txBody>
          <a:bodyPr wrap="square" rtlCol="0">
            <a:spAutoFit/>
          </a:bodyPr>
          <a:lstStyle/>
          <a:p>
            <a:r>
              <a:rPr lang="en-US" altLang="zh-CN" sz="2400" dirty="0">
                <a:sym typeface="+mn-ea"/>
              </a:rPr>
              <a:t>4.</a:t>
            </a:r>
            <a:r>
              <a:rPr lang="zh-CN" altLang="en-US" sz="2400" dirty="0">
                <a:sym typeface="+mn-ea"/>
              </a:rPr>
              <a:t>访问：提供者包命名空间的公共元素被添加为客户包命名空间上的私有元素</a:t>
            </a:r>
            <a:endParaRPr lang="zh-CN" altLang="en-US" sz="2400" dirty="0"/>
          </a:p>
          <a:p>
            <a:endParaRPr lang="zh-CN" altLang="en-US" sz="2400" dirty="0"/>
          </a:p>
        </p:txBody>
      </p:sp>
      <p:sp>
        <p:nvSpPr>
          <p:cNvPr id="15" name="文本框 14"/>
          <p:cNvSpPr txBox="1"/>
          <p:nvPr/>
        </p:nvSpPr>
        <p:spPr>
          <a:xfrm>
            <a:off x="6627330" y="4466302"/>
            <a:ext cx="4576610" cy="1198880"/>
          </a:xfrm>
          <a:prstGeom prst="rect">
            <a:avLst/>
          </a:prstGeom>
          <a:noFill/>
        </p:spPr>
        <p:txBody>
          <a:bodyPr wrap="square" rtlCol="0">
            <a:spAutoFit/>
          </a:bodyPr>
          <a:lstStyle/>
          <a:p>
            <a:r>
              <a:rPr lang="zh-CN" altLang="en-US" sz="2400" dirty="0"/>
              <a:t>    </a:t>
            </a:r>
            <a:r>
              <a:rPr lang="en-US" altLang="zh-CN" sz="2400" dirty="0"/>
              <a:t>5.</a:t>
            </a:r>
            <a:r>
              <a:rPr lang="zh-CN" altLang="en-US" sz="2400" dirty="0"/>
              <a:t>跟踪：模型之间的关系</a:t>
            </a:r>
            <a:endParaRPr lang="zh-CN" altLang="en-US" sz="2400" dirty="0"/>
          </a:p>
          <a:p>
            <a:r>
              <a:rPr lang="zh-CN" altLang="en-US" sz="2400" dirty="0"/>
              <a:t>            一个元素历史地发展成为</a:t>
            </a:r>
            <a:endParaRPr lang="zh-CN" altLang="en-US" sz="2400" dirty="0"/>
          </a:p>
          <a:p>
            <a:r>
              <a:rPr lang="zh-CN" altLang="en-US" sz="2400" dirty="0"/>
              <a:t>       另一个版本</a:t>
            </a:r>
            <a:endParaRPr lang="zh-CN" altLang="en-US" sz="24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9459"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7</a:t>
            </a:r>
            <a:endPar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9460"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sz="4400" dirty="0">
                <a:latin typeface="造字工房悦黑体验版纤细体"/>
                <a:ea typeface="造字工房悦黑体验版纤细体"/>
                <a:cs typeface="造字工房悦黑体验版纤细体"/>
                <a:sym typeface="造字工房悦黑体验版纤细体"/>
              </a:rPr>
              <a:t>包图的用法</a:t>
            </a:r>
            <a:endParaRPr lang="zh-CN" sz="4400" dirty="0">
              <a:latin typeface="造字工房悦黑体验版纤细体"/>
              <a:ea typeface="造字工房悦黑体验版纤细体"/>
              <a:cs typeface="造字工房悦黑体验版纤细体"/>
              <a:sym typeface="造字工房悦黑体验版纤细体"/>
            </a:endParaRPr>
          </a:p>
        </p:txBody>
      </p:sp>
      <p:sp>
        <p:nvSpPr>
          <p:cNvPr id="19461"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文本框 1"/>
          <p:cNvSpPr txBox="1"/>
          <p:nvPr/>
        </p:nvSpPr>
        <p:spPr>
          <a:xfrm>
            <a:off x="1802448" y="1628596"/>
            <a:ext cx="4586922" cy="1200329"/>
          </a:xfrm>
          <a:prstGeom prst="rect">
            <a:avLst/>
          </a:prstGeom>
          <a:noFill/>
        </p:spPr>
        <p:txBody>
          <a:bodyPr wrap="square" rtlCol="0">
            <a:spAutoFit/>
          </a:bodyPr>
          <a:lstStyle/>
          <a:p>
            <a:r>
              <a:rPr lang="en-US" altLang="zh-CN" sz="2400" dirty="0" err="1">
                <a:solidFill>
                  <a:srgbClr val="000000"/>
                </a:solidFill>
                <a:latin typeface="+mn-ea"/>
                <a:ea typeface="+mn-ea"/>
                <a:cs typeface="造字工房悦黑体验版纤细体"/>
              </a:rPr>
              <a:t>从定义看</a:t>
            </a:r>
            <a:r>
              <a:rPr lang="zh-CN" altLang="en-US" sz="2400" dirty="0">
                <a:solidFill>
                  <a:srgbClr val="000000"/>
                </a:solidFill>
                <a:latin typeface="+mn-ea"/>
                <a:ea typeface="+mn-ea"/>
                <a:cs typeface="造字工房悦黑体验版纤细体"/>
              </a:rPr>
              <a:t>：</a:t>
            </a:r>
            <a:r>
              <a:rPr lang="en-US" altLang="zh-CN" sz="2400" dirty="0" err="1">
                <a:solidFill>
                  <a:srgbClr val="000000"/>
                </a:solidFill>
                <a:latin typeface="+mn-ea"/>
                <a:ea typeface="+mn-ea"/>
                <a:cs typeface="造字工房悦黑体验版纤细体"/>
              </a:rPr>
              <a:t>包图是</a:t>
            </a:r>
            <a:r>
              <a:rPr lang="en-US" altLang="zh-CN" sz="2400" dirty="0" err="1">
                <a:solidFill>
                  <a:srgbClr val="000000"/>
                </a:solidFill>
                <a:latin typeface="+mn-ea"/>
                <a:ea typeface="+mn-ea"/>
                <a:cs typeface="造字工房悦黑体验版纤细体"/>
                <a:sym typeface="造字工房悦黑体验版纤细体"/>
              </a:rPr>
              <a:t>描述一些包及其关系的图</a:t>
            </a:r>
            <a:r>
              <a:rPr lang="zh-CN" altLang="en-US" sz="2400" dirty="0">
                <a:solidFill>
                  <a:srgbClr val="000000"/>
                </a:solidFill>
                <a:latin typeface="+mn-ea"/>
                <a:ea typeface="+mn-ea"/>
                <a:cs typeface="造字工房悦黑体验版纤细体"/>
                <a:sym typeface="造字工房悦黑体验版纤细体"/>
              </a:rPr>
              <a:t>。</a:t>
            </a:r>
            <a:endParaRPr lang="en-US" altLang="zh-CN" sz="2400" dirty="0">
              <a:solidFill>
                <a:srgbClr val="000000"/>
              </a:solidFill>
              <a:latin typeface="+mn-ea"/>
              <a:ea typeface="+mn-ea"/>
              <a:cs typeface="造字工房悦黑体验版纤细体"/>
              <a:sym typeface="造字工房悦黑体验版纤细体"/>
            </a:endParaRPr>
          </a:p>
          <a:p>
            <a:endParaRPr lang="zh-CN" altLang="en-US" sz="2400" dirty="0">
              <a:solidFill>
                <a:srgbClr val="000000"/>
              </a:solidFill>
              <a:latin typeface="+mn-ea"/>
              <a:ea typeface="+mn-ea"/>
              <a:cs typeface="造字工房悦黑体验版纤细体"/>
              <a:sym typeface="造字工房悦黑体验版纤细体"/>
            </a:endParaRPr>
          </a:p>
        </p:txBody>
      </p:sp>
      <p:sp>
        <p:nvSpPr>
          <p:cNvPr id="3" name="文本框 2"/>
          <p:cNvSpPr txBox="1"/>
          <p:nvPr/>
        </p:nvSpPr>
        <p:spPr>
          <a:xfrm>
            <a:off x="8095615" y="1353820"/>
            <a:ext cx="3832871" cy="1569660"/>
          </a:xfrm>
          <a:prstGeom prst="rect">
            <a:avLst/>
          </a:prstGeom>
          <a:noFill/>
        </p:spPr>
        <p:txBody>
          <a:bodyPr wrap="square" rtlCol="0">
            <a:spAutoFit/>
          </a:bodyPr>
          <a:lstStyle/>
          <a:p>
            <a:r>
              <a:rPr lang="zh-CN" altLang="en-US" sz="2400" dirty="0">
                <a:latin typeface="+mn-ea"/>
                <a:ea typeface="+mn-ea"/>
              </a:rPr>
              <a:t>如果只有一个Package，那也就失去了Package的作用，没有画Package Diagram的意义</a:t>
            </a:r>
            <a:endParaRPr lang="zh-CN" altLang="en-US" sz="2400" dirty="0">
              <a:latin typeface="+mn-ea"/>
              <a:ea typeface="+mn-ea"/>
            </a:endParaRPr>
          </a:p>
        </p:txBody>
      </p:sp>
      <p:sp>
        <p:nvSpPr>
          <p:cNvPr id="5" name="文本框 4"/>
          <p:cNvSpPr txBox="1"/>
          <p:nvPr/>
        </p:nvSpPr>
        <p:spPr>
          <a:xfrm>
            <a:off x="1818966" y="2828925"/>
            <a:ext cx="3772992" cy="2306955"/>
          </a:xfrm>
          <a:prstGeom prst="rect">
            <a:avLst/>
          </a:prstGeom>
          <a:noFill/>
        </p:spPr>
        <p:txBody>
          <a:bodyPr wrap="square" rtlCol="0">
            <a:spAutoFit/>
          </a:bodyPr>
          <a:lstStyle/>
          <a:p>
            <a:r>
              <a:rPr lang="en-US" altLang="zh-CN" sz="2400" dirty="0">
                <a:solidFill>
                  <a:srgbClr val="000000"/>
                </a:solidFill>
                <a:latin typeface="+mn-ea"/>
                <a:ea typeface="+mn-ea"/>
                <a:cs typeface="造字工房悦黑体验版纤细体"/>
                <a:sym typeface="造字工房悦黑体验版纤细体"/>
              </a:rPr>
              <a:t>    </a:t>
            </a:r>
            <a:r>
              <a:rPr lang="zh-CN" altLang="en-US" sz="2400" dirty="0">
                <a:solidFill>
                  <a:srgbClr val="000000"/>
                </a:solidFill>
                <a:latin typeface="+mn-ea"/>
                <a:ea typeface="+mn-ea"/>
                <a:cs typeface="造字工房悦黑体验版纤细体"/>
                <a:sym typeface="造字工房悦黑体验版纤细体"/>
              </a:rPr>
              <a:t>所以往往包图是由多个包组成</a:t>
            </a:r>
            <a:endParaRPr lang="zh-CN" altLang="en-US" sz="2400" dirty="0">
              <a:solidFill>
                <a:srgbClr val="000000"/>
              </a:solidFill>
              <a:latin typeface="+mn-ea"/>
              <a:ea typeface="+mn-ea"/>
              <a:cs typeface="造字工房悦黑体验版纤细体"/>
              <a:sym typeface="造字工房悦黑体验版纤细体"/>
            </a:endParaRPr>
          </a:p>
          <a:p>
            <a:r>
              <a:rPr lang="en-US" altLang="zh-CN" sz="2400" dirty="0" err="1">
                <a:solidFill>
                  <a:srgbClr val="000000"/>
                </a:solidFill>
                <a:latin typeface="+mn-ea"/>
                <a:ea typeface="+mn-ea"/>
                <a:cs typeface="造字工房悦黑体验版纤细体"/>
                <a:sym typeface="造字工房悦黑体验版纤细体"/>
              </a:rPr>
              <a:t>    通过对包中各个包以及包之间关系的描述，展现出系统的模块与模块之间的依赖关系</a:t>
            </a:r>
            <a:r>
              <a:rPr lang="en-US" altLang="zh-CN" sz="2400" dirty="0">
                <a:solidFill>
                  <a:srgbClr val="000000"/>
                </a:solidFill>
                <a:latin typeface="+mn-ea"/>
                <a:ea typeface="+mn-ea"/>
                <a:cs typeface="造字工房悦黑体验版纤细体"/>
                <a:sym typeface="造字工房悦黑体验版纤细体"/>
              </a:rPr>
              <a:t>。</a:t>
            </a:r>
            <a:endParaRPr lang="zh-CN" altLang="en-US" sz="2400" dirty="0">
              <a:latin typeface="+mn-ea"/>
              <a:ea typeface="+mn-ea"/>
            </a:endParaRPr>
          </a:p>
        </p:txBody>
      </p:sp>
      <p:sp>
        <p:nvSpPr>
          <p:cNvPr id="22536" name="下箭头 16"/>
          <p:cNvSpPr>
            <a:spLocks noChangeArrowheads="1"/>
          </p:cNvSpPr>
          <p:nvPr/>
        </p:nvSpPr>
        <p:spPr bwMode="auto">
          <a:xfrm rot="16200000">
            <a:off x="6894830" y="1253490"/>
            <a:ext cx="562610" cy="1308100"/>
          </a:xfrm>
          <a:prstGeom prst="downArrow">
            <a:avLst>
              <a:gd name="adj1" fmla="val 50000"/>
              <a:gd name="adj2" fmla="val 50053"/>
            </a:avLst>
          </a:prstGeom>
          <a:solidFill>
            <a:srgbClr val="262626"/>
          </a:solidFill>
          <a:ln w="25400">
            <a:solidFill>
              <a:srgbClr val="7F7F7F"/>
            </a:solid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6" name="图片 5"/>
          <p:cNvPicPr>
            <a:picLocks noChangeAspect="1"/>
          </p:cNvPicPr>
          <p:nvPr/>
        </p:nvPicPr>
        <p:blipFill>
          <a:blip r:embed="rId1"/>
          <a:stretch>
            <a:fillRect/>
          </a:stretch>
        </p:blipFill>
        <p:spPr>
          <a:xfrm>
            <a:off x="7178675" y="2923540"/>
            <a:ext cx="4806315" cy="3478530"/>
          </a:xfrm>
          <a:prstGeom prst="rect">
            <a:avLst/>
          </a:prstGeom>
        </p:spPr>
      </p:pic>
      <p:sp>
        <p:nvSpPr>
          <p:cNvPr id="21517" name="文本框 75"/>
          <p:cNvSpPr>
            <a:spLocks noChangeArrowheads="1"/>
          </p:cNvSpPr>
          <p:nvPr/>
        </p:nvSpPr>
        <p:spPr bwMode="auto">
          <a:xfrm>
            <a:off x="5438775" y="3293745"/>
            <a:ext cx="1739900" cy="1074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hangingPunct="1">
              <a:lnSpc>
                <a:spcPts val="9000"/>
              </a:lnSpc>
              <a:buFont typeface="Arial" panose="020B0604020202020204" pitchFamily="34" charset="0"/>
              <a:buNone/>
            </a:pPr>
            <a:r>
              <a:rPr lang="zh-CN" sz="5400" b="1" dirty="0">
                <a:latin typeface="造字工房悦黑体验版纤细体"/>
                <a:ea typeface="造字工房悦黑体验版纤细体"/>
                <a:cs typeface="造字工房悦黑体验版纤细体"/>
                <a:sym typeface="造字工房悦黑体验版纤细体"/>
              </a:rPr>
              <a:t>比如</a:t>
            </a:r>
            <a:endParaRPr lang="zh-CN" sz="5400" b="1" dirty="0">
              <a:latin typeface="造字工房悦黑体验版纤细体"/>
              <a:ea typeface="造字工房悦黑体验版纤细体"/>
              <a:cs typeface="造字工房悦黑体验版纤细体"/>
              <a:sym typeface="造字工房悦黑体验版纤细体"/>
            </a:endParaRPr>
          </a:p>
        </p:txBody>
      </p:sp>
      <p:sp>
        <p:nvSpPr>
          <p:cNvPr id="7" name="文本框 6"/>
          <p:cNvSpPr txBox="1"/>
          <p:nvPr/>
        </p:nvSpPr>
        <p:spPr>
          <a:xfrm>
            <a:off x="1844558" y="5230772"/>
            <a:ext cx="3747399" cy="829945"/>
          </a:xfrm>
          <a:prstGeom prst="rect">
            <a:avLst/>
          </a:prstGeom>
          <a:noFill/>
        </p:spPr>
        <p:txBody>
          <a:bodyPr wrap="square" rtlCol="0">
            <a:spAutoFit/>
          </a:bodyPr>
          <a:lstStyle/>
          <a:p>
            <a:r>
              <a:rPr lang="zh-CN" altLang="en-US" sz="2400" b="1" dirty="0">
                <a:solidFill>
                  <a:srgbClr val="479796"/>
                </a:solidFill>
                <a:latin typeface="+mn-ea"/>
                <a:ea typeface="+mn-ea"/>
              </a:rPr>
              <a:t>并且</a:t>
            </a:r>
            <a:r>
              <a:rPr lang="zh-CN" altLang="en-US" sz="2400" dirty="0">
                <a:latin typeface="+mn-ea"/>
                <a:ea typeface="+mn-ea"/>
              </a:rPr>
              <a:t>：UML中依赖用带箭头的虚线表示</a:t>
            </a:r>
            <a:endParaRPr lang="zh-CN" altLang="en-US" sz="2400" dirty="0">
              <a:latin typeface="+mn-ea"/>
              <a:ea typeface="+mn-ea"/>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9459"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7</a:t>
            </a:r>
            <a:endPar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9460"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sz="4400" dirty="0">
                <a:latin typeface="造字工房悦黑体验版纤细体"/>
                <a:ea typeface="造字工房悦黑体验版纤细体"/>
                <a:cs typeface="造字工房悦黑体验版纤细体"/>
                <a:sym typeface="造字工房悦黑体验版纤细体"/>
              </a:rPr>
              <a:t>包图的用法</a:t>
            </a:r>
            <a:endParaRPr lang="zh-CN" sz="4400" dirty="0">
              <a:latin typeface="造字工房悦黑体验版纤细体"/>
              <a:ea typeface="造字工房悦黑体验版纤细体"/>
              <a:cs typeface="造字工房悦黑体验版纤细体"/>
              <a:sym typeface="造字工房悦黑体验版纤细体"/>
            </a:endParaRPr>
          </a:p>
        </p:txBody>
      </p:sp>
      <p:sp>
        <p:nvSpPr>
          <p:cNvPr id="19461"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6" name="图片 5"/>
          <p:cNvPicPr>
            <a:picLocks noChangeAspect="1"/>
          </p:cNvPicPr>
          <p:nvPr/>
        </p:nvPicPr>
        <p:blipFill>
          <a:blip r:embed="rId1"/>
          <a:stretch>
            <a:fillRect/>
          </a:stretch>
        </p:blipFill>
        <p:spPr>
          <a:xfrm>
            <a:off x="4450080" y="1379855"/>
            <a:ext cx="7009130" cy="5072380"/>
          </a:xfrm>
          <a:prstGeom prst="rect">
            <a:avLst/>
          </a:prstGeom>
        </p:spPr>
      </p:pic>
      <p:sp>
        <p:nvSpPr>
          <p:cNvPr id="4" name="文本框 75"/>
          <p:cNvSpPr>
            <a:spLocks noChangeArrowheads="1"/>
          </p:cNvSpPr>
          <p:nvPr/>
        </p:nvSpPr>
        <p:spPr bwMode="auto">
          <a:xfrm>
            <a:off x="1374775" y="2515870"/>
            <a:ext cx="2068830" cy="2399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hangingPunct="1">
              <a:lnSpc>
                <a:spcPts val="9000"/>
              </a:lnSpc>
              <a:buFont typeface="Arial" panose="020B0604020202020204" pitchFamily="34" charset="0"/>
              <a:buNone/>
            </a:pPr>
            <a:r>
              <a:rPr lang="zh-CN" sz="5400" b="1" dirty="0">
                <a:latin typeface="造字工房悦黑体验版纤细体"/>
                <a:ea typeface="造字工房悦黑体验版纤细体"/>
                <a:cs typeface="造字工房悦黑体验版纤细体"/>
                <a:sym typeface="造字工房悦黑体验版纤细体"/>
              </a:rPr>
              <a:t>但是如果</a:t>
            </a:r>
            <a:endParaRPr lang="zh-CN" sz="5400" b="1" dirty="0">
              <a:latin typeface="造字工房悦黑体验版纤细体"/>
              <a:ea typeface="造字工房悦黑体验版纤细体"/>
              <a:cs typeface="造字工房悦黑体验版纤细体"/>
              <a:sym typeface="造字工房悦黑体验版纤细体"/>
            </a:endParaRPr>
          </a:p>
        </p:txBody>
      </p:sp>
      <p:cxnSp>
        <p:nvCxnSpPr>
          <p:cNvPr id="7" name="直接箭头连接符 6"/>
          <p:cNvCxnSpPr/>
          <p:nvPr/>
        </p:nvCxnSpPr>
        <p:spPr>
          <a:xfrm flipH="1" flipV="1">
            <a:off x="8472170" y="2060575"/>
            <a:ext cx="935990" cy="935990"/>
          </a:xfrm>
          <a:prstGeom prst="straightConnector1">
            <a:avLst/>
          </a:prstGeom>
          <a:solidFill>
            <a:schemeClr val="accent1"/>
          </a:solidFill>
          <a:ln w="28575" cap="flat" cmpd="thickThin" algn="ctr">
            <a:solidFill>
              <a:schemeClr val="tx1"/>
            </a:solidFill>
            <a:prstDash val="sysDot"/>
            <a:round/>
            <a:headEnd type="none" w="med" len="med"/>
            <a:tailEnd type="triangle" w="med" len="med"/>
          </a:ln>
        </p:spPr>
      </p:cxnSp>
      <p:pic>
        <p:nvPicPr>
          <p:cNvPr id="11" name="图片 10"/>
          <p:cNvPicPr>
            <a:picLocks noChangeAspect="1"/>
          </p:cNvPicPr>
          <p:nvPr/>
        </p:nvPicPr>
        <p:blipFill>
          <a:blip r:embed="rId2"/>
          <a:stretch>
            <a:fillRect/>
          </a:stretch>
        </p:blipFill>
        <p:spPr>
          <a:xfrm rot="13200000">
            <a:off x="8046085" y="2062480"/>
            <a:ext cx="1762125" cy="813435"/>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0483"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7</a:t>
            </a:r>
            <a:endPar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20484"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sz="4400" dirty="0">
                <a:latin typeface="造字工房悦黑体验版纤细体"/>
                <a:ea typeface="造字工房悦黑体验版纤细体"/>
                <a:cs typeface="造字工房悦黑体验版纤细体"/>
                <a:sym typeface="造字工房悦黑体验版纤细体"/>
              </a:rPr>
              <a:t>包图的用法</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2048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3" name="文本框 2"/>
          <p:cNvSpPr txBox="1"/>
          <p:nvPr/>
        </p:nvSpPr>
        <p:spPr>
          <a:xfrm>
            <a:off x="1127586" y="1602106"/>
            <a:ext cx="3190240" cy="1200329"/>
          </a:xfrm>
          <a:prstGeom prst="rect">
            <a:avLst/>
          </a:prstGeom>
          <a:noFill/>
        </p:spPr>
        <p:txBody>
          <a:bodyPr wrap="square" rtlCol="0">
            <a:spAutoFit/>
          </a:bodyPr>
          <a:lstStyle/>
          <a:p>
            <a:r>
              <a:rPr lang="zh-CN" altLang="en-US" sz="2400" dirty="0"/>
              <a:t>像上一张图出现了依赖的循环关系：</a:t>
            </a:r>
            <a:endParaRPr lang="zh-CN" altLang="en-US" sz="2400" dirty="0"/>
          </a:p>
          <a:p>
            <a:endParaRPr lang="zh-CN" altLang="en-US" sz="2400" dirty="0"/>
          </a:p>
        </p:txBody>
      </p:sp>
      <p:pic>
        <p:nvPicPr>
          <p:cNvPr id="6" name="图片 5"/>
          <p:cNvPicPr>
            <a:picLocks noChangeAspect="1"/>
          </p:cNvPicPr>
          <p:nvPr/>
        </p:nvPicPr>
        <p:blipFill>
          <a:blip r:embed="rId1"/>
          <a:stretch>
            <a:fillRect/>
          </a:stretch>
        </p:blipFill>
        <p:spPr>
          <a:xfrm>
            <a:off x="5948045" y="1137285"/>
            <a:ext cx="6332855" cy="4583430"/>
          </a:xfrm>
          <a:prstGeom prst="rect">
            <a:avLst/>
          </a:prstGeom>
        </p:spPr>
      </p:pic>
      <p:pic>
        <p:nvPicPr>
          <p:cNvPr id="11" name="图片 10"/>
          <p:cNvPicPr>
            <a:picLocks noChangeAspect="1"/>
          </p:cNvPicPr>
          <p:nvPr/>
        </p:nvPicPr>
        <p:blipFill>
          <a:blip r:embed="rId2"/>
          <a:stretch>
            <a:fillRect/>
          </a:stretch>
        </p:blipFill>
        <p:spPr>
          <a:xfrm rot="13200000">
            <a:off x="8233410" y="1459865"/>
            <a:ext cx="1762125" cy="813435"/>
          </a:xfrm>
          <a:prstGeom prst="rect">
            <a:avLst/>
          </a:prstGeom>
        </p:spPr>
      </p:pic>
      <p:sp>
        <p:nvSpPr>
          <p:cNvPr id="4" name="文本框 3"/>
          <p:cNvSpPr txBox="1"/>
          <p:nvPr/>
        </p:nvSpPr>
        <p:spPr>
          <a:xfrm>
            <a:off x="1127760" y="2472055"/>
            <a:ext cx="3350895" cy="1198880"/>
          </a:xfrm>
          <a:prstGeom prst="rect">
            <a:avLst/>
          </a:prstGeom>
          <a:noFill/>
        </p:spPr>
        <p:txBody>
          <a:bodyPr wrap="square" rtlCol="0">
            <a:spAutoFit/>
          </a:bodyPr>
          <a:lstStyle/>
          <a:p>
            <a:r>
              <a:rPr lang="zh-CN" altLang="en-US" sz="2400" dirty="0"/>
              <a:t>包</a:t>
            </a:r>
            <a:r>
              <a:rPr lang="en-US" altLang="zh-CN" sz="2400" dirty="0"/>
              <a:t>web</a:t>
            </a:r>
            <a:r>
              <a:rPr lang="zh-CN" altLang="en-US" sz="2400" dirty="0"/>
              <a:t>依赖包</a:t>
            </a:r>
            <a:r>
              <a:rPr lang="en-US" altLang="zh-CN" sz="2400" dirty="0"/>
              <a:t>service</a:t>
            </a:r>
            <a:endParaRPr lang="en-US" altLang="zh-CN" sz="2400" dirty="0"/>
          </a:p>
          <a:p>
            <a:r>
              <a:rPr lang="zh-CN" altLang="en-US" sz="2400" dirty="0"/>
              <a:t>包</a:t>
            </a:r>
            <a:r>
              <a:rPr lang="en-US" altLang="zh-CN" sz="2400" dirty="0"/>
              <a:t>service</a:t>
            </a:r>
            <a:r>
              <a:rPr lang="zh-CN" altLang="en-US" sz="2400" dirty="0"/>
              <a:t>依赖</a:t>
            </a:r>
            <a:r>
              <a:rPr lang="en-US" altLang="zh-CN" sz="2400" dirty="0" err="1"/>
              <a:t>util</a:t>
            </a:r>
            <a:endParaRPr lang="en-US" altLang="zh-CN" sz="2400" dirty="0"/>
          </a:p>
          <a:p>
            <a:r>
              <a:rPr lang="zh-CN" altLang="en-US" sz="2400" dirty="0"/>
              <a:t>包</a:t>
            </a:r>
            <a:r>
              <a:rPr lang="en-US" altLang="zh-CN" sz="2400" dirty="0" err="1"/>
              <a:t>util</a:t>
            </a:r>
            <a:r>
              <a:rPr lang="zh-CN" altLang="en-US" sz="2400" dirty="0"/>
              <a:t>依赖包</a:t>
            </a:r>
            <a:r>
              <a:rPr lang="en-US" altLang="zh-CN" sz="2400" dirty="0"/>
              <a:t>web</a:t>
            </a:r>
            <a:endParaRPr lang="en-US" altLang="zh-CN" sz="2400" dirty="0"/>
          </a:p>
        </p:txBody>
      </p:sp>
      <p:sp>
        <p:nvSpPr>
          <p:cNvPr id="5" name="文本框 4"/>
          <p:cNvSpPr txBox="1"/>
          <p:nvPr/>
        </p:nvSpPr>
        <p:spPr>
          <a:xfrm>
            <a:off x="1062816" y="3834322"/>
            <a:ext cx="4578985" cy="2306955"/>
          </a:xfrm>
          <a:prstGeom prst="rect">
            <a:avLst/>
          </a:prstGeom>
          <a:noFill/>
        </p:spPr>
        <p:txBody>
          <a:bodyPr wrap="square" rtlCol="0">
            <a:spAutoFit/>
          </a:bodyPr>
          <a:lstStyle/>
          <a:p>
            <a:r>
              <a:rPr lang="zh-CN" altLang="en-US" sz="2400" dirty="0"/>
              <a:t> 因为包之间彼此紧密 耦合，将来的维护和改进将变得困难。循环依赖是一个很好的信号，意味着你需要重构一个或多个的包，把导致循环依赖的因素从包中除掉。</a:t>
            </a:r>
            <a:endParaRPr lang="zh-CN" alt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6000" b="0" i="0" u="none" strike="noStrike" kern="1200" cap="none" spc="0" normalizeH="0" baseline="0" noProof="0">
                <a:ln>
                  <a:noFill/>
                </a:ln>
                <a:solidFill>
                  <a:srgbClr val="FFFFFF"/>
                </a:solidFill>
                <a:effectLst/>
                <a:uLnTx/>
                <a:uFillTx/>
                <a:latin typeface="Gungsuh" panose="02030600000101010101" pitchFamily="18" charset="-127"/>
                <a:ea typeface="Gungsuh" panose="02030600000101010101" pitchFamily="18" charset="-127"/>
                <a:cs typeface="+mn-cs"/>
                <a:sym typeface="Gungsuh" panose="02030600000101010101" pitchFamily="18" charset="-127"/>
              </a:rPr>
              <a:t>1</a:t>
            </a:r>
            <a:endParaRPr kumimoji="0" lang="zh-CN" altLang="en-US" sz="6000" b="0" i="0" u="none" strike="noStrike" kern="1200" cap="none" spc="0" normalizeH="0" baseline="0" noProof="0">
              <a:ln>
                <a:noFill/>
              </a:ln>
              <a:solidFill>
                <a:srgbClr val="FFFFFF"/>
              </a:solidFill>
              <a:effectLst/>
              <a:uLnTx/>
              <a:uFillTx/>
              <a:latin typeface="Gungsuh" panose="02030600000101010101" pitchFamily="18" charset="-127"/>
              <a:ea typeface="Gungsuh" panose="02030600000101010101" pitchFamily="18" charset="-127"/>
              <a:cs typeface="+mn-cs"/>
              <a:sym typeface="Gungsuh" panose="02030600000101010101" pitchFamily="18" charset="-127"/>
            </a:endParaRPr>
          </a:p>
        </p:txBody>
      </p:sp>
      <p:sp>
        <p:nvSpPr>
          <p:cNvPr id="15364" name="文本框 3"/>
          <p:cNvSpPr>
            <a:spLocks noChangeArrowheads="1"/>
          </p:cNvSpPr>
          <p:nvPr/>
        </p:nvSpPr>
        <p:spPr bwMode="auto">
          <a:xfrm>
            <a:off x="2459037" y="309673"/>
            <a:ext cx="63373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6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造字工房悦黑体验版纤细体"/>
              </a:rPr>
              <a:t>解释</a:t>
            </a:r>
            <a:endParaRPr kumimoji="0" lang="zh-CN" altLang="en-US" sz="6000" b="0" i="0" u="none" strike="noStrike" kern="1200" cap="none" spc="0" normalizeH="0" baseline="0" noProof="0" dirty="0">
              <a:ln>
                <a:noFill/>
              </a:ln>
              <a:solidFill>
                <a:srgbClr val="7F7F7F"/>
              </a:solidFill>
              <a:effectLst/>
              <a:uLnTx/>
              <a:uFillTx/>
              <a:latin typeface="造字工房悦黑体验版纤细体"/>
              <a:ea typeface="造字工房悦黑体验版纤细体"/>
              <a:cs typeface="造字工房悦黑体验版纤细体"/>
              <a:sym typeface="造字工房悦黑体验版纤细体"/>
            </a:endParaRP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5373" name="文本框 29"/>
          <p:cNvSpPr>
            <a:spLocks noChangeArrowheads="1"/>
          </p:cNvSpPr>
          <p:nvPr/>
        </p:nvSpPr>
        <p:spPr bwMode="auto">
          <a:xfrm>
            <a:off x="2005362" y="1988732"/>
            <a:ext cx="7920660" cy="435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对象</a:t>
            </a:r>
            <a:r>
              <a:rPr kumimoji="0"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图</a:t>
            </a:r>
            <a:r>
              <a:rPr kumimoji="0"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(Object Diagram)</a:t>
            </a:r>
            <a:r>
              <a:rPr kumimoji="0"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描述的是参与交互的</a:t>
            </a: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各个</a:t>
            </a:r>
            <a:r>
              <a:rPr kumimoji="0"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对象在</a:t>
            </a:r>
            <a:r>
              <a:rPr kumimoji="0" lang="zh-CN" altLang="en-US" sz="2800" b="1" i="0" u="none" strike="noStrike" kern="1200" cap="none" spc="0" normalizeH="0" baseline="0" noProof="0" dirty="0">
                <a:ln>
                  <a:noFill/>
                </a:ln>
                <a:solidFill>
                  <a:srgbClr val="479796"/>
                </a:solidFill>
                <a:effectLst/>
                <a:uLnTx/>
                <a:uFillTx/>
                <a:latin typeface="Arial" panose="020B0604020202020204" pitchFamily="34" charset="0"/>
                <a:ea typeface="宋体" panose="02010600030101010101" pitchFamily="2" charset="-122"/>
                <a:cs typeface="+mn-cs"/>
              </a:rPr>
              <a:t>交互过程中某一时刻</a:t>
            </a:r>
            <a:r>
              <a:rPr kumimoji="0"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的状态。对象图可以被看作是类图在某一时刻的实例</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a:t>
            </a:r>
            <a:r>
              <a:rPr kumimoji="0"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对象图是类图的实例，只有对象而无类的类图就是一个对象图。对象</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有生命周期</a:t>
            </a:r>
            <a:r>
              <a:rPr kumimoji="0"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因此对象图只能在系统某一时间段存在。</a:t>
            </a:r>
            <a:endParaRPr kumimoji="0"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ts val="3000"/>
              </a:lnSpc>
              <a:spcBef>
                <a:spcPct val="0"/>
              </a:spcBef>
              <a:spcAft>
                <a:spcPct val="0"/>
              </a:spcAft>
              <a:buClrTx/>
              <a:buSzTx/>
              <a:buFontTx/>
              <a:buNone/>
              <a:defRPr/>
            </a:pPr>
            <a:endParaRPr kumimoji="0" lang="zh-CN" altLang="en-US" sz="2800" b="1" i="0" u="none" strike="noStrike" kern="1200" cap="none" spc="0" normalizeH="0" baseline="0" noProof="0" dirty="0">
              <a:ln>
                <a:noFill/>
              </a:ln>
              <a:solidFill>
                <a:srgbClr val="000000"/>
              </a:solidFill>
              <a:effectLst/>
              <a:uLnTx/>
              <a:uFillTx/>
              <a:latin typeface="造字工房悦黑体验版纤细体"/>
              <a:ea typeface="造字工房悦黑体验版纤细体"/>
              <a:cs typeface="造字工房悦黑体验版纤细体"/>
              <a:sym typeface="造字工房悦黑体验版纤细体"/>
            </a:endParaRPr>
          </a:p>
        </p:txBody>
      </p:sp>
      <p:sp>
        <p:nvSpPr>
          <p:cNvPr id="24" name="直接连接符 6"/>
          <p:cNvSpPr>
            <a:spLocks noChangeShapeType="1"/>
          </p:cNvSpPr>
          <p:nvPr/>
        </p:nvSpPr>
        <p:spPr bwMode="auto">
          <a:xfrm>
            <a:off x="1199592" y="1988880"/>
            <a:ext cx="9720810" cy="0"/>
          </a:xfrm>
          <a:prstGeom prst="line">
            <a:avLst/>
          </a:prstGeom>
          <a:noFill/>
          <a:ln w="19050">
            <a:solidFill>
              <a:srgbClr val="5DB3B0"/>
            </a:solidFill>
            <a:bevel/>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1507"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8</a:t>
            </a:r>
            <a:endPar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2150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sz="4400" dirty="0">
                <a:latin typeface="造字工房悦黑体验版纤细体"/>
                <a:ea typeface="造字工房悦黑体验版纤细体"/>
                <a:cs typeface="造字工房悦黑体验版纤细体"/>
                <a:sym typeface="造字工房悦黑体验版纤细体"/>
              </a:rPr>
              <a:t>包图的作用</a:t>
            </a:r>
            <a:endParaRPr lang="zh-CN" sz="4400" dirty="0">
              <a:latin typeface="造字工房悦黑体验版纤细体"/>
              <a:ea typeface="造字工房悦黑体验版纤细体"/>
              <a:cs typeface="造字工房悦黑体验版纤细体"/>
              <a:sym typeface="造字工房悦黑体验版纤细体"/>
            </a:endParaRPr>
          </a:p>
        </p:txBody>
      </p:sp>
      <p:sp>
        <p:nvSpPr>
          <p:cNvPr id="2150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文本框 1"/>
          <p:cNvSpPr txBox="1"/>
          <p:nvPr/>
        </p:nvSpPr>
        <p:spPr>
          <a:xfrm>
            <a:off x="2674619" y="1769304"/>
            <a:ext cx="5967095" cy="2676525"/>
          </a:xfrm>
          <a:prstGeom prst="rect">
            <a:avLst/>
          </a:prstGeom>
          <a:noFill/>
        </p:spPr>
        <p:txBody>
          <a:bodyPr wrap="square" rtlCol="0" anchor="t">
            <a:spAutoFit/>
          </a:bodyPr>
          <a:lstStyle/>
          <a:p>
            <a:r>
              <a:rPr lang="zh-CN" altLang="en-US" sz="2400" dirty="0"/>
              <a:t>       对体系结构进行建模（程序分层），是UML包图更有意义的一个作用。</a:t>
            </a:r>
            <a:endParaRPr lang="zh-CN" altLang="en-US" sz="2400" dirty="0"/>
          </a:p>
          <a:p>
            <a:r>
              <a:rPr lang="zh-CN" altLang="en-US" sz="2400" dirty="0"/>
              <a:t>体系结构是一个软件系统的核心逻辑结构</a:t>
            </a:r>
            <a:endParaRPr lang="zh-CN" altLang="en-US" sz="2400" dirty="0"/>
          </a:p>
          <a:p>
            <a:endParaRPr lang="zh-CN" altLang="en-US" sz="2400" dirty="0"/>
          </a:p>
          <a:p>
            <a:r>
              <a:rPr lang="zh-CN" altLang="en-US" sz="2400" dirty="0"/>
              <a:t>      常用的体系结构模式包括分层、MVC、管道、黑板、微内核等，而在应用软件中，分层和MVC</a:t>
            </a:r>
            <a:endParaRPr lang="zh-CN" altLang="en-US" sz="2400" dirty="0"/>
          </a:p>
        </p:txBody>
      </p:sp>
      <p:sp>
        <p:nvSpPr>
          <p:cNvPr id="3" name="文本框 2"/>
          <p:cNvSpPr txBox="1"/>
          <p:nvPr/>
        </p:nvSpPr>
        <p:spPr>
          <a:xfrm>
            <a:off x="2627630" y="4746625"/>
            <a:ext cx="6061075" cy="1198880"/>
          </a:xfrm>
          <a:prstGeom prst="rect">
            <a:avLst/>
          </a:prstGeom>
          <a:noFill/>
        </p:spPr>
        <p:txBody>
          <a:bodyPr wrap="square" rtlCol="0" anchor="t">
            <a:spAutoFit/>
          </a:bodyPr>
          <a:lstStyle/>
          <a:p>
            <a:r>
              <a:rPr lang="en-US" altLang="zh-CN" sz="2400" dirty="0"/>
              <a:t>       </a:t>
            </a:r>
            <a:r>
              <a:rPr lang="zh-CN" altLang="en-US" sz="2400" dirty="0"/>
              <a:t>包图是保持系统构架简明清晰的工具。可以这么说，如果不能将整个系统的类图压缩到一张A4纸上，就应该使用包图。</a:t>
            </a:r>
            <a:endParaRPr lang="zh-CN" altLang="en-US" sz="2400" dirty="0"/>
          </a:p>
        </p:txBody>
      </p:sp>
      <p:grpSp>
        <p:nvGrpSpPr>
          <p:cNvPr id="15366" name="组合 14"/>
          <p:cNvGrpSpPr/>
          <p:nvPr/>
        </p:nvGrpSpPr>
        <p:grpSpPr bwMode="auto">
          <a:xfrm>
            <a:off x="9608661" y="1857711"/>
            <a:ext cx="935037" cy="3997325"/>
            <a:chOff x="0" y="0"/>
            <a:chExt cx="936104" cy="3996384"/>
          </a:xfrm>
        </p:grpSpPr>
        <p:sp>
          <p:nvSpPr>
            <p:cNvPr id="15375" name="任意多边形 9"/>
            <p:cNvSpPr>
              <a:spLocks noChangeArrowheads="1"/>
            </p:cNvSpPr>
            <p:nvPr/>
          </p:nvSpPr>
          <p:spPr bwMode="auto">
            <a:xfrm>
              <a:off x="0" y="0"/>
              <a:ext cx="936104" cy="3996384"/>
            </a:xfrm>
            <a:custGeom>
              <a:avLst/>
              <a:gdLst>
                <a:gd name="T0" fmla="*/ 468052 w 936104"/>
                <a:gd name="T1" fmla="*/ 0 h 3996384"/>
                <a:gd name="T2" fmla="*/ 738562 w 936104"/>
                <a:gd name="T3" fmla="*/ 270000 h 3996384"/>
                <a:gd name="T4" fmla="*/ 733111 w 936104"/>
                <a:gd name="T5" fmla="*/ 323976 h 3996384"/>
                <a:gd name="T6" fmla="*/ 738562 w 936104"/>
                <a:gd name="T7" fmla="*/ 323976 h 3996384"/>
                <a:gd name="T8" fmla="*/ 738562 w 936104"/>
                <a:gd name="T9" fmla="*/ 3114786 h 3996384"/>
                <a:gd name="T10" fmla="*/ 799015 w 936104"/>
                <a:gd name="T11" fmla="*/ 3166586 h 3996384"/>
                <a:gd name="T12" fmla="*/ 936104 w 936104"/>
                <a:gd name="T13" fmla="*/ 3510300 h 3996384"/>
                <a:gd name="T14" fmla="*/ 468052 w 936104"/>
                <a:gd name="T15" fmla="*/ 3996384 h 3996384"/>
                <a:gd name="T16" fmla="*/ 0 w 936104"/>
                <a:gd name="T17" fmla="*/ 3510300 h 3996384"/>
                <a:gd name="T18" fmla="*/ 137089 w 936104"/>
                <a:gd name="T19" fmla="*/ 3166586 h 3996384"/>
                <a:gd name="T20" fmla="*/ 198562 w 936104"/>
                <a:gd name="T21" fmla="*/ 3113912 h 3996384"/>
                <a:gd name="T22" fmla="*/ 198562 w 936104"/>
                <a:gd name="T23" fmla="*/ 323976 h 3996384"/>
                <a:gd name="T24" fmla="*/ 202994 w 936104"/>
                <a:gd name="T25" fmla="*/ 323976 h 3996384"/>
                <a:gd name="T26" fmla="*/ 197542 w 936104"/>
                <a:gd name="T27" fmla="*/ 270000 h 3996384"/>
                <a:gd name="T28" fmla="*/ 468052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p>
              <a:endParaRPr lang="zh-CN" altLang="en-US"/>
            </a:p>
          </p:txBody>
        </p:sp>
        <p:sp>
          <p:nvSpPr>
            <p:cNvPr id="15376" name="任意多边形 11"/>
            <p:cNvSpPr>
              <a:spLocks noChangeArrowheads="1"/>
            </p:cNvSpPr>
            <p:nvPr/>
          </p:nvSpPr>
          <p:spPr bwMode="auto">
            <a:xfrm>
              <a:off x="108052" y="1668679"/>
              <a:ext cx="720000" cy="2223180"/>
            </a:xfrm>
            <a:custGeom>
              <a:avLst/>
              <a:gdLst>
                <a:gd name="T0" fmla="*/ 360000 w 720000"/>
                <a:gd name="T1" fmla="*/ 0 h 2223180"/>
                <a:gd name="T2" fmla="*/ 522000 w 720000"/>
                <a:gd name="T3" fmla="*/ 162000 h 2223180"/>
                <a:gd name="T4" fmla="*/ 522000 w 720000"/>
                <a:gd name="T5" fmla="*/ 1543342 h 2223180"/>
                <a:gd name="T6" fmla="*/ 561280 w 720000"/>
                <a:gd name="T7" fmla="*/ 1564662 h 2223180"/>
                <a:gd name="T8" fmla="*/ 720000 w 720000"/>
                <a:gd name="T9" fmla="*/ 1863180 h 2223180"/>
                <a:gd name="T10" fmla="*/ 360000 w 720000"/>
                <a:gd name="T11" fmla="*/ 2223180 h 2223180"/>
                <a:gd name="T12" fmla="*/ 0 w 720000"/>
                <a:gd name="T13" fmla="*/ 1863180 h 2223180"/>
                <a:gd name="T14" fmla="*/ 158720 w 720000"/>
                <a:gd name="T15" fmla="*/ 1564662 h 2223180"/>
                <a:gd name="T16" fmla="*/ 198000 w 720000"/>
                <a:gd name="T17" fmla="*/ 1543342 h 2223180"/>
                <a:gd name="T18" fmla="*/ 198000 w 720000"/>
                <a:gd name="T19" fmla="*/ 162000 h 2223180"/>
                <a:gd name="T20" fmla="*/ 360000 w 720000"/>
                <a:gd name="T21" fmla="*/ 0 h 22231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20000"/>
                <a:gd name="T34" fmla="*/ 0 h 2223180"/>
                <a:gd name="T35" fmla="*/ 720000 w 720000"/>
                <a:gd name="T36" fmla="*/ 2223180 h 22231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20000" h="2223180">
                  <a:moveTo>
                    <a:pt x="360000" y="0"/>
                  </a:moveTo>
                  <a:cubicBezTo>
                    <a:pt x="449470" y="0"/>
                    <a:pt x="522000" y="72530"/>
                    <a:pt x="522000" y="162000"/>
                  </a:cubicBezTo>
                  <a:lnTo>
                    <a:pt x="522000" y="1543342"/>
                  </a:lnTo>
                  <a:lnTo>
                    <a:pt x="561280" y="1564662"/>
                  </a:lnTo>
                  <a:cubicBezTo>
                    <a:pt x="657040" y="1629357"/>
                    <a:pt x="720000" y="1738916"/>
                    <a:pt x="720000" y="1863180"/>
                  </a:cubicBezTo>
                  <a:cubicBezTo>
                    <a:pt x="720000" y="2062003"/>
                    <a:pt x="558823" y="2223180"/>
                    <a:pt x="360000" y="2223180"/>
                  </a:cubicBezTo>
                  <a:cubicBezTo>
                    <a:pt x="161177" y="2223180"/>
                    <a:pt x="0" y="2062003"/>
                    <a:pt x="0" y="1863180"/>
                  </a:cubicBezTo>
                  <a:cubicBezTo>
                    <a:pt x="0" y="1738916"/>
                    <a:pt x="62960" y="1629357"/>
                    <a:pt x="158720" y="1564662"/>
                  </a:cubicBezTo>
                  <a:lnTo>
                    <a:pt x="198000" y="1543342"/>
                  </a:lnTo>
                  <a:lnTo>
                    <a:pt x="198000" y="162000"/>
                  </a:lnTo>
                  <a:cubicBezTo>
                    <a:pt x="198000" y="72530"/>
                    <a:pt x="27053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p>
              <a:endParaRPr lang="zh-CN" altLang="en-US"/>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提问</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4</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5"/>
          <p:cNvSpPr>
            <a:spLocks noChangeArrowheads="1"/>
          </p:cNvSpPr>
          <p:nvPr/>
        </p:nvSpPr>
        <p:spPr bwMode="auto">
          <a:xfrm flipH="1">
            <a:off x="6364288"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问题一</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grpSp>
        <p:nvGrpSpPr>
          <p:cNvPr id="11" name="Group 1"/>
          <p:cNvGrpSpPr/>
          <p:nvPr/>
        </p:nvGrpSpPr>
        <p:grpSpPr bwMode="auto">
          <a:xfrm>
            <a:off x="335520" y="4077053"/>
            <a:ext cx="3024252" cy="2479321"/>
            <a:chOff x="-1" y="0"/>
            <a:chExt cx="7246270" cy="5795472"/>
          </a:xfrm>
        </p:grpSpPr>
        <p:sp>
          <p:nvSpPr>
            <p:cNvPr id="12" name="AutoShape 2"/>
            <p:cNvSpPr/>
            <p:nvPr/>
          </p:nvSpPr>
          <p:spPr bwMode="auto">
            <a:xfrm>
              <a:off x="4225015" y="5462931"/>
              <a:ext cx="396371" cy="33254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890" y="2159"/>
                  </a:moveTo>
                  <a:lnTo>
                    <a:pt x="7854" y="2159"/>
                  </a:lnTo>
                  <a:lnTo>
                    <a:pt x="9818" y="1079"/>
                  </a:lnTo>
                  <a:lnTo>
                    <a:pt x="11781" y="2159"/>
                  </a:lnTo>
                  <a:lnTo>
                    <a:pt x="14727" y="0"/>
                  </a:lnTo>
                  <a:lnTo>
                    <a:pt x="18654" y="1079"/>
                  </a:lnTo>
                  <a:lnTo>
                    <a:pt x="20618" y="0"/>
                  </a:lnTo>
                  <a:lnTo>
                    <a:pt x="21599" y="4319"/>
                  </a:lnTo>
                  <a:lnTo>
                    <a:pt x="18654" y="6479"/>
                  </a:lnTo>
                  <a:lnTo>
                    <a:pt x="17672" y="14040"/>
                  </a:lnTo>
                  <a:lnTo>
                    <a:pt x="15709" y="16200"/>
                  </a:lnTo>
                  <a:lnTo>
                    <a:pt x="15709" y="19440"/>
                  </a:lnTo>
                  <a:lnTo>
                    <a:pt x="12763" y="18360"/>
                  </a:lnTo>
                  <a:lnTo>
                    <a:pt x="11781" y="19440"/>
                  </a:lnTo>
                  <a:lnTo>
                    <a:pt x="11781" y="21600"/>
                  </a:lnTo>
                  <a:lnTo>
                    <a:pt x="9818" y="21600"/>
                  </a:lnTo>
                  <a:lnTo>
                    <a:pt x="5890" y="19440"/>
                  </a:lnTo>
                  <a:lnTo>
                    <a:pt x="981" y="18360"/>
                  </a:lnTo>
                  <a:lnTo>
                    <a:pt x="0" y="11880"/>
                  </a:lnTo>
                  <a:lnTo>
                    <a:pt x="0" y="8639"/>
                  </a:lnTo>
                  <a:lnTo>
                    <a:pt x="4909" y="4319"/>
                  </a:lnTo>
                  <a:lnTo>
                    <a:pt x="5890" y="215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 name="AutoShape 3"/>
            <p:cNvSpPr/>
            <p:nvPr/>
          </p:nvSpPr>
          <p:spPr bwMode="auto">
            <a:xfrm>
              <a:off x="5657798" y="0"/>
              <a:ext cx="1588471" cy="144918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45" y="993"/>
                  </a:moveTo>
                  <a:lnTo>
                    <a:pt x="490" y="1986"/>
                  </a:lnTo>
                  <a:lnTo>
                    <a:pt x="0" y="2979"/>
                  </a:lnTo>
                  <a:lnTo>
                    <a:pt x="981" y="3227"/>
                  </a:lnTo>
                  <a:lnTo>
                    <a:pt x="1472" y="2731"/>
                  </a:lnTo>
                  <a:lnTo>
                    <a:pt x="2209" y="3227"/>
                  </a:lnTo>
                  <a:lnTo>
                    <a:pt x="2699" y="4717"/>
                  </a:lnTo>
                  <a:lnTo>
                    <a:pt x="3190" y="5462"/>
                  </a:lnTo>
                  <a:lnTo>
                    <a:pt x="4418" y="4965"/>
                  </a:lnTo>
                  <a:lnTo>
                    <a:pt x="4909" y="4965"/>
                  </a:lnTo>
                  <a:lnTo>
                    <a:pt x="5890" y="3972"/>
                  </a:lnTo>
                  <a:lnTo>
                    <a:pt x="7118" y="5213"/>
                  </a:lnTo>
                  <a:lnTo>
                    <a:pt x="6381" y="7696"/>
                  </a:lnTo>
                  <a:lnTo>
                    <a:pt x="6627" y="9682"/>
                  </a:lnTo>
                  <a:lnTo>
                    <a:pt x="5890" y="10427"/>
                  </a:lnTo>
                  <a:lnTo>
                    <a:pt x="5890" y="12165"/>
                  </a:lnTo>
                  <a:lnTo>
                    <a:pt x="5399" y="11420"/>
                  </a:lnTo>
                  <a:lnTo>
                    <a:pt x="3190" y="14399"/>
                  </a:lnTo>
                  <a:lnTo>
                    <a:pt x="3927" y="15641"/>
                  </a:lnTo>
                  <a:lnTo>
                    <a:pt x="4663" y="15144"/>
                  </a:lnTo>
                  <a:lnTo>
                    <a:pt x="4909" y="15641"/>
                  </a:lnTo>
                  <a:lnTo>
                    <a:pt x="4172" y="16137"/>
                  </a:lnTo>
                  <a:lnTo>
                    <a:pt x="4172" y="16882"/>
                  </a:lnTo>
                  <a:lnTo>
                    <a:pt x="5399" y="16882"/>
                  </a:lnTo>
                  <a:lnTo>
                    <a:pt x="5890" y="16634"/>
                  </a:lnTo>
                  <a:lnTo>
                    <a:pt x="5890" y="17875"/>
                  </a:lnTo>
                  <a:lnTo>
                    <a:pt x="7118" y="18620"/>
                  </a:lnTo>
                  <a:lnTo>
                    <a:pt x="8836" y="18124"/>
                  </a:lnTo>
                  <a:lnTo>
                    <a:pt x="8836" y="18868"/>
                  </a:lnTo>
                  <a:lnTo>
                    <a:pt x="9818" y="18372"/>
                  </a:lnTo>
                  <a:lnTo>
                    <a:pt x="11290" y="19862"/>
                  </a:lnTo>
                  <a:lnTo>
                    <a:pt x="11781" y="19862"/>
                  </a:lnTo>
                  <a:lnTo>
                    <a:pt x="12272" y="20855"/>
                  </a:lnTo>
                  <a:lnTo>
                    <a:pt x="13009" y="20606"/>
                  </a:lnTo>
                  <a:lnTo>
                    <a:pt x="13009" y="19613"/>
                  </a:lnTo>
                  <a:lnTo>
                    <a:pt x="13254" y="19365"/>
                  </a:lnTo>
                  <a:lnTo>
                    <a:pt x="13254" y="20606"/>
                  </a:lnTo>
                  <a:lnTo>
                    <a:pt x="14727" y="21599"/>
                  </a:lnTo>
                  <a:lnTo>
                    <a:pt x="14972" y="20855"/>
                  </a:lnTo>
                  <a:lnTo>
                    <a:pt x="15218" y="21103"/>
                  </a:lnTo>
                  <a:lnTo>
                    <a:pt x="16200" y="20110"/>
                  </a:lnTo>
                  <a:lnTo>
                    <a:pt x="16936" y="21103"/>
                  </a:lnTo>
                  <a:lnTo>
                    <a:pt x="18409" y="21103"/>
                  </a:lnTo>
                  <a:lnTo>
                    <a:pt x="18163" y="19613"/>
                  </a:lnTo>
                  <a:lnTo>
                    <a:pt x="17427" y="17875"/>
                  </a:lnTo>
                  <a:lnTo>
                    <a:pt x="18409" y="16386"/>
                  </a:lnTo>
                  <a:lnTo>
                    <a:pt x="19390" y="16137"/>
                  </a:lnTo>
                  <a:lnTo>
                    <a:pt x="20372" y="16634"/>
                  </a:lnTo>
                  <a:lnTo>
                    <a:pt x="21109" y="13158"/>
                  </a:lnTo>
                  <a:lnTo>
                    <a:pt x="20863" y="10675"/>
                  </a:lnTo>
                  <a:lnTo>
                    <a:pt x="21354" y="10179"/>
                  </a:lnTo>
                  <a:lnTo>
                    <a:pt x="21354" y="9186"/>
                  </a:lnTo>
                  <a:lnTo>
                    <a:pt x="20863" y="8937"/>
                  </a:lnTo>
                  <a:lnTo>
                    <a:pt x="21600" y="7944"/>
                  </a:lnTo>
                  <a:lnTo>
                    <a:pt x="20863" y="7944"/>
                  </a:lnTo>
                  <a:lnTo>
                    <a:pt x="18654" y="9931"/>
                  </a:lnTo>
                  <a:lnTo>
                    <a:pt x="18654" y="10427"/>
                  </a:lnTo>
                  <a:lnTo>
                    <a:pt x="17181" y="11172"/>
                  </a:lnTo>
                  <a:lnTo>
                    <a:pt x="15954" y="11172"/>
                  </a:lnTo>
                  <a:lnTo>
                    <a:pt x="14972" y="9434"/>
                  </a:lnTo>
                  <a:lnTo>
                    <a:pt x="14972" y="8689"/>
                  </a:lnTo>
                  <a:lnTo>
                    <a:pt x="13500" y="8689"/>
                  </a:lnTo>
                  <a:lnTo>
                    <a:pt x="12763" y="7944"/>
                  </a:lnTo>
                  <a:lnTo>
                    <a:pt x="11536" y="7944"/>
                  </a:lnTo>
                  <a:lnTo>
                    <a:pt x="11536" y="7448"/>
                  </a:lnTo>
                  <a:lnTo>
                    <a:pt x="11045" y="7448"/>
                  </a:lnTo>
                  <a:lnTo>
                    <a:pt x="11045" y="7944"/>
                  </a:lnTo>
                  <a:lnTo>
                    <a:pt x="10309" y="7696"/>
                  </a:lnTo>
                  <a:lnTo>
                    <a:pt x="9081" y="5462"/>
                  </a:lnTo>
                  <a:lnTo>
                    <a:pt x="7609" y="3227"/>
                  </a:lnTo>
                  <a:lnTo>
                    <a:pt x="7609" y="2731"/>
                  </a:lnTo>
                  <a:lnTo>
                    <a:pt x="6136" y="744"/>
                  </a:lnTo>
                  <a:lnTo>
                    <a:pt x="4418" y="744"/>
                  </a:lnTo>
                  <a:lnTo>
                    <a:pt x="3190" y="0"/>
                  </a:lnTo>
                  <a:lnTo>
                    <a:pt x="490" y="496"/>
                  </a:lnTo>
                  <a:lnTo>
                    <a:pt x="245" y="99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4" name="AutoShape 4"/>
            <p:cNvSpPr/>
            <p:nvPr/>
          </p:nvSpPr>
          <p:spPr bwMode="auto">
            <a:xfrm>
              <a:off x="5817623" y="1116648"/>
              <a:ext cx="1191729" cy="83446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776"/>
                  </a:moveTo>
                  <a:lnTo>
                    <a:pt x="19636" y="7776"/>
                  </a:lnTo>
                  <a:lnTo>
                    <a:pt x="18654" y="6480"/>
                  </a:lnTo>
                  <a:lnTo>
                    <a:pt x="17345" y="8208"/>
                  </a:lnTo>
                  <a:lnTo>
                    <a:pt x="17018" y="7344"/>
                  </a:lnTo>
                  <a:lnTo>
                    <a:pt x="16690" y="8640"/>
                  </a:lnTo>
                  <a:lnTo>
                    <a:pt x="14727" y="6912"/>
                  </a:lnTo>
                  <a:lnTo>
                    <a:pt x="14727" y="4752"/>
                  </a:lnTo>
                  <a:lnTo>
                    <a:pt x="14072" y="5184"/>
                  </a:lnTo>
                  <a:lnTo>
                    <a:pt x="14399" y="6912"/>
                  </a:lnTo>
                  <a:lnTo>
                    <a:pt x="13418" y="6912"/>
                  </a:lnTo>
                  <a:lnTo>
                    <a:pt x="12763" y="5616"/>
                  </a:lnTo>
                  <a:lnTo>
                    <a:pt x="12109" y="5616"/>
                  </a:lnTo>
                  <a:lnTo>
                    <a:pt x="10145" y="3024"/>
                  </a:lnTo>
                  <a:lnTo>
                    <a:pt x="8836" y="3888"/>
                  </a:lnTo>
                  <a:lnTo>
                    <a:pt x="8836" y="3024"/>
                  </a:lnTo>
                  <a:lnTo>
                    <a:pt x="6545" y="3456"/>
                  </a:lnTo>
                  <a:lnTo>
                    <a:pt x="4909" y="2160"/>
                  </a:lnTo>
                  <a:lnTo>
                    <a:pt x="4909" y="0"/>
                  </a:lnTo>
                  <a:lnTo>
                    <a:pt x="4254" y="432"/>
                  </a:lnTo>
                  <a:lnTo>
                    <a:pt x="2618" y="432"/>
                  </a:lnTo>
                  <a:lnTo>
                    <a:pt x="2945" y="3024"/>
                  </a:lnTo>
                  <a:lnTo>
                    <a:pt x="1963" y="3024"/>
                  </a:lnTo>
                  <a:lnTo>
                    <a:pt x="327" y="1728"/>
                  </a:lnTo>
                  <a:lnTo>
                    <a:pt x="0" y="3024"/>
                  </a:lnTo>
                  <a:lnTo>
                    <a:pt x="1309" y="4752"/>
                  </a:lnTo>
                  <a:lnTo>
                    <a:pt x="981" y="6480"/>
                  </a:lnTo>
                  <a:lnTo>
                    <a:pt x="1963" y="8640"/>
                  </a:lnTo>
                  <a:lnTo>
                    <a:pt x="3600" y="7344"/>
                  </a:lnTo>
                  <a:lnTo>
                    <a:pt x="4581" y="9936"/>
                  </a:lnTo>
                  <a:lnTo>
                    <a:pt x="4581" y="12095"/>
                  </a:lnTo>
                  <a:lnTo>
                    <a:pt x="6218" y="12095"/>
                  </a:lnTo>
                  <a:lnTo>
                    <a:pt x="6872" y="14255"/>
                  </a:lnTo>
                  <a:lnTo>
                    <a:pt x="7200" y="12527"/>
                  </a:lnTo>
                  <a:lnTo>
                    <a:pt x="8509" y="15119"/>
                  </a:lnTo>
                  <a:lnTo>
                    <a:pt x="9490" y="17279"/>
                  </a:lnTo>
                  <a:lnTo>
                    <a:pt x="9490" y="18575"/>
                  </a:lnTo>
                  <a:lnTo>
                    <a:pt x="10800" y="21599"/>
                  </a:lnTo>
                  <a:lnTo>
                    <a:pt x="11781" y="20303"/>
                  </a:lnTo>
                  <a:lnTo>
                    <a:pt x="12436" y="17711"/>
                  </a:lnTo>
                  <a:lnTo>
                    <a:pt x="13090" y="17279"/>
                  </a:lnTo>
                  <a:lnTo>
                    <a:pt x="13745" y="17711"/>
                  </a:lnTo>
                  <a:lnTo>
                    <a:pt x="13418" y="18575"/>
                  </a:lnTo>
                  <a:lnTo>
                    <a:pt x="15381" y="18575"/>
                  </a:lnTo>
                  <a:lnTo>
                    <a:pt x="16036" y="17711"/>
                  </a:lnTo>
                  <a:lnTo>
                    <a:pt x="16036" y="16847"/>
                  </a:lnTo>
                  <a:lnTo>
                    <a:pt x="15709" y="15983"/>
                  </a:lnTo>
                  <a:lnTo>
                    <a:pt x="17672" y="14687"/>
                  </a:lnTo>
                  <a:lnTo>
                    <a:pt x="17999" y="14255"/>
                  </a:lnTo>
                  <a:lnTo>
                    <a:pt x="17999" y="13391"/>
                  </a:lnTo>
                  <a:lnTo>
                    <a:pt x="18654" y="12959"/>
                  </a:lnTo>
                  <a:lnTo>
                    <a:pt x="18654" y="10368"/>
                  </a:lnTo>
                  <a:lnTo>
                    <a:pt x="19309" y="10368"/>
                  </a:lnTo>
                  <a:lnTo>
                    <a:pt x="19636" y="11663"/>
                  </a:lnTo>
                  <a:lnTo>
                    <a:pt x="20618" y="12527"/>
                  </a:lnTo>
                  <a:lnTo>
                    <a:pt x="20945" y="12095"/>
                  </a:lnTo>
                  <a:lnTo>
                    <a:pt x="20618" y="11231"/>
                  </a:lnTo>
                  <a:lnTo>
                    <a:pt x="20618" y="10368"/>
                  </a:lnTo>
                  <a:lnTo>
                    <a:pt x="21599" y="9936"/>
                  </a:lnTo>
                  <a:lnTo>
                    <a:pt x="21599" y="777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5" name="AutoShape 5"/>
            <p:cNvSpPr/>
            <p:nvPr/>
          </p:nvSpPr>
          <p:spPr bwMode="auto">
            <a:xfrm>
              <a:off x="5565664" y="1580978"/>
              <a:ext cx="849513" cy="81941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9697"/>
                  </a:moveTo>
                  <a:lnTo>
                    <a:pt x="19302" y="6612"/>
                  </a:lnTo>
                  <a:lnTo>
                    <a:pt x="19761" y="5289"/>
                  </a:lnTo>
                  <a:lnTo>
                    <a:pt x="17923" y="2204"/>
                  </a:lnTo>
                  <a:lnTo>
                    <a:pt x="16544" y="440"/>
                  </a:lnTo>
                  <a:lnTo>
                    <a:pt x="16085" y="2204"/>
                  </a:lnTo>
                  <a:lnTo>
                    <a:pt x="15165" y="0"/>
                  </a:lnTo>
                  <a:lnTo>
                    <a:pt x="13327" y="0"/>
                  </a:lnTo>
                  <a:lnTo>
                    <a:pt x="13787" y="1322"/>
                  </a:lnTo>
                  <a:lnTo>
                    <a:pt x="11489" y="3085"/>
                  </a:lnTo>
                  <a:lnTo>
                    <a:pt x="10110" y="3085"/>
                  </a:lnTo>
                  <a:lnTo>
                    <a:pt x="2757" y="7934"/>
                  </a:lnTo>
                  <a:lnTo>
                    <a:pt x="1378" y="6171"/>
                  </a:lnTo>
                  <a:lnTo>
                    <a:pt x="459" y="6171"/>
                  </a:lnTo>
                  <a:lnTo>
                    <a:pt x="919" y="7493"/>
                  </a:lnTo>
                  <a:lnTo>
                    <a:pt x="919" y="8816"/>
                  </a:lnTo>
                  <a:lnTo>
                    <a:pt x="1378" y="10138"/>
                  </a:lnTo>
                  <a:lnTo>
                    <a:pt x="459" y="10138"/>
                  </a:lnTo>
                  <a:lnTo>
                    <a:pt x="459" y="11902"/>
                  </a:lnTo>
                  <a:lnTo>
                    <a:pt x="0" y="12783"/>
                  </a:lnTo>
                  <a:lnTo>
                    <a:pt x="1838" y="13224"/>
                  </a:lnTo>
                  <a:lnTo>
                    <a:pt x="3676" y="16310"/>
                  </a:lnTo>
                  <a:lnTo>
                    <a:pt x="5974" y="13224"/>
                  </a:lnTo>
                  <a:lnTo>
                    <a:pt x="6893" y="11461"/>
                  </a:lnTo>
                  <a:lnTo>
                    <a:pt x="9191" y="11020"/>
                  </a:lnTo>
                  <a:lnTo>
                    <a:pt x="10570" y="11902"/>
                  </a:lnTo>
                  <a:lnTo>
                    <a:pt x="10570" y="12342"/>
                  </a:lnTo>
                  <a:lnTo>
                    <a:pt x="11029" y="12342"/>
                  </a:lnTo>
                  <a:lnTo>
                    <a:pt x="9651" y="15428"/>
                  </a:lnTo>
                  <a:lnTo>
                    <a:pt x="8731" y="15428"/>
                  </a:lnTo>
                  <a:lnTo>
                    <a:pt x="9191" y="17191"/>
                  </a:lnTo>
                  <a:lnTo>
                    <a:pt x="8731" y="17632"/>
                  </a:lnTo>
                  <a:lnTo>
                    <a:pt x="9651" y="17632"/>
                  </a:lnTo>
                  <a:lnTo>
                    <a:pt x="7812" y="20718"/>
                  </a:lnTo>
                  <a:lnTo>
                    <a:pt x="8272" y="21599"/>
                  </a:lnTo>
                  <a:lnTo>
                    <a:pt x="9191" y="20718"/>
                  </a:lnTo>
                  <a:lnTo>
                    <a:pt x="9651" y="19395"/>
                  </a:lnTo>
                  <a:lnTo>
                    <a:pt x="10570" y="19395"/>
                  </a:lnTo>
                  <a:lnTo>
                    <a:pt x="11489" y="18514"/>
                  </a:lnTo>
                  <a:lnTo>
                    <a:pt x="11489" y="17191"/>
                  </a:lnTo>
                  <a:lnTo>
                    <a:pt x="14706" y="15428"/>
                  </a:lnTo>
                  <a:lnTo>
                    <a:pt x="17463" y="14546"/>
                  </a:lnTo>
                  <a:lnTo>
                    <a:pt x="17923" y="12342"/>
                  </a:lnTo>
                  <a:lnTo>
                    <a:pt x="19761" y="11020"/>
                  </a:lnTo>
                  <a:lnTo>
                    <a:pt x="21140" y="10579"/>
                  </a:lnTo>
                  <a:lnTo>
                    <a:pt x="21599" y="969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6" name="AutoShape 6"/>
            <p:cNvSpPr/>
            <p:nvPr/>
          </p:nvSpPr>
          <p:spPr bwMode="auto">
            <a:xfrm>
              <a:off x="4916963" y="1767087"/>
              <a:ext cx="793112" cy="111644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82"/>
                  </a:moveTo>
                  <a:lnTo>
                    <a:pt x="19636" y="6447"/>
                  </a:lnTo>
                  <a:lnTo>
                    <a:pt x="17672" y="6125"/>
                  </a:lnTo>
                  <a:lnTo>
                    <a:pt x="18163" y="3868"/>
                  </a:lnTo>
                  <a:lnTo>
                    <a:pt x="16200" y="4191"/>
                  </a:lnTo>
                  <a:lnTo>
                    <a:pt x="15218" y="3546"/>
                  </a:lnTo>
                  <a:lnTo>
                    <a:pt x="15218" y="1934"/>
                  </a:lnTo>
                  <a:lnTo>
                    <a:pt x="13745" y="0"/>
                  </a:lnTo>
                  <a:lnTo>
                    <a:pt x="10800" y="967"/>
                  </a:lnTo>
                  <a:lnTo>
                    <a:pt x="10800" y="2579"/>
                  </a:lnTo>
                  <a:lnTo>
                    <a:pt x="8836" y="2256"/>
                  </a:lnTo>
                  <a:lnTo>
                    <a:pt x="8345" y="3223"/>
                  </a:lnTo>
                  <a:lnTo>
                    <a:pt x="6872" y="2901"/>
                  </a:lnTo>
                  <a:lnTo>
                    <a:pt x="4909" y="4191"/>
                  </a:lnTo>
                  <a:lnTo>
                    <a:pt x="3436" y="2256"/>
                  </a:lnTo>
                  <a:lnTo>
                    <a:pt x="1963" y="2901"/>
                  </a:lnTo>
                  <a:lnTo>
                    <a:pt x="1472" y="4513"/>
                  </a:lnTo>
                  <a:lnTo>
                    <a:pt x="490" y="4835"/>
                  </a:lnTo>
                  <a:lnTo>
                    <a:pt x="1963" y="7414"/>
                  </a:lnTo>
                  <a:lnTo>
                    <a:pt x="3436" y="8059"/>
                  </a:lnTo>
                  <a:lnTo>
                    <a:pt x="1963" y="8704"/>
                  </a:lnTo>
                  <a:lnTo>
                    <a:pt x="1472" y="9349"/>
                  </a:lnTo>
                  <a:lnTo>
                    <a:pt x="3436" y="9349"/>
                  </a:lnTo>
                  <a:lnTo>
                    <a:pt x="3927" y="10961"/>
                  </a:lnTo>
                  <a:lnTo>
                    <a:pt x="2945" y="12250"/>
                  </a:lnTo>
                  <a:lnTo>
                    <a:pt x="1963" y="11605"/>
                  </a:lnTo>
                  <a:lnTo>
                    <a:pt x="981" y="12250"/>
                  </a:lnTo>
                  <a:lnTo>
                    <a:pt x="981" y="13217"/>
                  </a:lnTo>
                  <a:lnTo>
                    <a:pt x="0" y="13862"/>
                  </a:lnTo>
                  <a:lnTo>
                    <a:pt x="1963" y="16119"/>
                  </a:lnTo>
                  <a:lnTo>
                    <a:pt x="490" y="19665"/>
                  </a:lnTo>
                  <a:lnTo>
                    <a:pt x="1472" y="20632"/>
                  </a:lnTo>
                  <a:lnTo>
                    <a:pt x="4418" y="20632"/>
                  </a:lnTo>
                  <a:lnTo>
                    <a:pt x="5399" y="21277"/>
                  </a:lnTo>
                  <a:lnTo>
                    <a:pt x="7854" y="21600"/>
                  </a:lnTo>
                  <a:lnTo>
                    <a:pt x="6872" y="20632"/>
                  </a:lnTo>
                  <a:lnTo>
                    <a:pt x="7363" y="19343"/>
                  </a:lnTo>
                  <a:lnTo>
                    <a:pt x="9327" y="17086"/>
                  </a:lnTo>
                  <a:lnTo>
                    <a:pt x="11781" y="15474"/>
                  </a:lnTo>
                  <a:lnTo>
                    <a:pt x="14236" y="15152"/>
                  </a:lnTo>
                  <a:lnTo>
                    <a:pt x="15218" y="14507"/>
                  </a:lnTo>
                  <a:lnTo>
                    <a:pt x="13745" y="12573"/>
                  </a:lnTo>
                  <a:lnTo>
                    <a:pt x="11781" y="12895"/>
                  </a:lnTo>
                  <a:lnTo>
                    <a:pt x="10800" y="12573"/>
                  </a:lnTo>
                  <a:lnTo>
                    <a:pt x="11290" y="11605"/>
                  </a:lnTo>
                  <a:lnTo>
                    <a:pt x="11290" y="9994"/>
                  </a:lnTo>
                  <a:lnTo>
                    <a:pt x="9818" y="10638"/>
                  </a:lnTo>
                  <a:lnTo>
                    <a:pt x="7854" y="10316"/>
                  </a:lnTo>
                  <a:lnTo>
                    <a:pt x="6381" y="10316"/>
                  </a:lnTo>
                  <a:lnTo>
                    <a:pt x="6381" y="9026"/>
                  </a:lnTo>
                  <a:lnTo>
                    <a:pt x="8345" y="6770"/>
                  </a:lnTo>
                  <a:lnTo>
                    <a:pt x="9327" y="6770"/>
                  </a:lnTo>
                  <a:lnTo>
                    <a:pt x="9818" y="5480"/>
                  </a:lnTo>
                  <a:lnTo>
                    <a:pt x="10800" y="5480"/>
                  </a:lnTo>
                  <a:lnTo>
                    <a:pt x="11781" y="6125"/>
                  </a:lnTo>
                  <a:lnTo>
                    <a:pt x="13254" y="6125"/>
                  </a:lnTo>
                  <a:lnTo>
                    <a:pt x="12763" y="7414"/>
                  </a:lnTo>
                  <a:lnTo>
                    <a:pt x="12763" y="8059"/>
                  </a:lnTo>
                  <a:lnTo>
                    <a:pt x="13745" y="8059"/>
                  </a:lnTo>
                  <a:lnTo>
                    <a:pt x="13745" y="9349"/>
                  </a:lnTo>
                  <a:lnTo>
                    <a:pt x="15709" y="10316"/>
                  </a:lnTo>
                  <a:lnTo>
                    <a:pt x="16200" y="11283"/>
                  </a:lnTo>
                  <a:lnTo>
                    <a:pt x="16690" y="11605"/>
                  </a:lnTo>
                  <a:lnTo>
                    <a:pt x="19145" y="10316"/>
                  </a:lnTo>
                  <a:lnTo>
                    <a:pt x="20127" y="8704"/>
                  </a:lnTo>
                  <a:lnTo>
                    <a:pt x="21600" y="838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7" name="AutoShape 7"/>
            <p:cNvSpPr/>
            <p:nvPr/>
          </p:nvSpPr>
          <p:spPr bwMode="auto">
            <a:xfrm>
              <a:off x="5148239" y="2050948"/>
              <a:ext cx="253458" cy="2648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0800"/>
                  </a:moveTo>
                  <a:lnTo>
                    <a:pt x="18514" y="6749"/>
                  </a:lnTo>
                  <a:lnTo>
                    <a:pt x="21600" y="2699"/>
                  </a:lnTo>
                  <a:lnTo>
                    <a:pt x="15428" y="2699"/>
                  </a:lnTo>
                  <a:lnTo>
                    <a:pt x="13885" y="0"/>
                  </a:lnTo>
                  <a:lnTo>
                    <a:pt x="10800" y="0"/>
                  </a:lnTo>
                  <a:lnTo>
                    <a:pt x="9257" y="5399"/>
                  </a:lnTo>
                  <a:lnTo>
                    <a:pt x="6171" y="5399"/>
                  </a:lnTo>
                  <a:lnTo>
                    <a:pt x="0" y="14850"/>
                  </a:lnTo>
                  <a:lnTo>
                    <a:pt x="0" y="20250"/>
                  </a:lnTo>
                  <a:lnTo>
                    <a:pt x="6171" y="20250"/>
                  </a:lnTo>
                  <a:lnTo>
                    <a:pt x="9257" y="21600"/>
                  </a:lnTo>
                  <a:lnTo>
                    <a:pt x="15428" y="18900"/>
                  </a:lnTo>
                  <a:lnTo>
                    <a:pt x="15428" y="16200"/>
                  </a:lnTo>
                  <a:lnTo>
                    <a:pt x="13885" y="13500"/>
                  </a:lnTo>
                  <a:lnTo>
                    <a:pt x="18514" y="13500"/>
                  </a:lnTo>
                  <a:lnTo>
                    <a:pt x="21600" y="108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8" name="AutoShape 8"/>
            <p:cNvSpPr/>
            <p:nvPr/>
          </p:nvSpPr>
          <p:spPr bwMode="auto">
            <a:xfrm>
              <a:off x="5311824" y="2182540"/>
              <a:ext cx="198932" cy="24982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4399"/>
                  </a:moveTo>
                  <a:lnTo>
                    <a:pt x="19636" y="10080"/>
                  </a:lnTo>
                  <a:lnTo>
                    <a:pt x="13745" y="7200"/>
                  </a:lnTo>
                  <a:lnTo>
                    <a:pt x="11781" y="1440"/>
                  </a:lnTo>
                  <a:lnTo>
                    <a:pt x="7854" y="0"/>
                  </a:lnTo>
                  <a:lnTo>
                    <a:pt x="5890" y="1440"/>
                  </a:lnTo>
                  <a:lnTo>
                    <a:pt x="7854" y="8640"/>
                  </a:lnTo>
                  <a:lnTo>
                    <a:pt x="1963" y="8640"/>
                  </a:lnTo>
                  <a:lnTo>
                    <a:pt x="0" y="20159"/>
                  </a:lnTo>
                  <a:lnTo>
                    <a:pt x="3927" y="21599"/>
                  </a:lnTo>
                  <a:lnTo>
                    <a:pt x="13745" y="20159"/>
                  </a:lnTo>
                  <a:lnTo>
                    <a:pt x="13745" y="14399"/>
                  </a:lnTo>
                  <a:lnTo>
                    <a:pt x="21600" y="143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9" name="AutoShape 9"/>
            <p:cNvSpPr/>
            <p:nvPr/>
          </p:nvSpPr>
          <p:spPr bwMode="auto">
            <a:xfrm>
              <a:off x="5311824" y="2199459"/>
              <a:ext cx="74757" cy="8253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599"/>
                  </a:moveTo>
                  <a:lnTo>
                    <a:pt x="5399" y="21599"/>
                  </a:lnTo>
                  <a:lnTo>
                    <a:pt x="5399" y="12959"/>
                  </a:lnTo>
                  <a:lnTo>
                    <a:pt x="0" y="0"/>
                  </a:lnTo>
                  <a:lnTo>
                    <a:pt x="16200" y="4320"/>
                  </a:lnTo>
                  <a:lnTo>
                    <a:pt x="21600" y="215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 name="AutoShape 10"/>
            <p:cNvSpPr/>
            <p:nvPr/>
          </p:nvSpPr>
          <p:spPr bwMode="auto">
            <a:xfrm>
              <a:off x="5131316" y="2500240"/>
              <a:ext cx="977371" cy="6013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7600" y="600"/>
                  </a:moveTo>
                  <a:lnTo>
                    <a:pt x="6800" y="1800"/>
                  </a:lnTo>
                  <a:lnTo>
                    <a:pt x="4800" y="2400"/>
                  </a:lnTo>
                  <a:lnTo>
                    <a:pt x="2800" y="5400"/>
                  </a:lnTo>
                  <a:lnTo>
                    <a:pt x="800" y="9600"/>
                  </a:lnTo>
                  <a:lnTo>
                    <a:pt x="800" y="11999"/>
                  </a:lnTo>
                  <a:lnTo>
                    <a:pt x="1600" y="13799"/>
                  </a:lnTo>
                  <a:lnTo>
                    <a:pt x="2400" y="13199"/>
                  </a:lnTo>
                  <a:lnTo>
                    <a:pt x="3200" y="13199"/>
                  </a:lnTo>
                  <a:lnTo>
                    <a:pt x="400" y="16799"/>
                  </a:lnTo>
                  <a:lnTo>
                    <a:pt x="0" y="18599"/>
                  </a:lnTo>
                  <a:lnTo>
                    <a:pt x="800" y="19199"/>
                  </a:lnTo>
                  <a:lnTo>
                    <a:pt x="2400" y="21599"/>
                  </a:lnTo>
                  <a:lnTo>
                    <a:pt x="4000" y="21599"/>
                  </a:lnTo>
                  <a:lnTo>
                    <a:pt x="4800" y="20399"/>
                  </a:lnTo>
                  <a:lnTo>
                    <a:pt x="4800" y="19199"/>
                  </a:lnTo>
                  <a:lnTo>
                    <a:pt x="5600" y="19799"/>
                  </a:lnTo>
                  <a:lnTo>
                    <a:pt x="6000" y="20399"/>
                  </a:lnTo>
                  <a:lnTo>
                    <a:pt x="7600" y="21599"/>
                  </a:lnTo>
                  <a:lnTo>
                    <a:pt x="8400" y="20399"/>
                  </a:lnTo>
                  <a:lnTo>
                    <a:pt x="9600" y="20399"/>
                  </a:lnTo>
                  <a:lnTo>
                    <a:pt x="9600" y="21599"/>
                  </a:lnTo>
                  <a:lnTo>
                    <a:pt x="10400" y="20999"/>
                  </a:lnTo>
                  <a:lnTo>
                    <a:pt x="11999" y="17399"/>
                  </a:lnTo>
                  <a:lnTo>
                    <a:pt x="12799" y="17399"/>
                  </a:lnTo>
                  <a:lnTo>
                    <a:pt x="14799" y="12599"/>
                  </a:lnTo>
                  <a:lnTo>
                    <a:pt x="14799" y="10800"/>
                  </a:lnTo>
                  <a:lnTo>
                    <a:pt x="15199" y="10200"/>
                  </a:lnTo>
                  <a:lnTo>
                    <a:pt x="15599" y="11399"/>
                  </a:lnTo>
                  <a:lnTo>
                    <a:pt x="17199" y="7200"/>
                  </a:lnTo>
                  <a:lnTo>
                    <a:pt x="18799" y="6000"/>
                  </a:lnTo>
                  <a:lnTo>
                    <a:pt x="18799" y="6600"/>
                  </a:lnTo>
                  <a:lnTo>
                    <a:pt x="19999" y="4800"/>
                  </a:lnTo>
                  <a:lnTo>
                    <a:pt x="20799" y="5400"/>
                  </a:lnTo>
                  <a:lnTo>
                    <a:pt x="21599" y="1800"/>
                  </a:lnTo>
                  <a:lnTo>
                    <a:pt x="21199" y="1200"/>
                  </a:lnTo>
                  <a:lnTo>
                    <a:pt x="19999" y="1200"/>
                  </a:lnTo>
                  <a:lnTo>
                    <a:pt x="19199" y="1800"/>
                  </a:lnTo>
                  <a:lnTo>
                    <a:pt x="17199" y="1800"/>
                  </a:lnTo>
                  <a:lnTo>
                    <a:pt x="16399" y="0"/>
                  </a:lnTo>
                  <a:lnTo>
                    <a:pt x="13599" y="3000"/>
                  </a:lnTo>
                  <a:lnTo>
                    <a:pt x="13199" y="4800"/>
                  </a:lnTo>
                  <a:lnTo>
                    <a:pt x="10000" y="4800"/>
                  </a:lnTo>
                  <a:lnTo>
                    <a:pt x="10000" y="3600"/>
                  </a:lnTo>
                  <a:lnTo>
                    <a:pt x="10800" y="2400"/>
                  </a:lnTo>
                  <a:lnTo>
                    <a:pt x="10000" y="0"/>
                  </a:lnTo>
                  <a:lnTo>
                    <a:pt x="8400" y="0"/>
                  </a:lnTo>
                  <a:lnTo>
                    <a:pt x="8000" y="1200"/>
                  </a:lnTo>
                  <a:lnTo>
                    <a:pt x="7600" y="6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 name="AutoShape 11"/>
            <p:cNvSpPr/>
            <p:nvPr/>
          </p:nvSpPr>
          <p:spPr bwMode="auto">
            <a:xfrm>
              <a:off x="5332508" y="2983368"/>
              <a:ext cx="810037" cy="66528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080" y="0"/>
                  </a:moveTo>
                  <a:lnTo>
                    <a:pt x="9120" y="0"/>
                  </a:lnTo>
                  <a:lnTo>
                    <a:pt x="7200" y="3240"/>
                  </a:lnTo>
                  <a:lnTo>
                    <a:pt x="5760" y="3780"/>
                  </a:lnTo>
                  <a:lnTo>
                    <a:pt x="5760" y="2700"/>
                  </a:lnTo>
                  <a:lnTo>
                    <a:pt x="4800" y="2700"/>
                  </a:lnTo>
                  <a:lnTo>
                    <a:pt x="3840" y="3780"/>
                  </a:lnTo>
                  <a:lnTo>
                    <a:pt x="1920" y="2700"/>
                  </a:lnTo>
                  <a:lnTo>
                    <a:pt x="1440" y="2160"/>
                  </a:lnTo>
                  <a:lnTo>
                    <a:pt x="480" y="1620"/>
                  </a:lnTo>
                  <a:lnTo>
                    <a:pt x="480" y="2700"/>
                  </a:lnTo>
                  <a:lnTo>
                    <a:pt x="0" y="3240"/>
                  </a:lnTo>
                  <a:lnTo>
                    <a:pt x="1920" y="3780"/>
                  </a:lnTo>
                  <a:lnTo>
                    <a:pt x="2400" y="5400"/>
                  </a:lnTo>
                  <a:lnTo>
                    <a:pt x="3360" y="5400"/>
                  </a:lnTo>
                  <a:lnTo>
                    <a:pt x="4800" y="7560"/>
                  </a:lnTo>
                  <a:lnTo>
                    <a:pt x="6240" y="7020"/>
                  </a:lnTo>
                  <a:lnTo>
                    <a:pt x="6240" y="9720"/>
                  </a:lnTo>
                  <a:lnTo>
                    <a:pt x="8160" y="12419"/>
                  </a:lnTo>
                  <a:lnTo>
                    <a:pt x="9120" y="12419"/>
                  </a:lnTo>
                  <a:lnTo>
                    <a:pt x="9600" y="11339"/>
                  </a:lnTo>
                  <a:lnTo>
                    <a:pt x="11039" y="12959"/>
                  </a:lnTo>
                  <a:lnTo>
                    <a:pt x="10080" y="14039"/>
                  </a:lnTo>
                  <a:lnTo>
                    <a:pt x="9600" y="13499"/>
                  </a:lnTo>
                  <a:lnTo>
                    <a:pt x="8640" y="12959"/>
                  </a:lnTo>
                  <a:lnTo>
                    <a:pt x="8640" y="15119"/>
                  </a:lnTo>
                  <a:lnTo>
                    <a:pt x="8160" y="16199"/>
                  </a:lnTo>
                  <a:lnTo>
                    <a:pt x="9600" y="18359"/>
                  </a:lnTo>
                  <a:lnTo>
                    <a:pt x="9600" y="19979"/>
                  </a:lnTo>
                  <a:lnTo>
                    <a:pt x="11999" y="19979"/>
                  </a:lnTo>
                  <a:lnTo>
                    <a:pt x="12959" y="21059"/>
                  </a:lnTo>
                  <a:lnTo>
                    <a:pt x="14399" y="20519"/>
                  </a:lnTo>
                  <a:lnTo>
                    <a:pt x="16319" y="21599"/>
                  </a:lnTo>
                  <a:lnTo>
                    <a:pt x="17759" y="19979"/>
                  </a:lnTo>
                  <a:lnTo>
                    <a:pt x="19199" y="17279"/>
                  </a:lnTo>
                  <a:lnTo>
                    <a:pt x="17279" y="16199"/>
                  </a:lnTo>
                  <a:lnTo>
                    <a:pt x="19199" y="15659"/>
                  </a:lnTo>
                  <a:lnTo>
                    <a:pt x="19679" y="16199"/>
                  </a:lnTo>
                  <a:lnTo>
                    <a:pt x="21599" y="15659"/>
                  </a:lnTo>
                  <a:lnTo>
                    <a:pt x="21599" y="15119"/>
                  </a:lnTo>
                  <a:lnTo>
                    <a:pt x="19199" y="13499"/>
                  </a:lnTo>
                  <a:lnTo>
                    <a:pt x="19199" y="12419"/>
                  </a:lnTo>
                  <a:lnTo>
                    <a:pt x="17279" y="11339"/>
                  </a:lnTo>
                  <a:lnTo>
                    <a:pt x="16319" y="8640"/>
                  </a:lnTo>
                  <a:lnTo>
                    <a:pt x="13919" y="4320"/>
                  </a:lnTo>
                  <a:lnTo>
                    <a:pt x="13919" y="2700"/>
                  </a:lnTo>
                  <a:lnTo>
                    <a:pt x="11519" y="2160"/>
                  </a:lnTo>
                  <a:lnTo>
                    <a:pt x="10560" y="1620"/>
                  </a:lnTo>
                  <a:lnTo>
                    <a:pt x="10080"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2" name="AutoShape 12"/>
            <p:cNvSpPr/>
            <p:nvPr/>
          </p:nvSpPr>
          <p:spPr bwMode="auto">
            <a:xfrm>
              <a:off x="6000011" y="3517254"/>
              <a:ext cx="142556" cy="11266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099" y="0"/>
                  </a:moveTo>
                  <a:lnTo>
                    <a:pt x="0" y="15428"/>
                  </a:lnTo>
                  <a:lnTo>
                    <a:pt x="8099" y="21599"/>
                  </a:lnTo>
                  <a:lnTo>
                    <a:pt x="21600" y="15428"/>
                  </a:lnTo>
                  <a:lnTo>
                    <a:pt x="21600" y="9257"/>
                  </a:lnTo>
                  <a:lnTo>
                    <a:pt x="8099"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3" name="AutoShape 13"/>
            <p:cNvSpPr/>
            <p:nvPr/>
          </p:nvSpPr>
          <p:spPr bwMode="auto">
            <a:xfrm>
              <a:off x="5638995" y="3598090"/>
              <a:ext cx="539278" cy="61639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560" y="1167"/>
                  </a:moveTo>
                  <a:lnTo>
                    <a:pt x="14400" y="0"/>
                  </a:lnTo>
                  <a:lnTo>
                    <a:pt x="12240" y="1751"/>
                  </a:lnTo>
                  <a:lnTo>
                    <a:pt x="9359" y="583"/>
                  </a:lnTo>
                  <a:lnTo>
                    <a:pt x="7199" y="1167"/>
                  </a:lnTo>
                  <a:lnTo>
                    <a:pt x="5759" y="3502"/>
                  </a:lnTo>
                  <a:lnTo>
                    <a:pt x="6479" y="5254"/>
                  </a:lnTo>
                  <a:lnTo>
                    <a:pt x="5039" y="5254"/>
                  </a:lnTo>
                  <a:lnTo>
                    <a:pt x="4319" y="4670"/>
                  </a:lnTo>
                  <a:lnTo>
                    <a:pt x="3599" y="4670"/>
                  </a:lnTo>
                  <a:lnTo>
                    <a:pt x="3599" y="8172"/>
                  </a:lnTo>
                  <a:lnTo>
                    <a:pt x="719" y="9924"/>
                  </a:lnTo>
                  <a:lnTo>
                    <a:pt x="0" y="10508"/>
                  </a:lnTo>
                  <a:lnTo>
                    <a:pt x="0" y="12843"/>
                  </a:lnTo>
                  <a:lnTo>
                    <a:pt x="2159" y="14010"/>
                  </a:lnTo>
                  <a:lnTo>
                    <a:pt x="2159" y="16929"/>
                  </a:lnTo>
                  <a:lnTo>
                    <a:pt x="4319" y="16929"/>
                  </a:lnTo>
                  <a:lnTo>
                    <a:pt x="4319" y="18097"/>
                  </a:lnTo>
                  <a:lnTo>
                    <a:pt x="5039" y="19264"/>
                  </a:lnTo>
                  <a:lnTo>
                    <a:pt x="5759" y="21016"/>
                  </a:lnTo>
                  <a:lnTo>
                    <a:pt x="7919" y="21016"/>
                  </a:lnTo>
                  <a:lnTo>
                    <a:pt x="9359" y="19264"/>
                  </a:lnTo>
                  <a:lnTo>
                    <a:pt x="10079" y="19264"/>
                  </a:lnTo>
                  <a:lnTo>
                    <a:pt x="10079" y="20432"/>
                  </a:lnTo>
                  <a:lnTo>
                    <a:pt x="10800" y="21016"/>
                  </a:lnTo>
                  <a:lnTo>
                    <a:pt x="12240" y="21016"/>
                  </a:lnTo>
                  <a:lnTo>
                    <a:pt x="12240" y="20432"/>
                  </a:lnTo>
                  <a:lnTo>
                    <a:pt x="13680" y="20432"/>
                  </a:lnTo>
                  <a:lnTo>
                    <a:pt x="13680" y="21016"/>
                  </a:lnTo>
                  <a:lnTo>
                    <a:pt x="14400" y="21600"/>
                  </a:lnTo>
                  <a:lnTo>
                    <a:pt x="15840" y="21016"/>
                  </a:lnTo>
                  <a:lnTo>
                    <a:pt x="16560" y="18681"/>
                  </a:lnTo>
                  <a:lnTo>
                    <a:pt x="16560" y="16345"/>
                  </a:lnTo>
                  <a:lnTo>
                    <a:pt x="18000" y="16345"/>
                  </a:lnTo>
                  <a:lnTo>
                    <a:pt x="18000" y="14594"/>
                  </a:lnTo>
                  <a:lnTo>
                    <a:pt x="19440" y="15762"/>
                  </a:lnTo>
                  <a:lnTo>
                    <a:pt x="20880" y="14010"/>
                  </a:lnTo>
                  <a:lnTo>
                    <a:pt x="19440" y="12843"/>
                  </a:lnTo>
                  <a:lnTo>
                    <a:pt x="19440" y="12259"/>
                  </a:lnTo>
                  <a:lnTo>
                    <a:pt x="20880" y="11675"/>
                  </a:lnTo>
                  <a:lnTo>
                    <a:pt x="20160" y="9924"/>
                  </a:lnTo>
                  <a:lnTo>
                    <a:pt x="19440" y="9340"/>
                  </a:lnTo>
                  <a:lnTo>
                    <a:pt x="21600" y="9924"/>
                  </a:lnTo>
                  <a:lnTo>
                    <a:pt x="21600" y="7589"/>
                  </a:lnTo>
                  <a:lnTo>
                    <a:pt x="19440" y="8756"/>
                  </a:lnTo>
                  <a:lnTo>
                    <a:pt x="21600" y="5837"/>
                  </a:lnTo>
                  <a:lnTo>
                    <a:pt x="18000" y="4086"/>
                  </a:lnTo>
                  <a:lnTo>
                    <a:pt x="15840" y="4086"/>
                  </a:lnTo>
                  <a:lnTo>
                    <a:pt x="14400" y="5254"/>
                  </a:lnTo>
                  <a:lnTo>
                    <a:pt x="13680" y="3502"/>
                  </a:lnTo>
                  <a:lnTo>
                    <a:pt x="16560" y="116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4" name="AutoShape 14"/>
            <p:cNvSpPr/>
            <p:nvPr/>
          </p:nvSpPr>
          <p:spPr bwMode="auto">
            <a:xfrm>
              <a:off x="5366353" y="4083099"/>
              <a:ext cx="614478" cy="7667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3286"/>
                  </a:moveTo>
                  <a:lnTo>
                    <a:pt x="21599" y="2817"/>
                  </a:lnTo>
                  <a:lnTo>
                    <a:pt x="20329" y="2817"/>
                  </a:lnTo>
                  <a:lnTo>
                    <a:pt x="20329" y="3286"/>
                  </a:lnTo>
                  <a:lnTo>
                    <a:pt x="18423" y="3286"/>
                  </a:lnTo>
                  <a:lnTo>
                    <a:pt x="18423" y="1878"/>
                  </a:lnTo>
                  <a:lnTo>
                    <a:pt x="17788" y="1878"/>
                  </a:lnTo>
                  <a:lnTo>
                    <a:pt x="16517" y="3286"/>
                  </a:lnTo>
                  <a:lnTo>
                    <a:pt x="14611" y="3286"/>
                  </a:lnTo>
                  <a:lnTo>
                    <a:pt x="13976" y="1878"/>
                  </a:lnTo>
                  <a:lnTo>
                    <a:pt x="12705" y="0"/>
                  </a:lnTo>
                  <a:lnTo>
                    <a:pt x="11435" y="0"/>
                  </a:lnTo>
                  <a:lnTo>
                    <a:pt x="11435" y="469"/>
                  </a:lnTo>
                  <a:lnTo>
                    <a:pt x="8894" y="939"/>
                  </a:lnTo>
                  <a:lnTo>
                    <a:pt x="8894" y="1878"/>
                  </a:lnTo>
                  <a:lnTo>
                    <a:pt x="6352" y="1878"/>
                  </a:lnTo>
                  <a:lnTo>
                    <a:pt x="5082" y="2817"/>
                  </a:lnTo>
                  <a:lnTo>
                    <a:pt x="5082" y="4226"/>
                  </a:lnTo>
                  <a:lnTo>
                    <a:pt x="5717" y="5165"/>
                  </a:lnTo>
                  <a:lnTo>
                    <a:pt x="3811" y="6573"/>
                  </a:lnTo>
                  <a:lnTo>
                    <a:pt x="3176" y="6573"/>
                  </a:lnTo>
                  <a:lnTo>
                    <a:pt x="2541" y="8452"/>
                  </a:lnTo>
                  <a:lnTo>
                    <a:pt x="2541" y="10330"/>
                  </a:lnTo>
                  <a:lnTo>
                    <a:pt x="1270" y="11739"/>
                  </a:lnTo>
                  <a:lnTo>
                    <a:pt x="635" y="12678"/>
                  </a:lnTo>
                  <a:lnTo>
                    <a:pt x="0" y="15026"/>
                  </a:lnTo>
                  <a:lnTo>
                    <a:pt x="635" y="15965"/>
                  </a:lnTo>
                  <a:lnTo>
                    <a:pt x="4447" y="15965"/>
                  </a:lnTo>
                  <a:lnTo>
                    <a:pt x="6352" y="19252"/>
                  </a:lnTo>
                  <a:lnTo>
                    <a:pt x="6988" y="21599"/>
                  </a:lnTo>
                  <a:lnTo>
                    <a:pt x="8894" y="19252"/>
                  </a:lnTo>
                  <a:lnTo>
                    <a:pt x="9529" y="19721"/>
                  </a:lnTo>
                  <a:lnTo>
                    <a:pt x="12070" y="17843"/>
                  </a:lnTo>
                  <a:lnTo>
                    <a:pt x="12070" y="16434"/>
                  </a:lnTo>
                  <a:lnTo>
                    <a:pt x="14611" y="15965"/>
                  </a:lnTo>
                  <a:lnTo>
                    <a:pt x="15882" y="13617"/>
                  </a:lnTo>
                  <a:lnTo>
                    <a:pt x="17152" y="13147"/>
                  </a:lnTo>
                  <a:lnTo>
                    <a:pt x="17152" y="11739"/>
                  </a:lnTo>
                  <a:lnTo>
                    <a:pt x="19058" y="11739"/>
                  </a:lnTo>
                  <a:lnTo>
                    <a:pt x="19694" y="9391"/>
                  </a:lnTo>
                  <a:lnTo>
                    <a:pt x="19058" y="7513"/>
                  </a:lnTo>
                  <a:lnTo>
                    <a:pt x="19694" y="7043"/>
                  </a:lnTo>
                  <a:lnTo>
                    <a:pt x="18423" y="6104"/>
                  </a:lnTo>
                  <a:lnTo>
                    <a:pt x="19694" y="5634"/>
                  </a:lnTo>
                  <a:lnTo>
                    <a:pt x="20329" y="6104"/>
                  </a:lnTo>
                  <a:lnTo>
                    <a:pt x="21599" y="4695"/>
                  </a:lnTo>
                  <a:lnTo>
                    <a:pt x="21599" y="328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5" name="AutoShape 15"/>
            <p:cNvSpPr/>
            <p:nvPr/>
          </p:nvSpPr>
          <p:spPr bwMode="auto">
            <a:xfrm>
              <a:off x="4426207" y="4566227"/>
              <a:ext cx="1139078"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200"/>
                  </a:moveTo>
                  <a:lnTo>
                    <a:pt x="21257" y="5400"/>
                  </a:lnTo>
                  <a:lnTo>
                    <a:pt x="20228" y="2250"/>
                  </a:lnTo>
                  <a:lnTo>
                    <a:pt x="18171" y="2250"/>
                  </a:lnTo>
                  <a:lnTo>
                    <a:pt x="17828" y="1800"/>
                  </a:lnTo>
                  <a:lnTo>
                    <a:pt x="17485" y="3150"/>
                  </a:lnTo>
                  <a:lnTo>
                    <a:pt x="16799" y="3150"/>
                  </a:lnTo>
                  <a:lnTo>
                    <a:pt x="16114" y="2250"/>
                  </a:lnTo>
                  <a:lnTo>
                    <a:pt x="13714" y="3600"/>
                  </a:lnTo>
                  <a:lnTo>
                    <a:pt x="13371" y="3150"/>
                  </a:lnTo>
                  <a:lnTo>
                    <a:pt x="14399" y="450"/>
                  </a:lnTo>
                  <a:lnTo>
                    <a:pt x="13371" y="0"/>
                  </a:lnTo>
                  <a:lnTo>
                    <a:pt x="12685" y="900"/>
                  </a:lnTo>
                  <a:lnTo>
                    <a:pt x="11999" y="0"/>
                  </a:lnTo>
                  <a:lnTo>
                    <a:pt x="11657" y="450"/>
                  </a:lnTo>
                  <a:lnTo>
                    <a:pt x="9257" y="450"/>
                  </a:lnTo>
                  <a:lnTo>
                    <a:pt x="9600" y="2250"/>
                  </a:lnTo>
                  <a:lnTo>
                    <a:pt x="8914" y="2250"/>
                  </a:lnTo>
                  <a:lnTo>
                    <a:pt x="7542" y="900"/>
                  </a:lnTo>
                  <a:lnTo>
                    <a:pt x="7200" y="1350"/>
                  </a:lnTo>
                  <a:lnTo>
                    <a:pt x="7200" y="2700"/>
                  </a:lnTo>
                  <a:lnTo>
                    <a:pt x="6171" y="2700"/>
                  </a:lnTo>
                  <a:lnTo>
                    <a:pt x="6171" y="4050"/>
                  </a:lnTo>
                  <a:lnTo>
                    <a:pt x="6514" y="4950"/>
                  </a:lnTo>
                  <a:lnTo>
                    <a:pt x="6171" y="5400"/>
                  </a:lnTo>
                  <a:lnTo>
                    <a:pt x="6171" y="6300"/>
                  </a:lnTo>
                  <a:lnTo>
                    <a:pt x="4800" y="8100"/>
                  </a:lnTo>
                  <a:lnTo>
                    <a:pt x="4800" y="9450"/>
                  </a:lnTo>
                  <a:lnTo>
                    <a:pt x="4457" y="11249"/>
                  </a:lnTo>
                  <a:lnTo>
                    <a:pt x="3085" y="12599"/>
                  </a:lnTo>
                  <a:lnTo>
                    <a:pt x="2057" y="14399"/>
                  </a:lnTo>
                  <a:lnTo>
                    <a:pt x="1371" y="15299"/>
                  </a:lnTo>
                  <a:lnTo>
                    <a:pt x="342" y="15749"/>
                  </a:lnTo>
                  <a:lnTo>
                    <a:pt x="0" y="16649"/>
                  </a:lnTo>
                  <a:lnTo>
                    <a:pt x="685" y="17099"/>
                  </a:lnTo>
                  <a:lnTo>
                    <a:pt x="342" y="17549"/>
                  </a:lnTo>
                  <a:lnTo>
                    <a:pt x="342" y="19799"/>
                  </a:lnTo>
                  <a:lnTo>
                    <a:pt x="685" y="20249"/>
                  </a:lnTo>
                  <a:lnTo>
                    <a:pt x="685" y="21599"/>
                  </a:lnTo>
                  <a:lnTo>
                    <a:pt x="2400" y="21599"/>
                  </a:lnTo>
                  <a:lnTo>
                    <a:pt x="2400" y="20249"/>
                  </a:lnTo>
                  <a:lnTo>
                    <a:pt x="1714" y="19349"/>
                  </a:lnTo>
                  <a:lnTo>
                    <a:pt x="2057" y="17549"/>
                  </a:lnTo>
                  <a:lnTo>
                    <a:pt x="3428" y="17099"/>
                  </a:lnTo>
                  <a:lnTo>
                    <a:pt x="4457" y="17099"/>
                  </a:lnTo>
                  <a:lnTo>
                    <a:pt x="6514" y="15749"/>
                  </a:lnTo>
                  <a:lnTo>
                    <a:pt x="7885" y="15749"/>
                  </a:lnTo>
                  <a:lnTo>
                    <a:pt x="8228" y="16649"/>
                  </a:lnTo>
                  <a:lnTo>
                    <a:pt x="8914" y="14849"/>
                  </a:lnTo>
                  <a:lnTo>
                    <a:pt x="10285" y="13949"/>
                  </a:lnTo>
                  <a:lnTo>
                    <a:pt x="10628" y="12599"/>
                  </a:lnTo>
                  <a:lnTo>
                    <a:pt x="11314" y="13499"/>
                  </a:lnTo>
                  <a:lnTo>
                    <a:pt x="11657" y="13499"/>
                  </a:lnTo>
                  <a:lnTo>
                    <a:pt x="11314" y="12149"/>
                  </a:lnTo>
                  <a:lnTo>
                    <a:pt x="11314" y="10350"/>
                  </a:lnTo>
                  <a:lnTo>
                    <a:pt x="11999" y="11699"/>
                  </a:lnTo>
                  <a:lnTo>
                    <a:pt x="12342" y="13049"/>
                  </a:lnTo>
                  <a:lnTo>
                    <a:pt x="14399" y="13049"/>
                  </a:lnTo>
                  <a:lnTo>
                    <a:pt x="13714" y="12149"/>
                  </a:lnTo>
                  <a:lnTo>
                    <a:pt x="14399" y="11249"/>
                  </a:lnTo>
                  <a:lnTo>
                    <a:pt x="15428" y="11699"/>
                  </a:lnTo>
                  <a:lnTo>
                    <a:pt x="16114" y="10800"/>
                  </a:lnTo>
                  <a:lnTo>
                    <a:pt x="16799" y="10800"/>
                  </a:lnTo>
                  <a:lnTo>
                    <a:pt x="16799" y="11249"/>
                  </a:lnTo>
                  <a:lnTo>
                    <a:pt x="17142" y="11249"/>
                  </a:lnTo>
                  <a:lnTo>
                    <a:pt x="17142" y="10350"/>
                  </a:lnTo>
                  <a:lnTo>
                    <a:pt x="18171" y="10800"/>
                  </a:lnTo>
                  <a:lnTo>
                    <a:pt x="19199" y="9900"/>
                  </a:lnTo>
                  <a:lnTo>
                    <a:pt x="20228" y="9450"/>
                  </a:lnTo>
                  <a:lnTo>
                    <a:pt x="20571" y="7650"/>
                  </a:lnTo>
                  <a:lnTo>
                    <a:pt x="21599" y="72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6" name="AutoShape 16"/>
            <p:cNvSpPr/>
            <p:nvPr/>
          </p:nvSpPr>
          <p:spPr bwMode="auto">
            <a:xfrm>
              <a:off x="3666569" y="4415837"/>
              <a:ext cx="1122153"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4632" y="20699"/>
                  </a:moveTo>
                  <a:lnTo>
                    <a:pt x="14980" y="19349"/>
                  </a:lnTo>
                  <a:lnTo>
                    <a:pt x="16025" y="19349"/>
                  </a:lnTo>
                  <a:lnTo>
                    <a:pt x="19161" y="15299"/>
                  </a:lnTo>
                  <a:lnTo>
                    <a:pt x="19509" y="13499"/>
                  </a:lnTo>
                  <a:lnTo>
                    <a:pt x="19509" y="12149"/>
                  </a:lnTo>
                  <a:lnTo>
                    <a:pt x="20903" y="10350"/>
                  </a:lnTo>
                  <a:lnTo>
                    <a:pt x="20903" y="9450"/>
                  </a:lnTo>
                  <a:lnTo>
                    <a:pt x="21600" y="9000"/>
                  </a:lnTo>
                  <a:lnTo>
                    <a:pt x="20903" y="8550"/>
                  </a:lnTo>
                  <a:lnTo>
                    <a:pt x="20903" y="7200"/>
                  </a:lnTo>
                  <a:lnTo>
                    <a:pt x="19858" y="7200"/>
                  </a:lnTo>
                  <a:lnTo>
                    <a:pt x="19858" y="5400"/>
                  </a:lnTo>
                  <a:lnTo>
                    <a:pt x="19161" y="5400"/>
                  </a:lnTo>
                  <a:lnTo>
                    <a:pt x="19161" y="6300"/>
                  </a:lnTo>
                  <a:lnTo>
                    <a:pt x="18464" y="6300"/>
                  </a:lnTo>
                  <a:lnTo>
                    <a:pt x="18464" y="5850"/>
                  </a:lnTo>
                  <a:lnTo>
                    <a:pt x="18812" y="3600"/>
                  </a:lnTo>
                  <a:lnTo>
                    <a:pt x="19161" y="3150"/>
                  </a:lnTo>
                  <a:lnTo>
                    <a:pt x="19161" y="900"/>
                  </a:lnTo>
                  <a:lnTo>
                    <a:pt x="18812" y="0"/>
                  </a:lnTo>
                  <a:lnTo>
                    <a:pt x="17767" y="450"/>
                  </a:lnTo>
                  <a:lnTo>
                    <a:pt x="17070" y="450"/>
                  </a:lnTo>
                  <a:lnTo>
                    <a:pt x="16374" y="1350"/>
                  </a:lnTo>
                  <a:lnTo>
                    <a:pt x="15677" y="1800"/>
                  </a:lnTo>
                  <a:lnTo>
                    <a:pt x="15677" y="1350"/>
                  </a:lnTo>
                  <a:lnTo>
                    <a:pt x="14980" y="1800"/>
                  </a:lnTo>
                  <a:lnTo>
                    <a:pt x="13935" y="1800"/>
                  </a:lnTo>
                  <a:lnTo>
                    <a:pt x="13238" y="2250"/>
                  </a:lnTo>
                  <a:lnTo>
                    <a:pt x="12541" y="3600"/>
                  </a:lnTo>
                  <a:lnTo>
                    <a:pt x="11845" y="3150"/>
                  </a:lnTo>
                  <a:lnTo>
                    <a:pt x="11496" y="4050"/>
                  </a:lnTo>
                  <a:lnTo>
                    <a:pt x="10103" y="4050"/>
                  </a:lnTo>
                  <a:lnTo>
                    <a:pt x="9754" y="5400"/>
                  </a:lnTo>
                  <a:lnTo>
                    <a:pt x="8709" y="5850"/>
                  </a:lnTo>
                  <a:lnTo>
                    <a:pt x="8012" y="4950"/>
                  </a:lnTo>
                  <a:lnTo>
                    <a:pt x="7664" y="3600"/>
                  </a:lnTo>
                  <a:lnTo>
                    <a:pt x="6967" y="4050"/>
                  </a:lnTo>
                  <a:lnTo>
                    <a:pt x="6967" y="4950"/>
                  </a:lnTo>
                  <a:lnTo>
                    <a:pt x="6270" y="4950"/>
                  </a:lnTo>
                  <a:lnTo>
                    <a:pt x="4529" y="6300"/>
                  </a:lnTo>
                  <a:lnTo>
                    <a:pt x="4180" y="7200"/>
                  </a:lnTo>
                  <a:lnTo>
                    <a:pt x="2090" y="6300"/>
                  </a:lnTo>
                  <a:lnTo>
                    <a:pt x="1393" y="6300"/>
                  </a:lnTo>
                  <a:lnTo>
                    <a:pt x="1045" y="6750"/>
                  </a:lnTo>
                  <a:lnTo>
                    <a:pt x="0" y="7200"/>
                  </a:lnTo>
                  <a:lnTo>
                    <a:pt x="0" y="8100"/>
                  </a:lnTo>
                  <a:lnTo>
                    <a:pt x="1393" y="8100"/>
                  </a:lnTo>
                  <a:lnTo>
                    <a:pt x="1741" y="9000"/>
                  </a:lnTo>
                  <a:lnTo>
                    <a:pt x="3832" y="9450"/>
                  </a:lnTo>
                  <a:lnTo>
                    <a:pt x="4180" y="9900"/>
                  </a:lnTo>
                  <a:lnTo>
                    <a:pt x="4529" y="11699"/>
                  </a:lnTo>
                  <a:lnTo>
                    <a:pt x="2787" y="11699"/>
                  </a:lnTo>
                  <a:lnTo>
                    <a:pt x="2438" y="12599"/>
                  </a:lnTo>
                  <a:lnTo>
                    <a:pt x="2787" y="13499"/>
                  </a:lnTo>
                  <a:lnTo>
                    <a:pt x="5922" y="14849"/>
                  </a:lnTo>
                  <a:lnTo>
                    <a:pt x="5922" y="15749"/>
                  </a:lnTo>
                  <a:lnTo>
                    <a:pt x="5225" y="16199"/>
                  </a:lnTo>
                  <a:lnTo>
                    <a:pt x="5922" y="17099"/>
                  </a:lnTo>
                  <a:lnTo>
                    <a:pt x="5922" y="18449"/>
                  </a:lnTo>
                  <a:lnTo>
                    <a:pt x="9058" y="20249"/>
                  </a:lnTo>
                  <a:lnTo>
                    <a:pt x="10800" y="20249"/>
                  </a:lnTo>
                  <a:lnTo>
                    <a:pt x="11148" y="20699"/>
                  </a:lnTo>
                  <a:lnTo>
                    <a:pt x="11148" y="19349"/>
                  </a:lnTo>
                  <a:lnTo>
                    <a:pt x="12541" y="19799"/>
                  </a:lnTo>
                  <a:lnTo>
                    <a:pt x="12890" y="21149"/>
                  </a:lnTo>
                  <a:lnTo>
                    <a:pt x="13587" y="21599"/>
                  </a:lnTo>
                  <a:lnTo>
                    <a:pt x="14632" y="206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7" name="AutoShape 17"/>
            <p:cNvSpPr/>
            <p:nvPr/>
          </p:nvSpPr>
          <p:spPr bwMode="auto">
            <a:xfrm>
              <a:off x="3559392" y="3966546"/>
              <a:ext cx="832588" cy="73482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817" y="21109"/>
                  </a:moveTo>
                  <a:lnTo>
                    <a:pt x="2817" y="19636"/>
                  </a:lnTo>
                  <a:lnTo>
                    <a:pt x="3756" y="18163"/>
                  </a:lnTo>
                  <a:lnTo>
                    <a:pt x="1878" y="16200"/>
                  </a:lnTo>
                  <a:lnTo>
                    <a:pt x="3286" y="13745"/>
                  </a:lnTo>
                  <a:lnTo>
                    <a:pt x="3286" y="11781"/>
                  </a:lnTo>
                  <a:lnTo>
                    <a:pt x="469" y="12272"/>
                  </a:lnTo>
                  <a:lnTo>
                    <a:pt x="469" y="9818"/>
                  </a:lnTo>
                  <a:lnTo>
                    <a:pt x="0" y="9327"/>
                  </a:lnTo>
                  <a:lnTo>
                    <a:pt x="939" y="8345"/>
                  </a:lnTo>
                  <a:lnTo>
                    <a:pt x="1878" y="8836"/>
                  </a:lnTo>
                  <a:lnTo>
                    <a:pt x="2817" y="8345"/>
                  </a:lnTo>
                  <a:lnTo>
                    <a:pt x="5634" y="8345"/>
                  </a:lnTo>
                  <a:lnTo>
                    <a:pt x="6104" y="7363"/>
                  </a:lnTo>
                  <a:lnTo>
                    <a:pt x="6573" y="6872"/>
                  </a:lnTo>
                  <a:lnTo>
                    <a:pt x="9860" y="6872"/>
                  </a:lnTo>
                  <a:lnTo>
                    <a:pt x="9391" y="4909"/>
                  </a:lnTo>
                  <a:lnTo>
                    <a:pt x="7982" y="4909"/>
                  </a:lnTo>
                  <a:lnTo>
                    <a:pt x="7513" y="3436"/>
                  </a:lnTo>
                  <a:lnTo>
                    <a:pt x="8452" y="2454"/>
                  </a:lnTo>
                  <a:lnTo>
                    <a:pt x="9860" y="2945"/>
                  </a:lnTo>
                  <a:lnTo>
                    <a:pt x="10800" y="2454"/>
                  </a:lnTo>
                  <a:lnTo>
                    <a:pt x="11269" y="3436"/>
                  </a:lnTo>
                  <a:lnTo>
                    <a:pt x="12208" y="2945"/>
                  </a:lnTo>
                  <a:lnTo>
                    <a:pt x="12208" y="1472"/>
                  </a:lnTo>
                  <a:lnTo>
                    <a:pt x="13617" y="2454"/>
                  </a:lnTo>
                  <a:lnTo>
                    <a:pt x="14086" y="490"/>
                  </a:lnTo>
                  <a:lnTo>
                    <a:pt x="14556" y="0"/>
                  </a:lnTo>
                  <a:lnTo>
                    <a:pt x="15495" y="981"/>
                  </a:lnTo>
                  <a:lnTo>
                    <a:pt x="16904" y="981"/>
                  </a:lnTo>
                  <a:lnTo>
                    <a:pt x="18313" y="4418"/>
                  </a:lnTo>
                  <a:lnTo>
                    <a:pt x="18782" y="4418"/>
                  </a:lnTo>
                  <a:lnTo>
                    <a:pt x="19252" y="5399"/>
                  </a:lnTo>
                  <a:lnTo>
                    <a:pt x="20191" y="5399"/>
                  </a:lnTo>
                  <a:lnTo>
                    <a:pt x="20660" y="4418"/>
                  </a:lnTo>
                  <a:lnTo>
                    <a:pt x="21130" y="3927"/>
                  </a:lnTo>
                  <a:lnTo>
                    <a:pt x="21599" y="5399"/>
                  </a:lnTo>
                  <a:lnTo>
                    <a:pt x="21130" y="5890"/>
                  </a:lnTo>
                  <a:lnTo>
                    <a:pt x="21130" y="7854"/>
                  </a:lnTo>
                  <a:lnTo>
                    <a:pt x="19721" y="9327"/>
                  </a:lnTo>
                  <a:lnTo>
                    <a:pt x="19721" y="10309"/>
                  </a:lnTo>
                  <a:lnTo>
                    <a:pt x="21130" y="10309"/>
                  </a:lnTo>
                  <a:lnTo>
                    <a:pt x="21599" y="11290"/>
                  </a:lnTo>
                  <a:lnTo>
                    <a:pt x="21130" y="11781"/>
                  </a:lnTo>
                  <a:lnTo>
                    <a:pt x="21130" y="14236"/>
                  </a:lnTo>
                  <a:lnTo>
                    <a:pt x="21599" y="14236"/>
                  </a:lnTo>
                  <a:lnTo>
                    <a:pt x="21599" y="15218"/>
                  </a:lnTo>
                  <a:lnTo>
                    <a:pt x="20191" y="15709"/>
                  </a:lnTo>
                  <a:lnTo>
                    <a:pt x="20191" y="17181"/>
                  </a:lnTo>
                  <a:lnTo>
                    <a:pt x="18782" y="16690"/>
                  </a:lnTo>
                  <a:lnTo>
                    <a:pt x="18313" y="17672"/>
                  </a:lnTo>
                  <a:lnTo>
                    <a:pt x="16434" y="17672"/>
                  </a:lnTo>
                  <a:lnTo>
                    <a:pt x="15965" y="19145"/>
                  </a:lnTo>
                  <a:lnTo>
                    <a:pt x="14556" y="19636"/>
                  </a:lnTo>
                  <a:lnTo>
                    <a:pt x="13617" y="18654"/>
                  </a:lnTo>
                  <a:lnTo>
                    <a:pt x="13147" y="17181"/>
                  </a:lnTo>
                  <a:lnTo>
                    <a:pt x="12208" y="17672"/>
                  </a:lnTo>
                  <a:lnTo>
                    <a:pt x="12208" y="18654"/>
                  </a:lnTo>
                  <a:lnTo>
                    <a:pt x="11269" y="18654"/>
                  </a:lnTo>
                  <a:lnTo>
                    <a:pt x="8921" y="20127"/>
                  </a:lnTo>
                  <a:lnTo>
                    <a:pt x="8452" y="21600"/>
                  </a:lnTo>
                  <a:lnTo>
                    <a:pt x="5634" y="20127"/>
                  </a:lnTo>
                  <a:lnTo>
                    <a:pt x="4695" y="20127"/>
                  </a:lnTo>
                  <a:lnTo>
                    <a:pt x="2817" y="2110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8" name="AutoShape 18"/>
            <p:cNvSpPr/>
            <p:nvPr/>
          </p:nvSpPr>
          <p:spPr bwMode="auto">
            <a:xfrm>
              <a:off x="2617366" y="3915789"/>
              <a:ext cx="1283860" cy="128187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74" y="16270"/>
                  </a:moveTo>
                  <a:lnTo>
                    <a:pt x="20078" y="15709"/>
                  </a:lnTo>
                  <a:lnTo>
                    <a:pt x="21599" y="15709"/>
                  </a:lnTo>
                  <a:lnTo>
                    <a:pt x="21295" y="14587"/>
                  </a:lnTo>
                  <a:lnTo>
                    <a:pt x="20991" y="14025"/>
                  </a:lnTo>
                  <a:lnTo>
                    <a:pt x="20078" y="14306"/>
                  </a:lnTo>
                  <a:lnTo>
                    <a:pt x="19166" y="14025"/>
                  </a:lnTo>
                  <a:lnTo>
                    <a:pt x="18861" y="13464"/>
                  </a:lnTo>
                  <a:lnTo>
                    <a:pt x="17645" y="13464"/>
                  </a:lnTo>
                  <a:lnTo>
                    <a:pt x="17645" y="12062"/>
                  </a:lnTo>
                  <a:lnTo>
                    <a:pt x="18253" y="11220"/>
                  </a:lnTo>
                  <a:lnTo>
                    <a:pt x="17036" y="10098"/>
                  </a:lnTo>
                  <a:lnTo>
                    <a:pt x="17949" y="8696"/>
                  </a:lnTo>
                  <a:lnTo>
                    <a:pt x="17949" y="7574"/>
                  </a:lnTo>
                  <a:lnTo>
                    <a:pt x="16123" y="7854"/>
                  </a:lnTo>
                  <a:lnTo>
                    <a:pt x="16123" y="6451"/>
                  </a:lnTo>
                  <a:lnTo>
                    <a:pt x="15819" y="6171"/>
                  </a:lnTo>
                  <a:lnTo>
                    <a:pt x="16428" y="5610"/>
                  </a:lnTo>
                  <a:lnTo>
                    <a:pt x="17036" y="5890"/>
                  </a:lnTo>
                  <a:lnTo>
                    <a:pt x="17645" y="5329"/>
                  </a:lnTo>
                  <a:lnTo>
                    <a:pt x="19470" y="5610"/>
                  </a:lnTo>
                  <a:lnTo>
                    <a:pt x="20078" y="4768"/>
                  </a:lnTo>
                  <a:lnTo>
                    <a:pt x="19470" y="3927"/>
                  </a:lnTo>
                  <a:lnTo>
                    <a:pt x="18557" y="4488"/>
                  </a:lnTo>
                  <a:lnTo>
                    <a:pt x="17645" y="3927"/>
                  </a:lnTo>
                  <a:lnTo>
                    <a:pt x="17645" y="2244"/>
                  </a:lnTo>
                  <a:lnTo>
                    <a:pt x="16428" y="2244"/>
                  </a:lnTo>
                  <a:lnTo>
                    <a:pt x="16123" y="3366"/>
                  </a:lnTo>
                  <a:lnTo>
                    <a:pt x="15515" y="3366"/>
                  </a:lnTo>
                  <a:lnTo>
                    <a:pt x="15515" y="4207"/>
                  </a:lnTo>
                  <a:lnTo>
                    <a:pt x="14602" y="5049"/>
                  </a:lnTo>
                  <a:lnTo>
                    <a:pt x="13994" y="5049"/>
                  </a:lnTo>
                  <a:lnTo>
                    <a:pt x="13994" y="8415"/>
                  </a:lnTo>
                  <a:lnTo>
                    <a:pt x="13081" y="8415"/>
                  </a:lnTo>
                  <a:lnTo>
                    <a:pt x="12777" y="7854"/>
                  </a:lnTo>
                  <a:lnTo>
                    <a:pt x="12169" y="8415"/>
                  </a:lnTo>
                  <a:lnTo>
                    <a:pt x="10952" y="8415"/>
                  </a:lnTo>
                  <a:lnTo>
                    <a:pt x="10952" y="8135"/>
                  </a:lnTo>
                  <a:lnTo>
                    <a:pt x="10343" y="7854"/>
                  </a:lnTo>
                  <a:lnTo>
                    <a:pt x="10343" y="6732"/>
                  </a:lnTo>
                  <a:lnTo>
                    <a:pt x="8822" y="3646"/>
                  </a:lnTo>
                  <a:lnTo>
                    <a:pt x="8214" y="3646"/>
                  </a:lnTo>
                  <a:lnTo>
                    <a:pt x="8214" y="3927"/>
                  </a:lnTo>
                  <a:lnTo>
                    <a:pt x="7605" y="3085"/>
                  </a:lnTo>
                  <a:lnTo>
                    <a:pt x="7909" y="2524"/>
                  </a:lnTo>
                  <a:lnTo>
                    <a:pt x="6692" y="1122"/>
                  </a:lnTo>
                  <a:lnTo>
                    <a:pt x="6084" y="1402"/>
                  </a:lnTo>
                  <a:lnTo>
                    <a:pt x="5780" y="2805"/>
                  </a:lnTo>
                  <a:lnTo>
                    <a:pt x="5171" y="2805"/>
                  </a:lnTo>
                  <a:lnTo>
                    <a:pt x="5171" y="0"/>
                  </a:lnTo>
                  <a:lnTo>
                    <a:pt x="4563" y="561"/>
                  </a:lnTo>
                  <a:lnTo>
                    <a:pt x="4259" y="0"/>
                  </a:lnTo>
                  <a:lnTo>
                    <a:pt x="3650" y="561"/>
                  </a:lnTo>
                  <a:lnTo>
                    <a:pt x="3650" y="1122"/>
                  </a:lnTo>
                  <a:lnTo>
                    <a:pt x="3954" y="2244"/>
                  </a:lnTo>
                  <a:lnTo>
                    <a:pt x="2738" y="2244"/>
                  </a:lnTo>
                  <a:lnTo>
                    <a:pt x="3042" y="3366"/>
                  </a:lnTo>
                  <a:lnTo>
                    <a:pt x="3042" y="3927"/>
                  </a:lnTo>
                  <a:lnTo>
                    <a:pt x="3954" y="3927"/>
                  </a:lnTo>
                  <a:lnTo>
                    <a:pt x="3954" y="5890"/>
                  </a:lnTo>
                  <a:lnTo>
                    <a:pt x="3346" y="8415"/>
                  </a:lnTo>
                  <a:lnTo>
                    <a:pt x="1521" y="9537"/>
                  </a:lnTo>
                  <a:lnTo>
                    <a:pt x="912" y="9818"/>
                  </a:lnTo>
                  <a:lnTo>
                    <a:pt x="608" y="10098"/>
                  </a:lnTo>
                  <a:lnTo>
                    <a:pt x="304" y="10940"/>
                  </a:lnTo>
                  <a:lnTo>
                    <a:pt x="304" y="12623"/>
                  </a:lnTo>
                  <a:lnTo>
                    <a:pt x="0" y="13184"/>
                  </a:lnTo>
                  <a:lnTo>
                    <a:pt x="1216" y="13184"/>
                  </a:lnTo>
                  <a:lnTo>
                    <a:pt x="1825" y="12903"/>
                  </a:lnTo>
                  <a:lnTo>
                    <a:pt x="3346" y="13184"/>
                  </a:lnTo>
                  <a:lnTo>
                    <a:pt x="3042" y="13745"/>
                  </a:lnTo>
                  <a:lnTo>
                    <a:pt x="2738" y="13745"/>
                  </a:lnTo>
                  <a:lnTo>
                    <a:pt x="3346" y="14306"/>
                  </a:lnTo>
                  <a:lnTo>
                    <a:pt x="3042" y="15148"/>
                  </a:lnTo>
                  <a:lnTo>
                    <a:pt x="3650" y="15709"/>
                  </a:lnTo>
                  <a:lnTo>
                    <a:pt x="4563" y="15709"/>
                  </a:lnTo>
                  <a:lnTo>
                    <a:pt x="4563" y="16270"/>
                  </a:lnTo>
                  <a:lnTo>
                    <a:pt x="4259" y="16550"/>
                  </a:lnTo>
                  <a:lnTo>
                    <a:pt x="4259" y="17672"/>
                  </a:lnTo>
                  <a:lnTo>
                    <a:pt x="3650" y="17672"/>
                  </a:lnTo>
                  <a:lnTo>
                    <a:pt x="3954" y="18514"/>
                  </a:lnTo>
                  <a:lnTo>
                    <a:pt x="5476" y="18514"/>
                  </a:lnTo>
                  <a:lnTo>
                    <a:pt x="5476" y="19636"/>
                  </a:lnTo>
                  <a:lnTo>
                    <a:pt x="6084" y="19916"/>
                  </a:lnTo>
                  <a:lnTo>
                    <a:pt x="7605" y="20197"/>
                  </a:lnTo>
                  <a:lnTo>
                    <a:pt x="8214" y="19636"/>
                  </a:lnTo>
                  <a:lnTo>
                    <a:pt x="8518" y="19916"/>
                  </a:lnTo>
                  <a:lnTo>
                    <a:pt x="8214" y="20758"/>
                  </a:lnTo>
                  <a:lnTo>
                    <a:pt x="10039" y="21600"/>
                  </a:lnTo>
                  <a:lnTo>
                    <a:pt x="10039" y="18233"/>
                  </a:lnTo>
                  <a:lnTo>
                    <a:pt x="10343" y="17953"/>
                  </a:lnTo>
                  <a:lnTo>
                    <a:pt x="12169" y="17953"/>
                  </a:lnTo>
                  <a:lnTo>
                    <a:pt x="12473" y="17672"/>
                  </a:lnTo>
                  <a:lnTo>
                    <a:pt x="13081" y="17672"/>
                  </a:lnTo>
                  <a:lnTo>
                    <a:pt x="13385" y="17953"/>
                  </a:lnTo>
                  <a:lnTo>
                    <a:pt x="14298" y="17672"/>
                  </a:lnTo>
                  <a:lnTo>
                    <a:pt x="14602" y="17953"/>
                  </a:lnTo>
                  <a:lnTo>
                    <a:pt x="14907" y="17672"/>
                  </a:lnTo>
                  <a:lnTo>
                    <a:pt x="15819" y="18233"/>
                  </a:lnTo>
                  <a:lnTo>
                    <a:pt x="15819" y="17672"/>
                  </a:lnTo>
                  <a:lnTo>
                    <a:pt x="16732" y="17672"/>
                  </a:lnTo>
                  <a:lnTo>
                    <a:pt x="18253" y="17392"/>
                  </a:lnTo>
                  <a:lnTo>
                    <a:pt x="18557" y="16550"/>
                  </a:lnTo>
                  <a:lnTo>
                    <a:pt x="19166" y="16270"/>
                  </a:lnTo>
                  <a:lnTo>
                    <a:pt x="19774" y="1627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9" name="AutoShape 19"/>
            <p:cNvSpPr/>
            <p:nvPr/>
          </p:nvSpPr>
          <p:spPr bwMode="auto">
            <a:xfrm>
              <a:off x="216233" y="2430684"/>
              <a:ext cx="2731684" cy="16334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456" y="19616"/>
                  </a:moveTo>
                  <a:lnTo>
                    <a:pt x="21170" y="20057"/>
                  </a:lnTo>
                  <a:lnTo>
                    <a:pt x="21027" y="19616"/>
                  </a:lnTo>
                  <a:lnTo>
                    <a:pt x="20741" y="20057"/>
                  </a:lnTo>
                  <a:lnTo>
                    <a:pt x="20884" y="21379"/>
                  </a:lnTo>
                  <a:lnTo>
                    <a:pt x="20741" y="21599"/>
                  </a:lnTo>
                  <a:lnTo>
                    <a:pt x="20312" y="21379"/>
                  </a:lnTo>
                  <a:lnTo>
                    <a:pt x="19883" y="20938"/>
                  </a:lnTo>
                  <a:lnTo>
                    <a:pt x="19883" y="20497"/>
                  </a:lnTo>
                  <a:lnTo>
                    <a:pt x="19454" y="20718"/>
                  </a:lnTo>
                  <a:lnTo>
                    <a:pt x="18309" y="20057"/>
                  </a:lnTo>
                  <a:lnTo>
                    <a:pt x="18309" y="19836"/>
                  </a:lnTo>
                  <a:lnTo>
                    <a:pt x="18596" y="19616"/>
                  </a:lnTo>
                  <a:lnTo>
                    <a:pt x="18596" y="19175"/>
                  </a:lnTo>
                  <a:lnTo>
                    <a:pt x="18309" y="18955"/>
                  </a:lnTo>
                  <a:lnTo>
                    <a:pt x="18452" y="18734"/>
                  </a:lnTo>
                  <a:lnTo>
                    <a:pt x="18166" y="18073"/>
                  </a:lnTo>
                  <a:lnTo>
                    <a:pt x="17594" y="18514"/>
                  </a:lnTo>
                  <a:lnTo>
                    <a:pt x="17451" y="18734"/>
                  </a:lnTo>
                  <a:lnTo>
                    <a:pt x="17165" y="18734"/>
                  </a:lnTo>
                  <a:lnTo>
                    <a:pt x="16593" y="17853"/>
                  </a:lnTo>
                  <a:lnTo>
                    <a:pt x="15449" y="19175"/>
                  </a:lnTo>
                  <a:lnTo>
                    <a:pt x="14876" y="19175"/>
                  </a:lnTo>
                  <a:lnTo>
                    <a:pt x="14733" y="19836"/>
                  </a:lnTo>
                  <a:lnTo>
                    <a:pt x="14447" y="19836"/>
                  </a:lnTo>
                  <a:lnTo>
                    <a:pt x="13589" y="20497"/>
                  </a:lnTo>
                  <a:lnTo>
                    <a:pt x="13017" y="20277"/>
                  </a:lnTo>
                  <a:lnTo>
                    <a:pt x="12731" y="19616"/>
                  </a:lnTo>
                  <a:lnTo>
                    <a:pt x="11729" y="19616"/>
                  </a:lnTo>
                  <a:lnTo>
                    <a:pt x="11872" y="18955"/>
                  </a:lnTo>
                  <a:lnTo>
                    <a:pt x="11300" y="18734"/>
                  </a:lnTo>
                  <a:lnTo>
                    <a:pt x="10728" y="18734"/>
                  </a:lnTo>
                  <a:lnTo>
                    <a:pt x="10442" y="19395"/>
                  </a:lnTo>
                  <a:lnTo>
                    <a:pt x="9870" y="20057"/>
                  </a:lnTo>
                  <a:lnTo>
                    <a:pt x="9584" y="20057"/>
                  </a:lnTo>
                  <a:lnTo>
                    <a:pt x="9727" y="18734"/>
                  </a:lnTo>
                  <a:lnTo>
                    <a:pt x="8153" y="18514"/>
                  </a:lnTo>
                  <a:lnTo>
                    <a:pt x="7581" y="17632"/>
                  </a:lnTo>
                  <a:lnTo>
                    <a:pt x="7295" y="17632"/>
                  </a:lnTo>
                  <a:lnTo>
                    <a:pt x="7009" y="17853"/>
                  </a:lnTo>
                  <a:lnTo>
                    <a:pt x="6437" y="17191"/>
                  </a:lnTo>
                  <a:lnTo>
                    <a:pt x="6007" y="16530"/>
                  </a:lnTo>
                  <a:lnTo>
                    <a:pt x="5721" y="16310"/>
                  </a:lnTo>
                  <a:lnTo>
                    <a:pt x="5006" y="14987"/>
                  </a:lnTo>
                  <a:lnTo>
                    <a:pt x="4863" y="14326"/>
                  </a:lnTo>
                  <a:lnTo>
                    <a:pt x="4720" y="14106"/>
                  </a:lnTo>
                  <a:lnTo>
                    <a:pt x="4434" y="14106"/>
                  </a:lnTo>
                  <a:lnTo>
                    <a:pt x="4005" y="12783"/>
                  </a:lnTo>
                  <a:lnTo>
                    <a:pt x="3719" y="12563"/>
                  </a:lnTo>
                  <a:lnTo>
                    <a:pt x="3433" y="11681"/>
                  </a:lnTo>
                  <a:lnTo>
                    <a:pt x="2860" y="10579"/>
                  </a:lnTo>
                  <a:lnTo>
                    <a:pt x="2574" y="10579"/>
                  </a:lnTo>
                  <a:lnTo>
                    <a:pt x="2145" y="11240"/>
                  </a:lnTo>
                  <a:lnTo>
                    <a:pt x="1716" y="10359"/>
                  </a:lnTo>
                  <a:lnTo>
                    <a:pt x="1144" y="9036"/>
                  </a:lnTo>
                  <a:lnTo>
                    <a:pt x="715" y="8375"/>
                  </a:lnTo>
                  <a:lnTo>
                    <a:pt x="572" y="7493"/>
                  </a:lnTo>
                  <a:lnTo>
                    <a:pt x="143" y="7714"/>
                  </a:lnTo>
                  <a:lnTo>
                    <a:pt x="0" y="7053"/>
                  </a:lnTo>
                  <a:lnTo>
                    <a:pt x="143" y="6832"/>
                  </a:lnTo>
                  <a:lnTo>
                    <a:pt x="286" y="4848"/>
                  </a:lnTo>
                  <a:lnTo>
                    <a:pt x="572" y="4628"/>
                  </a:lnTo>
                  <a:lnTo>
                    <a:pt x="858" y="5289"/>
                  </a:lnTo>
                  <a:lnTo>
                    <a:pt x="1144" y="5069"/>
                  </a:lnTo>
                  <a:lnTo>
                    <a:pt x="1430" y="5069"/>
                  </a:lnTo>
                  <a:lnTo>
                    <a:pt x="1287" y="3967"/>
                  </a:lnTo>
                  <a:lnTo>
                    <a:pt x="1430" y="3526"/>
                  </a:lnTo>
                  <a:lnTo>
                    <a:pt x="1001" y="3306"/>
                  </a:lnTo>
                  <a:lnTo>
                    <a:pt x="1001" y="2644"/>
                  </a:lnTo>
                  <a:lnTo>
                    <a:pt x="1144" y="1542"/>
                  </a:lnTo>
                  <a:lnTo>
                    <a:pt x="1430" y="1322"/>
                  </a:lnTo>
                  <a:lnTo>
                    <a:pt x="2145" y="1542"/>
                  </a:lnTo>
                  <a:lnTo>
                    <a:pt x="2717" y="1102"/>
                  </a:lnTo>
                  <a:lnTo>
                    <a:pt x="3147" y="0"/>
                  </a:lnTo>
                  <a:lnTo>
                    <a:pt x="3719" y="220"/>
                  </a:lnTo>
                  <a:lnTo>
                    <a:pt x="4863" y="881"/>
                  </a:lnTo>
                  <a:lnTo>
                    <a:pt x="5149" y="440"/>
                  </a:lnTo>
                  <a:lnTo>
                    <a:pt x="6007" y="661"/>
                  </a:lnTo>
                  <a:lnTo>
                    <a:pt x="6150" y="1542"/>
                  </a:lnTo>
                  <a:lnTo>
                    <a:pt x="7295" y="1983"/>
                  </a:lnTo>
                  <a:lnTo>
                    <a:pt x="7724" y="1542"/>
                  </a:lnTo>
                  <a:lnTo>
                    <a:pt x="9011" y="1542"/>
                  </a:lnTo>
                  <a:lnTo>
                    <a:pt x="9441" y="1102"/>
                  </a:lnTo>
                  <a:lnTo>
                    <a:pt x="11443" y="881"/>
                  </a:lnTo>
                  <a:lnTo>
                    <a:pt x="11872" y="1542"/>
                  </a:lnTo>
                  <a:lnTo>
                    <a:pt x="12445" y="1763"/>
                  </a:lnTo>
                  <a:lnTo>
                    <a:pt x="12731" y="1983"/>
                  </a:lnTo>
                  <a:lnTo>
                    <a:pt x="12874" y="2424"/>
                  </a:lnTo>
                  <a:lnTo>
                    <a:pt x="12588" y="2644"/>
                  </a:lnTo>
                  <a:lnTo>
                    <a:pt x="13017" y="2865"/>
                  </a:lnTo>
                  <a:lnTo>
                    <a:pt x="13017" y="3746"/>
                  </a:lnTo>
                  <a:lnTo>
                    <a:pt x="12588" y="4628"/>
                  </a:lnTo>
                  <a:lnTo>
                    <a:pt x="12731" y="5069"/>
                  </a:lnTo>
                  <a:lnTo>
                    <a:pt x="12588" y="6391"/>
                  </a:lnTo>
                  <a:lnTo>
                    <a:pt x="12445" y="6832"/>
                  </a:lnTo>
                  <a:lnTo>
                    <a:pt x="12731" y="8155"/>
                  </a:lnTo>
                  <a:lnTo>
                    <a:pt x="13160" y="8816"/>
                  </a:lnTo>
                  <a:lnTo>
                    <a:pt x="14018" y="8816"/>
                  </a:lnTo>
                  <a:lnTo>
                    <a:pt x="14876" y="10138"/>
                  </a:lnTo>
                  <a:lnTo>
                    <a:pt x="15449" y="10359"/>
                  </a:lnTo>
                  <a:lnTo>
                    <a:pt x="16736" y="11461"/>
                  </a:lnTo>
                  <a:lnTo>
                    <a:pt x="17308" y="11020"/>
                  </a:lnTo>
                  <a:lnTo>
                    <a:pt x="18166" y="12342"/>
                  </a:lnTo>
                  <a:lnTo>
                    <a:pt x="18023" y="13224"/>
                  </a:lnTo>
                  <a:lnTo>
                    <a:pt x="18596" y="13224"/>
                  </a:lnTo>
                  <a:lnTo>
                    <a:pt x="18596" y="13665"/>
                  </a:lnTo>
                  <a:lnTo>
                    <a:pt x="19025" y="13665"/>
                  </a:lnTo>
                  <a:lnTo>
                    <a:pt x="18882" y="13004"/>
                  </a:lnTo>
                  <a:lnTo>
                    <a:pt x="19168" y="13004"/>
                  </a:lnTo>
                  <a:lnTo>
                    <a:pt x="19311" y="13224"/>
                  </a:lnTo>
                  <a:lnTo>
                    <a:pt x="19597" y="13224"/>
                  </a:lnTo>
                  <a:lnTo>
                    <a:pt x="19597" y="12783"/>
                  </a:lnTo>
                  <a:lnTo>
                    <a:pt x="20026" y="12783"/>
                  </a:lnTo>
                  <a:lnTo>
                    <a:pt x="20312" y="12122"/>
                  </a:lnTo>
                  <a:lnTo>
                    <a:pt x="20598" y="11902"/>
                  </a:lnTo>
                  <a:lnTo>
                    <a:pt x="21027" y="12563"/>
                  </a:lnTo>
                  <a:lnTo>
                    <a:pt x="21027" y="13224"/>
                  </a:lnTo>
                  <a:lnTo>
                    <a:pt x="21600" y="14767"/>
                  </a:lnTo>
                  <a:lnTo>
                    <a:pt x="21313" y="14987"/>
                  </a:lnTo>
                  <a:lnTo>
                    <a:pt x="21600" y="15869"/>
                  </a:lnTo>
                  <a:lnTo>
                    <a:pt x="21600" y="16751"/>
                  </a:lnTo>
                  <a:lnTo>
                    <a:pt x="21456" y="1961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0" name="AutoShape 20"/>
            <p:cNvSpPr/>
            <p:nvPr/>
          </p:nvSpPr>
          <p:spPr bwMode="auto">
            <a:xfrm>
              <a:off x="2784711" y="3099921"/>
              <a:ext cx="1714453" cy="131571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81" y="16405"/>
                  </a:moveTo>
                  <a:lnTo>
                    <a:pt x="19781" y="16678"/>
                  </a:lnTo>
                  <a:lnTo>
                    <a:pt x="19553" y="17225"/>
                  </a:lnTo>
                  <a:lnTo>
                    <a:pt x="19098" y="17225"/>
                  </a:lnTo>
                  <a:lnTo>
                    <a:pt x="18871" y="16678"/>
                  </a:lnTo>
                  <a:lnTo>
                    <a:pt x="18644" y="16678"/>
                  </a:lnTo>
                  <a:lnTo>
                    <a:pt x="17962" y="14764"/>
                  </a:lnTo>
                  <a:lnTo>
                    <a:pt x="17279" y="14764"/>
                  </a:lnTo>
                  <a:lnTo>
                    <a:pt x="16825" y="14217"/>
                  </a:lnTo>
                  <a:lnTo>
                    <a:pt x="16597" y="14491"/>
                  </a:lnTo>
                  <a:lnTo>
                    <a:pt x="16370" y="15584"/>
                  </a:lnTo>
                  <a:lnTo>
                    <a:pt x="15688" y="15037"/>
                  </a:lnTo>
                  <a:lnTo>
                    <a:pt x="15688" y="15858"/>
                  </a:lnTo>
                  <a:lnTo>
                    <a:pt x="15233" y="16131"/>
                  </a:lnTo>
                  <a:lnTo>
                    <a:pt x="15006" y="15858"/>
                  </a:lnTo>
                  <a:lnTo>
                    <a:pt x="14551" y="15858"/>
                  </a:lnTo>
                  <a:lnTo>
                    <a:pt x="13869" y="15584"/>
                  </a:lnTo>
                  <a:lnTo>
                    <a:pt x="13414" y="16131"/>
                  </a:lnTo>
                  <a:lnTo>
                    <a:pt x="13642" y="16951"/>
                  </a:lnTo>
                  <a:lnTo>
                    <a:pt x="14324" y="16951"/>
                  </a:lnTo>
                  <a:lnTo>
                    <a:pt x="14551" y="18045"/>
                  </a:lnTo>
                  <a:lnTo>
                    <a:pt x="12959" y="18045"/>
                  </a:lnTo>
                  <a:lnTo>
                    <a:pt x="12505" y="17225"/>
                  </a:lnTo>
                  <a:lnTo>
                    <a:pt x="11823" y="17772"/>
                  </a:lnTo>
                  <a:lnTo>
                    <a:pt x="11141" y="17225"/>
                  </a:lnTo>
                  <a:lnTo>
                    <a:pt x="11141" y="15584"/>
                  </a:lnTo>
                  <a:lnTo>
                    <a:pt x="10231" y="15584"/>
                  </a:lnTo>
                  <a:lnTo>
                    <a:pt x="10231" y="16678"/>
                  </a:lnTo>
                  <a:lnTo>
                    <a:pt x="9549" y="16951"/>
                  </a:lnTo>
                  <a:lnTo>
                    <a:pt x="9549" y="17225"/>
                  </a:lnTo>
                  <a:lnTo>
                    <a:pt x="8867" y="18318"/>
                  </a:lnTo>
                  <a:lnTo>
                    <a:pt x="8412" y="18318"/>
                  </a:lnTo>
                  <a:lnTo>
                    <a:pt x="8412" y="21599"/>
                  </a:lnTo>
                  <a:lnTo>
                    <a:pt x="7730" y="21599"/>
                  </a:lnTo>
                  <a:lnTo>
                    <a:pt x="7503" y="21053"/>
                  </a:lnTo>
                  <a:lnTo>
                    <a:pt x="7048" y="21599"/>
                  </a:lnTo>
                  <a:lnTo>
                    <a:pt x="6138" y="21599"/>
                  </a:lnTo>
                  <a:lnTo>
                    <a:pt x="6138" y="21326"/>
                  </a:lnTo>
                  <a:lnTo>
                    <a:pt x="5684" y="21053"/>
                  </a:lnTo>
                  <a:lnTo>
                    <a:pt x="5684" y="19686"/>
                  </a:lnTo>
                  <a:lnTo>
                    <a:pt x="4547" y="16951"/>
                  </a:lnTo>
                  <a:lnTo>
                    <a:pt x="4092" y="16951"/>
                  </a:lnTo>
                  <a:lnTo>
                    <a:pt x="4092" y="17225"/>
                  </a:lnTo>
                  <a:lnTo>
                    <a:pt x="3637" y="16405"/>
                  </a:lnTo>
                  <a:lnTo>
                    <a:pt x="3865" y="16131"/>
                  </a:lnTo>
                  <a:lnTo>
                    <a:pt x="2955" y="14491"/>
                  </a:lnTo>
                  <a:lnTo>
                    <a:pt x="2501" y="14764"/>
                  </a:lnTo>
                  <a:lnTo>
                    <a:pt x="2273" y="15858"/>
                  </a:lnTo>
                  <a:lnTo>
                    <a:pt x="1818" y="16131"/>
                  </a:lnTo>
                  <a:lnTo>
                    <a:pt x="2046" y="8475"/>
                  </a:lnTo>
                  <a:lnTo>
                    <a:pt x="1591" y="7655"/>
                  </a:lnTo>
                  <a:lnTo>
                    <a:pt x="2046" y="7382"/>
                  </a:lnTo>
                  <a:lnTo>
                    <a:pt x="1136" y="5468"/>
                  </a:lnTo>
                  <a:lnTo>
                    <a:pt x="1136" y="4648"/>
                  </a:lnTo>
                  <a:lnTo>
                    <a:pt x="454" y="3827"/>
                  </a:lnTo>
                  <a:lnTo>
                    <a:pt x="0" y="3554"/>
                  </a:lnTo>
                  <a:lnTo>
                    <a:pt x="0" y="3281"/>
                  </a:lnTo>
                  <a:lnTo>
                    <a:pt x="227" y="2187"/>
                  </a:lnTo>
                  <a:lnTo>
                    <a:pt x="682" y="1640"/>
                  </a:lnTo>
                  <a:lnTo>
                    <a:pt x="454" y="1093"/>
                  </a:lnTo>
                  <a:lnTo>
                    <a:pt x="454" y="0"/>
                  </a:lnTo>
                  <a:lnTo>
                    <a:pt x="909" y="0"/>
                  </a:lnTo>
                  <a:lnTo>
                    <a:pt x="1136" y="546"/>
                  </a:lnTo>
                  <a:lnTo>
                    <a:pt x="1818" y="546"/>
                  </a:lnTo>
                  <a:lnTo>
                    <a:pt x="2501" y="1367"/>
                  </a:lnTo>
                  <a:lnTo>
                    <a:pt x="2501" y="2734"/>
                  </a:lnTo>
                  <a:lnTo>
                    <a:pt x="2955" y="2734"/>
                  </a:lnTo>
                  <a:lnTo>
                    <a:pt x="3637" y="4101"/>
                  </a:lnTo>
                  <a:lnTo>
                    <a:pt x="4320" y="3827"/>
                  </a:lnTo>
                  <a:lnTo>
                    <a:pt x="4320" y="3554"/>
                  </a:lnTo>
                  <a:lnTo>
                    <a:pt x="5002" y="4374"/>
                  </a:lnTo>
                  <a:lnTo>
                    <a:pt x="6138" y="4374"/>
                  </a:lnTo>
                  <a:lnTo>
                    <a:pt x="6366" y="3281"/>
                  </a:lnTo>
                  <a:lnTo>
                    <a:pt x="7275" y="3007"/>
                  </a:lnTo>
                  <a:lnTo>
                    <a:pt x="8185" y="3281"/>
                  </a:lnTo>
                  <a:lnTo>
                    <a:pt x="8640" y="2460"/>
                  </a:lnTo>
                  <a:lnTo>
                    <a:pt x="8412" y="1367"/>
                  </a:lnTo>
                  <a:lnTo>
                    <a:pt x="8412" y="1093"/>
                  </a:lnTo>
                  <a:lnTo>
                    <a:pt x="9094" y="1093"/>
                  </a:lnTo>
                  <a:lnTo>
                    <a:pt x="9549" y="820"/>
                  </a:lnTo>
                  <a:lnTo>
                    <a:pt x="9776" y="1640"/>
                  </a:lnTo>
                  <a:lnTo>
                    <a:pt x="10913" y="2460"/>
                  </a:lnTo>
                  <a:lnTo>
                    <a:pt x="11368" y="2460"/>
                  </a:lnTo>
                  <a:lnTo>
                    <a:pt x="11368" y="3007"/>
                  </a:lnTo>
                  <a:lnTo>
                    <a:pt x="11823" y="4648"/>
                  </a:lnTo>
                  <a:lnTo>
                    <a:pt x="12277" y="5194"/>
                  </a:lnTo>
                  <a:lnTo>
                    <a:pt x="13414" y="5468"/>
                  </a:lnTo>
                  <a:lnTo>
                    <a:pt x="14096" y="4374"/>
                  </a:lnTo>
                  <a:lnTo>
                    <a:pt x="14551" y="4648"/>
                  </a:lnTo>
                  <a:lnTo>
                    <a:pt x="14778" y="5194"/>
                  </a:lnTo>
                  <a:lnTo>
                    <a:pt x="15688" y="4921"/>
                  </a:lnTo>
                  <a:lnTo>
                    <a:pt x="16825" y="6015"/>
                  </a:lnTo>
                  <a:lnTo>
                    <a:pt x="18644" y="6562"/>
                  </a:lnTo>
                  <a:lnTo>
                    <a:pt x="20008" y="7655"/>
                  </a:lnTo>
                  <a:lnTo>
                    <a:pt x="20690" y="7929"/>
                  </a:lnTo>
                  <a:lnTo>
                    <a:pt x="21599" y="8749"/>
                  </a:lnTo>
                  <a:lnTo>
                    <a:pt x="21599" y="10116"/>
                  </a:lnTo>
                  <a:lnTo>
                    <a:pt x="21145" y="10116"/>
                  </a:lnTo>
                  <a:lnTo>
                    <a:pt x="20235" y="10663"/>
                  </a:lnTo>
                  <a:lnTo>
                    <a:pt x="18871" y="10663"/>
                  </a:lnTo>
                  <a:lnTo>
                    <a:pt x="18416" y="11210"/>
                  </a:lnTo>
                  <a:lnTo>
                    <a:pt x="18416" y="11483"/>
                  </a:lnTo>
                  <a:lnTo>
                    <a:pt x="18644" y="12030"/>
                  </a:lnTo>
                  <a:lnTo>
                    <a:pt x="18644" y="12303"/>
                  </a:lnTo>
                  <a:lnTo>
                    <a:pt x="18416" y="12850"/>
                  </a:lnTo>
                  <a:lnTo>
                    <a:pt x="18644" y="12850"/>
                  </a:lnTo>
                  <a:lnTo>
                    <a:pt x="19781" y="14491"/>
                  </a:lnTo>
                  <a:lnTo>
                    <a:pt x="20008" y="15584"/>
                  </a:lnTo>
                  <a:lnTo>
                    <a:pt x="19781" y="1640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1" name="AutoShape 21"/>
            <p:cNvSpPr/>
            <p:nvPr/>
          </p:nvSpPr>
          <p:spPr bwMode="auto">
            <a:xfrm>
              <a:off x="1790038" y="2182540"/>
              <a:ext cx="1770857" cy="12837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95" y="18514"/>
                  </a:moveTo>
                  <a:lnTo>
                    <a:pt x="18514" y="18794"/>
                  </a:lnTo>
                  <a:lnTo>
                    <a:pt x="18073" y="19916"/>
                  </a:lnTo>
                  <a:lnTo>
                    <a:pt x="16971" y="19916"/>
                  </a:lnTo>
                  <a:lnTo>
                    <a:pt x="16751" y="19355"/>
                  </a:lnTo>
                  <a:lnTo>
                    <a:pt x="16310" y="19075"/>
                  </a:lnTo>
                  <a:lnTo>
                    <a:pt x="16310" y="19355"/>
                  </a:lnTo>
                  <a:lnTo>
                    <a:pt x="15648" y="19636"/>
                  </a:lnTo>
                  <a:lnTo>
                    <a:pt x="14987" y="18233"/>
                  </a:lnTo>
                  <a:lnTo>
                    <a:pt x="14546" y="18233"/>
                  </a:lnTo>
                  <a:lnTo>
                    <a:pt x="14546" y="16831"/>
                  </a:lnTo>
                  <a:lnTo>
                    <a:pt x="13885" y="15989"/>
                  </a:lnTo>
                  <a:lnTo>
                    <a:pt x="13444" y="15989"/>
                  </a:lnTo>
                  <a:lnTo>
                    <a:pt x="13004" y="15428"/>
                  </a:lnTo>
                  <a:lnTo>
                    <a:pt x="12563" y="15428"/>
                  </a:lnTo>
                  <a:lnTo>
                    <a:pt x="12563" y="16550"/>
                  </a:lnTo>
                  <a:lnTo>
                    <a:pt x="12783" y="16831"/>
                  </a:lnTo>
                  <a:lnTo>
                    <a:pt x="12342" y="17392"/>
                  </a:lnTo>
                  <a:lnTo>
                    <a:pt x="12122" y="18794"/>
                  </a:lnTo>
                  <a:lnTo>
                    <a:pt x="12342" y="19355"/>
                  </a:lnTo>
                  <a:lnTo>
                    <a:pt x="12563" y="19355"/>
                  </a:lnTo>
                  <a:lnTo>
                    <a:pt x="12122" y="19636"/>
                  </a:lnTo>
                  <a:lnTo>
                    <a:pt x="11681" y="20477"/>
                  </a:lnTo>
                  <a:lnTo>
                    <a:pt x="11020" y="20477"/>
                  </a:lnTo>
                  <a:lnTo>
                    <a:pt x="11020" y="21038"/>
                  </a:lnTo>
                  <a:lnTo>
                    <a:pt x="10579" y="21319"/>
                  </a:lnTo>
                  <a:lnTo>
                    <a:pt x="10359" y="20758"/>
                  </a:lnTo>
                  <a:lnTo>
                    <a:pt x="9918" y="20758"/>
                  </a:lnTo>
                  <a:lnTo>
                    <a:pt x="10138" y="21319"/>
                  </a:lnTo>
                  <a:lnTo>
                    <a:pt x="9697" y="21600"/>
                  </a:lnTo>
                  <a:lnTo>
                    <a:pt x="9257" y="21038"/>
                  </a:lnTo>
                  <a:lnTo>
                    <a:pt x="8595" y="21038"/>
                  </a:lnTo>
                  <a:lnTo>
                    <a:pt x="8816" y="19916"/>
                  </a:lnTo>
                  <a:lnTo>
                    <a:pt x="7273" y="18233"/>
                  </a:lnTo>
                  <a:lnTo>
                    <a:pt x="6391" y="18794"/>
                  </a:lnTo>
                  <a:lnTo>
                    <a:pt x="4628" y="17392"/>
                  </a:lnTo>
                  <a:lnTo>
                    <a:pt x="3746" y="17392"/>
                  </a:lnTo>
                  <a:lnTo>
                    <a:pt x="2424" y="15428"/>
                  </a:lnTo>
                  <a:lnTo>
                    <a:pt x="1102" y="15428"/>
                  </a:lnTo>
                  <a:lnTo>
                    <a:pt x="440" y="14587"/>
                  </a:lnTo>
                  <a:lnTo>
                    <a:pt x="0" y="12903"/>
                  </a:lnTo>
                  <a:lnTo>
                    <a:pt x="220" y="12342"/>
                  </a:lnTo>
                  <a:lnTo>
                    <a:pt x="440" y="10659"/>
                  </a:lnTo>
                  <a:lnTo>
                    <a:pt x="220" y="9818"/>
                  </a:lnTo>
                  <a:lnTo>
                    <a:pt x="881" y="8696"/>
                  </a:lnTo>
                  <a:lnTo>
                    <a:pt x="881" y="7854"/>
                  </a:lnTo>
                  <a:lnTo>
                    <a:pt x="220" y="7574"/>
                  </a:lnTo>
                  <a:lnTo>
                    <a:pt x="440" y="7293"/>
                  </a:lnTo>
                  <a:lnTo>
                    <a:pt x="1322" y="7293"/>
                  </a:lnTo>
                  <a:lnTo>
                    <a:pt x="1542" y="7012"/>
                  </a:lnTo>
                  <a:lnTo>
                    <a:pt x="2865" y="7854"/>
                  </a:lnTo>
                  <a:lnTo>
                    <a:pt x="2865" y="6732"/>
                  </a:lnTo>
                  <a:lnTo>
                    <a:pt x="2644" y="6451"/>
                  </a:lnTo>
                  <a:lnTo>
                    <a:pt x="2644" y="5610"/>
                  </a:lnTo>
                  <a:lnTo>
                    <a:pt x="3526" y="4768"/>
                  </a:lnTo>
                  <a:lnTo>
                    <a:pt x="3306" y="3927"/>
                  </a:lnTo>
                  <a:lnTo>
                    <a:pt x="2424" y="2524"/>
                  </a:lnTo>
                  <a:lnTo>
                    <a:pt x="2644" y="1122"/>
                  </a:lnTo>
                  <a:lnTo>
                    <a:pt x="4187" y="561"/>
                  </a:lnTo>
                  <a:lnTo>
                    <a:pt x="7053" y="280"/>
                  </a:lnTo>
                  <a:lnTo>
                    <a:pt x="7934" y="0"/>
                  </a:lnTo>
                  <a:lnTo>
                    <a:pt x="9477" y="841"/>
                  </a:lnTo>
                  <a:lnTo>
                    <a:pt x="10579" y="1402"/>
                  </a:lnTo>
                  <a:lnTo>
                    <a:pt x="11681" y="2244"/>
                  </a:lnTo>
                  <a:lnTo>
                    <a:pt x="12563" y="3646"/>
                  </a:lnTo>
                  <a:lnTo>
                    <a:pt x="13004" y="1963"/>
                  </a:lnTo>
                  <a:lnTo>
                    <a:pt x="13004" y="1683"/>
                  </a:lnTo>
                  <a:lnTo>
                    <a:pt x="13885" y="2244"/>
                  </a:lnTo>
                  <a:lnTo>
                    <a:pt x="14546" y="2524"/>
                  </a:lnTo>
                  <a:lnTo>
                    <a:pt x="16089" y="2244"/>
                  </a:lnTo>
                  <a:lnTo>
                    <a:pt x="16310" y="3366"/>
                  </a:lnTo>
                  <a:lnTo>
                    <a:pt x="17632" y="4488"/>
                  </a:lnTo>
                  <a:lnTo>
                    <a:pt x="18073" y="4207"/>
                  </a:lnTo>
                  <a:lnTo>
                    <a:pt x="20057" y="6732"/>
                  </a:lnTo>
                  <a:lnTo>
                    <a:pt x="20057" y="6171"/>
                  </a:lnTo>
                  <a:lnTo>
                    <a:pt x="20938" y="7293"/>
                  </a:lnTo>
                  <a:lnTo>
                    <a:pt x="21159" y="8135"/>
                  </a:lnTo>
                  <a:lnTo>
                    <a:pt x="21379" y="10098"/>
                  </a:lnTo>
                  <a:lnTo>
                    <a:pt x="21600" y="11781"/>
                  </a:lnTo>
                  <a:lnTo>
                    <a:pt x="21379" y="12623"/>
                  </a:lnTo>
                  <a:lnTo>
                    <a:pt x="20718" y="12623"/>
                  </a:lnTo>
                  <a:lnTo>
                    <a:pt x="20497" y="13745"/>
                  </a:lnTo>
                  <a:lnTo>
                    <a:pt x="19616" y="14306"/>
                  </a:lnTo>
                  <a:lnTo>
                    <a:pt x="19616" y="14867"/>
                  </a:lnTo>
                  <a:lnTo>
                    <a:pt x="20277" y="15148"/>
                  </a:lnTo>
                  <a:lnTo>
                    <a:pt x="20057" y="15428"/>
                  </a:lnTo>
                  <a:lnTo>
                    <a:pt x="19395" y="15989"/>
                  </a:lnTo>
                  <a:lnTo>
                    <a:pt x="18514" y="15709"/>
                  </a:lnTo>
                  <a:lnTo>
                    <a:pt x="18073" y="15709"/>
                  </a:lnTo>
                  <a:lnTo>
                    <a:pt x="17853" y="16270"/>
                  </a:lnTo>
                  <a:lnTo>
                    <a:pt x="18293" y="17111"/>
                  </a:lnTo>
                  <a:lnTo>
                    <a:pt x="19175" y="17392"/>
                  </a:lnTo>
                  <a:lnTo>
                    <a:pt x="19616" y="17672"/>
                  </a:lnTo>
                  <a:lnTo>
                    <a:pt x="19395" y="1851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2" name="AutoShape 22"/>
            <p:cNvSpPr/>
            <p:nvPr/>
          </p:nvSpPr>
          <p:spPr bwMode="auto">
            <a:xfrm>
              <a:off x="5005337" y="3814275"/>
              <a:ext cx="687805" cy="88709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26" y="2037"/>
                  </a:moveTo>
                  <a:lnTo>
                    <a:pt x="19894" y="3667"/>
                  </a:lnTo>
                  <a:lnTo>
                    <a:pt x="21600" y="4483"/>
                  </a:lnTo>
                  <a:lnTo>
                    <a:pt x="21600" y="6928"/>
                  </a:lnTo>
                  <a:lnTo>
                    <a:pt x="19326" y="7743"/>
                  </a:lnTo>
                  <a:lnTo>
                    <a:pt x="19326" y="8150"/>
                  </a:lnTo>
                  <a:lnTo>
                    <a:pt x="17052" y="8150"/>
                  </a:lnTo>
                  <a:lnTo>
                    <a:pt x="15915" y="8966"/>
                  </a:lnTo>
                  <a:lnTo>
                    <a:pt x="15915" y="10188"/>
                  </a:lnTo>
                  <a:lnTo>
                    <a:pt x="16484" y="10596"/>
                  </a:lnTo>
                  <a:lnTo>
                    <a:pt x="14778" y="12226"/>
                  </a:lnTo>
                  <a:lnTo>
                    <a:pt x="13642" y="12226"/>
                  </a:lnTo>
                  <a:lnTo>
                    <a:pt x="13642" y="15486"/>
                  </a:lnTo>
                  <a:lnTo>
                    <a:pt x="12505" y="16301"/>
                  </a:lnTo>
                  <a:lnTo>
                    <a:pt x="11936" y="18339"/>
                  </a:lnTo>
                  <a:lnTo>
                    <a:pt x="11368" y="19562"/>
                  </a:lnTo>
                  <a:lnTo>
                    <a:pt x="11368" y="19969"/>
                  </a:lnTo>
                  <a:lnTo>
                    <a:pt x="10800" y="21192"/>
                  </a:lnTo>
                  <a:lnTo>
                    <a:pt x="9663" y="21192"/>
                  </a:lnTo>
                  <a:lnTo>
                    <a:pt x="9094" y="20784"/>
                  </a:lnTo>
                  <a:lnTo>
                    <a:pt x="4547" y="21600"/>
                  </a:lnTo>
                  <a:lnTo>
                    <a:pt x="3978" y="21192"/>
                  </a:lnTo>
                  <a:lnTo>
                    <a:pt x="5684" y="18747"/>
                  </a:lnTo>
                  <a:lnTo>
                    <a:pt x="3978" y="18339"/>
                  </a:lnTo>
                  <a:lnTo>
                    <a:pt x="2842" y="18747"/>
                  </a:lnTo>
                  <a:lnTo>
                    <a:pt x="1705" y="18339"/>
                  </a:lnTo>
                  <a:lnTo>
                    <a:pt x="1705" y="16301"/>
                  </a:lnTo>
                  <a:lnTo>
                    <a:pt x="2842" y="15894"/>
                  </a:lnTo>
                  <a:lnTo>
                    <a:pt x="3410" y="15894"/>
                  </a:lnTo>
                  <a:lnTo>
                    <a:pt x="3410" y="14671"/>
                  </a:lnTo>
                  <a:lnTo>
                    <a:pt x="2273" y="14671"/>
                  </a:lnTo>
                  <a:lnTo>
                    <a:pt x="2273" y="13856"/>
                  </a:lnTo>
                  <a:lnTo>
                    <a:pt x="1136" y="13449"/>
                  </a:lnTo>
                  <a:lnTo>
                    <a:pt x="1136" y="11003"/>
                  </a:lnTo>
                  <a:lnTo>
                    <a:pt x="0" y="10188"/>
                  </a:lnTo>
                  <a:lnTo>
                    <a:pt x="568" y="8966"/>
                  </a:lnTo>
                  <a:lnTo>
                    <a:pt x="2273" y="7743"/>
                  </a:lnTo>
                  <a:lnTo>
                    <a:pt x="2273" y="6520"/>
                  </a:lnTo>
                  <a:lnTo>
                    <a:pt x="1705" y="6113"/>
                  </a:lnTo>
                  <a:lnTo>
                    <a:pt x="2273" y="5298"/>
                  </a:lnTo>
                  <a:lnTo>
                    <a:pt x="1136" y="4075"/>
                  </a:lnTo>
                  <a:lnTo>
                    <a:pt x="2273" y="3260"/>
                  </a:lnTo>
                  <a:lnTo>
                    <a:pt x="3978" y="2852"/>
                  </a:lnTo>
                  <a:lnTo>
                    <a:pt x="7957" y="1222"/>
                  </a:lnTo>
                  <a:lnTo>
                    <a:pt x="10231" y="407"/>
                  </a:lnTo>
                  <a:lnTo>
                    <a:pt x="11936" y="407"/>
                  </a:lnTo>
                  <a:lnTo>
                    <a:pt x="13073" y="0"/>
                  </a:lnTo>
                  <a:lnTo>
                    <a:pt x="13642" y="407"/>
                  </a:lnTo>
                  <a:lnTo>
                    <a:pt x="13073" y="815"/>
                  </a:lnTo>
                  <a:lnTo>
                    <a:pt x="13073" y="1630"/>
                  </a:lnTo>
                  <a:lnTo>
                    <a:pt x="14778" y="1630"/>
                  </a:lnTo>
                  <a:lnTo>
                    <a:pt x="14778" y="815"/>
                  </a:lnTo>
                  <a:lnTo>
                    <a:pt x="15347" y="0"/>
                  </a:lnTo>
                  <a:lnTo>
                    <a:pt x="16484" y="815"/>
                  </a:lnTo>
                  <a:lnTo>
                    <a:pt x="17052" y="1630"/>
                  </a:lnTo>
                  <a:lnTo>
                    <a:pt x="19326" y="1630"/>
                  </a:lnTo>
                  <a:lnTo>
                    <a:pt x="19326" y="203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3" name="AutoShape 23"/>
            <p:cNvSpPr/>
            <p:nvPr/>
          </p:nvSpPr>
          <p:spPr bwMode="auto">
            <a:xfrm>
              <a:off x="4317150" y="3814275"/>
              <a:ext cx="794986" cy="8701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636" y="4153"/>
                  </a:moveTo>
                  <a:lnTo>
                    <a:pt x="20618" y="5400"/>
                  </a:lnTo>
                  <a:lnTo>
                    <a:pt x="20127" y="6230"/>
                  </a:lnTo>
                  <a:lnTo>
                    <a:pt x="21109" y="6646"/>
                  </a:lnTo>
                  <a:lnTo>
                    <a:pt x="19145" y="9138"/>
                  </a:lnTo>
                  <a:lnTo>
                    <a:pt x="18654" y="10384"/>
                  </a:lnTo>
                  <a:lnTo>
                    <a:pt x="19636" y="11215"/>
                  </a:lnTo>
                  <a:lnTo>
                    <a:pt x="19636" y="13707"/>
                  </a:lnTo>
                  <a:lnTo>
                    <a:pt x="20618" y="14123"/>
                  </a:lnTo>
                  <a:lnTo>
                    <a:pt x="20127" y="14953"/>
                  </a:lnTo>
                  <a:lnTo>
                    <a:pt x="21599" y="14953"/>
                  </a:lnTo>
                  <a:lnTo>
                    <a:pt x="21599" y="16199"/>
                  </a:lnTo>
                  <a:lnTo>
                    <a:pt x="21109" y="16199"/>
                  </a:lnTo>
                  <a:lnTo>
                    <a:pt x="20127" y="16615"/>
                  </a:lnTo>
                  <a:lnTo>
                    <a:pt x="20127" y="18692"/>
                  </a:lnTo>
                  <a:lnTo>
                    <a:pt x="19636" y="19107"/>
                  </a:lnTo>
                  <a:lnTo>
                    <a:pt x="16199" y="19107"/>
                  </a:lnTo>
                  <a:lnTo>
                    <a:pt x="16690" y="20769"/>
                  </a:lnTo>
                  <a:lnTo>
                    <a:pt x="15218" y="20769"/>
                  </a:lnTo>
                  <a:lnTo>
                    <a:pt x="13745" y="19523"/>
                  </a:lnTo>
                  <a:lnTo>
                    <a:pt x="13254" y="19938"/>
                  </a:lnTo>
                  <a:lnTo>
                    <a:pt x="13254" y="21184"/>
                  </a:lnTo>
                  <a:lnTo>
                    <a:pt x="12272" y="21184"/>
                  </a:lnTo>
                  <a:lnTo>
                    <a:pt x="11781" y="21599"/>
                  </a:lnTo>
                  <a:lnTo>
                    <a:pt x="10309" y="21599"/>
                  </a:lnTo>
                  <a:lnTo>
                    <a:pt x="10309" y="19938"/>
                  </a:lnTo>
                  <a:lnTo>
                    <a:pt x="9327" y="19938"/>
                  </a:lnTo>
                  <a:lnTo>
                    <a:pt x="9327" y="20769"/>
                  </a:lnTo>
                  <a:lnTo>
                    <a:pt x="8345" y="20769"/>
                  </a:lnTo>
                  <a:lnTo>
                    <a:pt x="8836" y="18276"/>
                  </a:lnTo>
                  <a:lnTo>
                    <a:pt x="9327" y="17446"/>
                  </a:lnTo>
                  <a:lnTo>
                    <a:pt x="9327" y="15369"/>
                  </a:lnTo>
                  <a:lnTo>
                    <a:pt x="8836" y="14953"/>
                  </a:lnTo>
                  <a:lnTo>
                    <a:pt x="5890" y="15369"/>
                  </a:lnTo>
                  <a:lnTo>
                    <a:pt x="5890" y="16199"/>
                  </a:lnTo>
                  <a:lnTo>
                    <a:pt x="4418" y="16615"/>
                  </a:lnTo>
                  <a:lnTo>
                    <a:pt x="3927" y="15784"/>
                  </a:lnTo>
                  <a:lnTo>
                    <a:pt x="3436" y="16615"/>
                  </a:lnTo>
                  <a:lnTo>
                    <a:pt x="1963" y="16199"/>
                  </a:lnTo>
                  <a:lnTo>
                    <a:pt x="1963" y="15784"/>
                  </a:lnTo>
                  <a:lnTo>
                    <a:pt x="1472" y="15784"/>
                  </a:lnTo>
                  <a:lnTo>
                    <a:pt x="1472" y="14953"/>
                  </a:lnTo>
                  <a:lnTo>
                    <a:pt x="981" y="13707"/>
                  </a:lnTo>
                  <a:lnTo>
                    <a:pt x="1963" y="13292"/>
                  </a:lnTo>
                  <a:lnTo>
                    <a:pt x="1472" y="12461"/>
                  </a:lnTo>
                  <a:lnTo>
                    <a:pt x="0" y="12461"/>
                  </a:lnTo>
                  <a:lnTo>
                    <a:pt x="0" y="11630"/>
                  </a:lnTo>
                  <a:lnTo>
                    <a:pt x="1472" y="9969"/>
                  </a:lnTo>
                  <a:lnTo>
                    <a:pt x="1472" y="8723"/>
                  </a:lnTo>
                  <a:lnTo>
                    <a:pt x="1963" y="8307"/>
                  </a:lnTo>
                  <a:lnTo>
                    <a:pt x="1472" y="7061"/>
                  </a:lnTo>
                  <a:lnTo>
                    <a:pt x="981" y="7061"/>
                  </a:lnTo>
                  <a:lnTo>
                    <a:pt x="1472" y="6230"/>
                  </a:lnTo>
                  <a:lnTo>
                    <a:pt x="981" y="4153"/>
                  </a:lnTo>
                  <a:lnTo>
                    <a:pt x="2945" y="1661"/>
                  </a:lnTo>
                  <a:lnTo>
                    <a:pt x="4909" y="1661"/>
                  </a:lnTo>
                  <a:lnTo>
                    <a:pt x="6381" y="2076"/>
                  </a:lnTo>
                  <a:lnTo>
                    <a:pt x="5890" y="415"/>
                  </a:lnTo>
                  <a:lnTo>
                    <a:pt x="6872" y="0"/>
                  </a:lnTo>
                  <a:lnTo>
                    <a:pt x="9327" y="830"/>
                  </a:lnTo>
                  <a:lnTo>
                    <a:pt x="11290" y="830"/>
                  </a:lnTo>
                  <a:lnTo>
                    <a:pt x="12763" y="2076"/>
                  </a:lnTo>
                  <a:lnTo>
                    <a:pt x="15218" y="2076"/>
                  </a:lnTo>
                  <a:lnTo>
                    <a:pt x="15709" y="2492"/>
                  </a:lnTo>
                  <a:lnTo>
                    <a:pt x="17672" y="1661"/>
                  </a:lnTo>
                  <a:lnTo>
                    <a:pt x="18654" y="1661"/>
                  </a:lnTo>
                  <a:lnTo>
                    <a:pt x="18654" y="4153"/>
                  </a:lnTo>
                  <a:lnTo>
                    <a:pt x="19636" y="415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 name="AutoShape 24"/>
            <p:cNvSpPr/>
            <p:nvPr/>
          </p:nvSpPr>
          <p:spPr bwMode="auto">
            <a:xfrm>
              <a:off x="4247579" y="3317987"/>
              <a:ext cx="1101476" cy="66340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6740"/>
                  </a:moveTo>
                  <a:lnTo>
                    <a:pt x="19829" y="17820"/>
                  </a:lnTo>
                  <a:lnTo>
                    <a:pt x="17350" y="19980"/>
                  </a:lnTo>
                  <a:lnTo>
                    <a:pt x="16288" y="20520"/>
                  </a:lnTo>
                  <a:lnTo>
                    <a:pt x="15580" y="21600"/>
                  </a:lnTo>
                  <a:lnTo>
                    <a:pt x="14518" y="21600"/>
                  </a:lnTo>
                  <a:lnTo>
                    <a:pt x="14872" y="18360"/>
                  </a:lnTo>
                  <a:lnTo>
                    <a:pt x="14163" y="18360"/>
                  </a:lnTo>
                  <a:lnTo>
                    <a:pt x="12747" y="19440"/>
                  </a:lnTo>
                  <a:lnTo>
                    <a:pt x="12393" y="18900"/>
                  </a:lnTo>
                  <a:lnTo>
                    <a:pt x="10622" y="18900"/>
                  </a:lnTo>
                  <a:lnTo>
                    <a:pt x="9914" y="17280"/>
                  </a:lnTo>
                  <a:lnTo>
                    <a:pt x="8144" y="17280"/>
                  </a:lnTo>
                  <a:lnTo>
                    <a:pt x="6373" y="16200"/>
                  </a:lnTo>
                  <a:lnTo>
                    <a:pt x="5665" y="16740"/>
                  </a:lnTo>
                  <a:lnTo>
                    <a:pt x="6019" y="18900"/>
                  </a:lnTo>
                  <a:lnTo>
                    <a:pt x="4957" y="18360"/>
                  </a:lnTo>
                  <a:lnTo>
                    <a:pt x="3540" y="18360"/>
                  </a:lnTo>
                  <a:lnTo>
                    <a:pt x="2124" y="21600"/>
                  </a:lnTo>
                  <a:lnTo>
                    <a:pt x="354" y="18360"/>
                  </a:lnTo>
                  <a:lnTo>
                    <a:pt x="0" y="18360"/>
                  </a:lnTo>
                  <a:lnTo>
                    <a:pt x="354" y="17280"/>
                  </a:lnTo>
                  <a:lnTo>
                    <a:pt x="708" y="16740"/>
                  </a:lnTo>
                  <a:lnTo>
                    <a:pt x="0" y="15660"/>
                  </a:lnTo>
                  <a:lnTo>
                    <a:pt x="0" y="15120"/>
                  </a:lnTo>
                  <a:lnTo>
                    <a:pt x="708" y="14040"/>
                  </a:lnTo>
                  <a:lnTo>
                    <a:pt x="3186" y="14040"/>
                  </a:lnTo>
                  <a:lnTo>
                    <a:pt x="4249" y="12960"/>
                  </a:lnTo>
                  <a:lnTo>
                    <a:pt x="4957" y="12420"/>
                  </a:lnTo>
                  <a:lnTo>
                    <a:pt x="4957" y="10800"/>
                  </a:lnTo>
                  <a:lnTo>
                    <a:pt x="3540" y="8099"/>
                  </a:lnTo>
                  <a:lnTo>
                    <a:pt x="3186" y="5399"/>
                  </a:lnTo>
                  <a:lnTo>
                    <a:pt x="3895" y="3779"/>
                  </a:lnTo>
                  <a:lnTo>
                    <a:pt x="3895" y="2699"/>
                  </a:lnTo>
                  <a:lnTo>
                    <a:pt x="3186" y="539"/>
                  </a:lnTo>
                  <a:lnTo>
                    <a:pt x="5665" y="539"/>
                  </a:lnTo>
                  <a:lnTo>
                    <a:pt x="6373" y="1079"/>
                  </a:lnTo>
                  <a:lnTo>
                    <a:pt x="7436" y="0"/>
                  </a:lnTo>
                  <a:lnTo>
                    <a:pt x="9206" y="4859"/>
                  </a:lnTo>
                  <a:lnTo>
                    <a:pt x="12393" y="4859"/>
                  </a:lnTo>
                  <a:lnTo>
                    <a:pt x="13101" y="5399"/>
                  </a:lnTo>
                  <a:lnTo>
                    <a:pt x="13809" y="4859"/>
                  </a:lnTo>
                  <a:lnTo>
                    <a:pt x="14872" y="5939"/>
                  </a:lnTo>
                  <a:lnTo>
                    <a:pt x="14872" y="7559"/>
                  </a:lnTo>
                  <a:lnTo>
                    <a:pt x="15580" y="8639"/>
                  </a:lnTo>
                  <a:lnTo>
                    <a:pt x="15934" y="7559"/>
                  </a:lnTo>
                  <a:lnTo>
                    <a:pt x="16642" y="8639"/>
                  </a:lnTo>
                  <a:lnTo>
                    <a:pt x="18059" y="8639"/>
                  </a:lnTo>
                  <a:lnTo>
                    <a:pt x="18413" y="8099"/>
                  </a:lnTo>
                  <a:lnTo>
                    <a:pt x="20537" y="10259"/>
                  </a:lnTo>
                  <a:lnTo>
                    <a:pt x="20891" y="12960"/>
                  </a:lnTo>
                  <a:lnTo>
                    <a:pt x="20891" y="14580"/>
                  </a:lnTo>
                  <a:lnTo>
                    <a:pt x="21600" y="1674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5" name="AutoShape 25"/>
            <p:cNvSpPr/>
            <p:nvPr/>
          </p:nvSpPr>
          <p:spPr bwMode="auto">
            <a:xfrm>
              <a:off x="5131316" y="3083003"/>
              <a:ext cx="685931" cy="80062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684" y="449"/>
                  </a:moveTo>
                  <a:lnTo>
                    <a:pt x="6252" y="0"/>
                  </a:lnTo>
                  <a:lnTo>
                    <a:pt x="8526" y="449"/>
                  </a:lnTo>
                  <a:lnTo>
                    <a:pt x="9094" y="1799"/>
                  </a:lnTo>
                  <a:lnTo>
                    <a:pt x="10800" y="1799"/>
                  </a:lnTo>
                  <a:lnTo>
                    <a:pt x="12505" y="3599"/>
                  </a:lnTo>
                  <a:lnTo>
                    <a:pt x="13073" y="3149"/>
                  </a:lnTo>
                  <a:lnTo>
                    <a:pt x="14210" y="5399"/>
                  </a:lnTo>
                  <a:lnTo>
                    <a:pt x="15915" y="7649"/>
                  </a:lnTo>
                  <a:lnTo>
                    <a:pt x="17052" y="7649"/>
                  </a:lnTo>
                  <a:lnTo>
                    <a:pt x="18189" y="6749"/>
                  </a:lnTo>
                  <a:lnTo>
                    <a:pt x="19326" y="8099"/>
                  </a:lnTo>
                  <a:lnTo>
                    <a:pt x="18189" y="8999"/>
                  </a:lnTo>
                  <a:lnTo>
                    <a:pt x="17621" y="8099"/>
                  </a:lnTo>
                  <a:lnTo>
                    <a:pt x="16484" y="8099"/>
                  </a:lnTo>
                  <a:lnTo>
                    <a:pt x="16484" y="9899"/>
                  </a:lnTo>
                  <a:lnTo>
                    <a:pt x="15915" y="10800"/>
                  </a:lnTo>
                  <a:lnTo>
                    <a:pt x="17621" y="12600"/>
                  </a:lnTo>
                  <a:lnTo>
                    <a:pt x="17621" y="13950"/>
                  </a:lnTo>
                  <a:lnTo>
                    <a:pt x="20463" y="13950"/>
                  </a:lnTo>
                  <a:lnTo>
                    <a:pt x="21599" y="14850"/>
                  </a:lnTo>
                  <a:lnTo>
                    <a:pt x="20463" y="16650"/>
                  </a:lnTo>
                  <a:lnTo>
                    <a:pt x="21031" y="18000"/>
                  </a:lnTo>
                  <a:lnTo>
                    <a:pt x="19894" y="18000"/>
                  </a:lnTo>
                  <a:lnTo>
                    <a:pt x="19894" y="17550"/>
                  </a:lnTo>
                  <a:lnTo>
                    <a:pt x="18757" y="17550"/>
                  </a:lnTo>
                  <a:lnTo>
                    <a:pt x="18757" y="18450"/>
                  </a:lnTo>
                  <a:lnTo>
                    <a:pt x="19326" y="19350"/>
                  </a:lnTo>
                  <a:lnTo>
                    <a:pt x="18757" y="19350"/>
                  </a:lnTo>
                  <a:lnTo>
                    <a:pt x="18757" y="20250"/>
                  </a:lnTo>
                  <a:lnTo>
                    <a:pt x="16484" y="21600"/>
                  </a:lnTo>
                  <a:lnTo>
                    <a:pt x="15915" y="21600"/>
                  </a:lnTo>
                  <a:lnTo>
                    <a:pt x="15347" y="21150"/>
                  </a:lnTo>
                  <a:lnTo>
                    <a:pt x="13073" y="21600"/>
                  </a:lnTo>
                  <a:lnTo>
                    <a:pt x="11936" y="19800"/>
                  </a:lnTo>
                  <a:lnTo>
                    <a:pt x="10800" y="20700"/>
                  </a:lnTo>
                  <a:lnTo>
                    <a:pt x="10800" y="21600"/>
                  </a:lnTo>
                  <a:lnTo>
                    <a:pt x="9094" y="21600"/>
                  </a:lnTo>
                  <a:lnTo>
                    <a:pt x="9094" y="20700"/>
                  </a:lnTo>
                  <a:lnTo>
                    <a:pt x="9663" y="20250"/>
                  </a:lnTo>
                  <a:lnTo>
                    <a:pt x="9094" y="19800"/>
                  </a:lnTo>
                  <a:lnTo>
                    <a:pt x="8526" y="20700"/>
                  </a:lnTo>
                  <a:lnTo>
                    <a:pt x="6252" y="20250"/>
                  </a:lnTo>
                  <a:lnTo>
                    <a:pt x="5684" y="17550"/>
                  </a:lnTo>
                  <a:lnTo>
                    <a:pt x="5684" y="16650"/>
                  </a:lnTo>
                  <a:lnTo>
                    <a:pt x="5115" y="14850"/>
                  </a:lnTo>
                  <a:lnTo>
                    <a:pt x="2273" y="13500"/>
                  </a:lnTo>
                  <a:lnTo>
                    <a:pt x="5115" y="12150"/>
                  </a:lnTo>
                  <a:lnTo>
                    <a:pt x="5684" y="12150"/>
                  </a:lnTo>
                  <a:lnTo>
                    <a:pt x="5115" y="8999"/>
                  </a:lnTo>
                  <a:lnTo>
                    <a:pt x="3410" y="9449"/>
                  </a:lnTo>
                  <a:lnTo>
                    <a:pt x="1705" y="8549"/>
                  </a:lnTo>
                  <a:lnTo>
                    <a:pt x="1136" y="7649"/>
                  </a:lnTo>
                  <a:lnTo>
                    <a:pt x="0" y="7649"/>
                  </a:lnTo>
                  <a:lnTo>
                    <a:pt x="568" y="6749"/>
                  </a:lnTo>
                  <a:lnTo>
                    <a:pt x="2273" y="6749"/>
                  </a:lnTo>
                  <a:lnTo>
                    <a:pt x="2842" y="4949"/>
                  </a:lnTo>
                  <a:lnTo>
                    <a:pt x="2842" y="2249"/>
                  </a:lnTo>
                  <a:lnTo>
                    <a:pt x="3410" y="2249"/>
                  </a:lnTo>
                  <a:lnTo>
                    <a:pt x="5115" y="3149"/>
                  </a:lnTo>
                  <a:lnTo>
                    <a:pt x="5684" y="4049"/>
                  </a:lnTo>
                  <a:lnTo>
                    <a:pt x="7389" y="2699"/>
                  </a:lnTo>
                  <a:lnTo>
                    <a:pt x="7389" y="1799"/>
                  </a:lnTo>
                  <a:lnTo>
                    <a:pt x="5684" y="899"/>
                  </a:lnTo>
                  <a:lnTo>
                    <a:pt x="5684" y="44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6" name="AutoShape 26"/>
            <p:cNvSpPr/>
            <p:nvPr/>
          </p:nvSpPr>
          <p:spPr bwMode="auto">
            <a:xfrm>
              <a:off x="4518341" y="2832978"/>
              <a:ext cx="849514" cy="74799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489" y="480"/>
                  </a:moveTo>
                  <a:lnTo>
                    <a:pt x="14246" y="0"/>
                  </a:lnTo>
                  <a:lnTo>
                    <a:pt x="15165" y="960"/>
                  </a:lnTo>
                  <a:lnTo>
                    <a:pt x="17463" y="1440"/>
                  </a:lnTo>
                  <a:lnTo>
                    <a:pt x="18382" y="960"/>
                  </a:lnTo>
                  <a:lnTo>
                    <a:pt x="19302" y="960"/>
                  </a:lnTo>
                  <a:lnTo>
                    <a:pt x="16085" y="3840"/>
                  </a:lnTo>
                  <a:lnTo>
                    <a:pt x="15625" y="5280"/>
                  </a:lnTo>
                  <a:lnTo>
                    <a:pt x="16085" y="5760"/>
                  </a:lnTo>
                  <a:lnTo>
                    <a:pt x="16544" y="5760"/>
                  </a:lnTo>
                  <a:lnTo>
                    <a:pt x="18382" y="7680"/>
                  </a:lnTo>
                  <a:lnTo>
                    <a:pt x="20221" y="7680"/>
                  </a:lnTo>
                  <a:lnTo>
                    <a:pt x="20221" y="8640"/>
                  </a:lnTo>
                  <a:lnTo>
                    <a:pt x="21600" y="9120"/>
                  </a:lnTo>
                  <a:lnTo>
                    <a:pt x="21600" y="10080"/>
                  </a:lnTo>
                  <a:lnTo>
                    <a:pt x="20221" y="11519"/>
                  </a:lnTo>
                  <a:lnTo>
                    <a:pt x="20221" y="10560"/>
                  </a:lnTo>
                  <a:lnTo>
                    <a:pt x="18842" y="9600"/>
                  </a:lnTo>
                  <a:lnTo>
                    <a:pt x="17923" y="9600"/>
                  </a:lnTo>
                  <a:lnTo>
                    <a:pt x="17923" y="12479"/>
                  </a:lnTo>
                  <a:lnTo>
                    <a:pt x="17463" y="14399"/>
                  </a:lnTo>
                  <a:lnTo>
                    <a:pt x="16085" y="14399"/>
                  </a:lnTo>
                  <a:lnTo>
                    <a:pt x="15625" y="14879"/>
                  </a:lnTo>
                  <a:lnTo>
                    <a:pt x="16544" y="15359"/>
                  </a:lnTo>
                  <a:lnTo>
                    <a:pt x="17004" y="16319"/>
                  </a:lnTo>
                  <a:lnTo>
                    <a:pt x="18382" y="17279"/>
                  </a:lnTo>
                  <a:lnTo>
                    <a:pt x="19761" y="16799"/>
                  </a:lnTo>
                  <a:lnTo>
                    <a:pt x="20221" y="20159"/>
                  </a:lnTo>
                  <a:lnTo>
                    <a:pt x="17463" y="21599"/>
                  </a:lnTo>
                  <a:lnTo>
                    <a:pt x="17004" y="21119"/>
                  </a:lnTo>
                  <a:lnTo>
                    <a:pt x="16544" y="21599"/>
                  </a:lnTo>
                  <a:lnTo>
                    <a:pt x="14706" y="21599"/>
                  </a:lnTo>
                  <a:lnTo>
                    <a:pt x="13787" y="20639"/>
                  </a:lnTo>
                  <a:lnTo>
                    <a:pt x="13327" y="21599"/>
                  </a:lnTo>
                  <a:lnTo>
                    <a:pt x="12408" y="20639"/>
                  </a:lnTo>
                  <a:lnTo>
                    <a:pt x="12408" y="19199"/>
                  </a:lnTo>
                  <a:lnTo>
                    <a:pt x="11029" y="18239"/>
                  </a:lnTo>
                  <a:lnTo>
                    <a:pt x="10110" y="18719"/>
                  </a:lnTo>
                  <a:lnTo>
                    <a:pt x="9191" y="18239"/>
                  </a:lnTo>
                  <a:lnTo>
                    <a:pt x="5055" y="17759"/>
                  </a:lnTo>
                  <a:lnTo>
                    <a:pt x="2757" y="13919"/>
                  </a:lnTo>
                  <a:lnTo>
                    <a:pt x="919" y="11039"/>
                  </a:lnTo>
                  <a:lnTo>
                    <a:pt x="0" y="7680"/>
                  </a:lnTo>
                  <a:lnTo>
                    <a:pt x="1838" y="7680"/>
                  </a:lnTo>
                  <a:lnTo>
                    <a:pt x="6434" y="4800"/>
                  </a:lnTo>
                  <a:lnTo>
                    <a:pt x="9651" y="4800"/>
                  </a:lnTo>
                  <a:lnTo>
                    <a:pt x="11029" y="2880"/>
                  </a:lnTo>
                  <a:lnTo>
                    <a:pt x="11489" y="48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7" name="AutoShape 27"/>
            <p:cNvSpPr/>
            <p:nvPr/>
          </p:nvSpPr>
          <p:spPr bwMode="auto">
            <a:xfrm>
              <a:off x="4501419" y="2150582"/>
              <a:ext cx="559950" cy="95101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116" y="15915"/>
                  </a:moveTo>
                  <a:lnTo>
                    <a:pt x="17419" y="17810"/>
                  </a:lnTo>
                  <a:lnTo>
                    <a:pt x="15329" y="19326"/>
                  </a:lnTo>
                  <a:lnTo>
                    <a:pt x="11845" y="18947"/>
                  </a:lnTo>
                  <a:lnTo>
                    <a:pt x="6967" y="20463"/>
                  </a:lnTo>
                  <a:lnTo>
                    <a:pt x="3483" y="21600"/>
                  </a:lnTo>
                  <a:lnTo>
                    <a:pt x="696" y="21600"/>
                  </a:lnTo>
                  <a:lnTo>
                    <a:pt x="0" y="21221"/>
                  </a:lnTo>
                  <a:lnTo>
                    <a:pt x="1393" y="18189"/>
                  </a:lnTo>
                  <a:lnTo>
                    <a:pt x="2090" y="17431"/>
                  </a:lnTo>
                  <a:lnTo>
                    <a:pt x="696" y="15536"/>
                  </a:lnTo>
                  <a:lnTo>
                    <a:pt x="1393" y="12505"/>
                  </a:lnTo>
                  <a:lnTo>
                    <a:pt x="2090" y="10610"/>
                  </a:lnTo>
                  <a:lnTo>
                    <a:pt x="2787" y="9852"/>
                  </a:lnTo>
                  <a:lnTo>
                    <a:pt x="1393" y="9094"/>
                  </a:lnTo>
                  <a:lnTo>
                    <a:pt x="4877" y="5305"/>
                  </a:lnTo>
                  <a:lnTo>
                    <a:pt x="4877" y="3789"/>
                  </a:lnTo>
                  <a:lnTo>
                    <a:pt x="6270" y="3789"/>
                  </a:lnTo>
                  <a:lnTo>
                    <a:pt x="10451" y="1136"/>
                  </a:lnTo>
                  <a:lnTo>
                    <a:pt x="12541" y="757"/>
                  </a:lnTo>
                  <a:lnTo>
                    <a:pt x="14632" y="0"/>
                  </a:lnTo>
                  <a:lnTo>
                    <a:pt x="15329" y="378"/>
                  </a:lnTo>
                  <a:lnTo>
                    <a:pt x="18812" y="0"/>
                  </a:lnTo>
                  <a:lnTo>
                    <a:pt x="20903" y="1136"/>
                  </a:lnTo>
                  <a:lnTo>
                    <a:pt x="18812" y="1515"/>
                  </a:lnTo>
                  <a:lnTo>
                    <a:pt x="18116" y="2273"/>
                  </a:lnTo>
                  <a:lnTo>
                    <a:pt x="20903" y="2273"/>
                  </a:lnTo>
                  <a:lnTo>
                    <a:pt x="21599" y="4168"/>
                  </a:lnTo>
                  <a:lnTo>
                    <a:pt x="20206" y="5684"/>
                  </a:lnTo>
                  <a:lnTo>
                    <a:pt x="18812" y="4926"/>
                  </a:lnTo>
                  <a:lnTo>
                    <a:pt x="16722" y="5684"/>
                  </a:lnTo>
                  <a:lnTo>
                    <a:pt x="17419" y="6442"/>
                  </a:lnTo>
                  <a:lnTo>
                    <a:pt x="16025" y="7578"/>
                  </a:lnTo>
                  <a:lnTo>
                    <a:pt x="19509" y="10231"/>
                  </a:lnTo>
                  <a:lnTo>
                    <a:pt x="16722" y="14400"/>
                  </a:lnTo>
                  <a:lnTo>
                    <a:pt x="18116" y="1591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8" name="AutoShape 28"/>
            <p:cNvSpPr/>
            <p:nvPr/>
          </p:nvSpPr>
          <p:spPr bwMode="auto">
            <a:xfrm>
              <a:off x="3903486" y="2316012"/>
              <a:ext cx="723532" cy="126495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7052"/>
                  </a:moveTo>
                  <a:lnTo>
                    <a:pt x="19980" y="17621"/>
                  </a:lnTo>
                  <a:lnTo>
                    <a:pt x="18900" y="17336"/>
                  </a:lnTo>
                  <a:lnTo>
                    <a:pt x="15120" y="17336"/>
                  </a:lnTo>
                  <a:lnTo>
                    <a:pt x="16200" y="18473"/>
                  </a:lnTo>
                  <a:lnTo>
                    <a:pt x="15120" y="19894"/>
                  </a:lnTo>
                  <a:lnTo>
                    <a:pt x="15660" y="21599"/>
                  </a:lnTo>
                  <a:lnTo>
                    <a:pt x="13500" y="21315"/>
                  </a:lnTo>
                  <a:lnTo>
                    <a:pt x="10259" y="20178"/>
                  </a:lnTo>
                  <a:lnTo>
                    <a:pt x="6479" y="19610"/>
                  </a:lnTo>
                  <a:lnTo>
                    <a:pt x="3779" y="18473"/>
                  </a:lnTo>
                  <a:lnTo>
                    <a:pt x="1079" y="18473"/>
                  </a:lnTo>
                  <a:lnTo>
                    <a:pt x="1079" y="18189"/>
                  </a:lnTo>
                  <a:lnTo>
                    <a:pt x="0" y="17905"/>
                  </a:lnTo>
                  <a:lnTo>
                    <a:pt x="539" y="17621"/>
                  </a:lnTo>
                  <a:lnTo>
                    <a:pt x="539" y="16768"/>
                  </a:lnTo>
                  <a:lnTo>
                    <a:pt x="0" y="16484"/>
                  </a:lnTo>
                  <a:lnTo>
                    <a:pt x="1079" y="16199"/>
                  </a:lnTo>
                  <a:lnTo>
                    <a:pt x="3239" y="16199"/>
                  </a:lnTo>
                  <a:lnTo>
                    <a:pt x="3239" y="12221"/>
                  </a:lnTo>
                  <a:lnTo>
                    <a:pt x="5939" y="12221"/>
                  </a:lnTo>
                  <a:lnTo>
                    <a:pt x="5939" y="12789"/>
                  </a:lnTo>
                  <a:lnTo>
                    <a:pt x="7559" y="12789"/>
                  </a:lnTo>
                  <a:lnTo>
                    <a:pt x="7559" y="11652"/>
                  </a:lnTo>
                  <a:lnTo>
                    <a:pt x="10800" y="11652"/>
                  </a:lnTo>
                  <a:lnTo>
                    <a:pt x="11340" y="9947"/>
                  </a:lnTo>
                  <a:lnTo>
                    <a:pt x="11340" y="8810"/>
                  </a:lnTo>
                  <a:lnTo>
                    <a:pt x="9719" y="8242"/>
                  </a:lnTo>
                  <a:lnTo>
                    <a:pt x="7559" y="7389"/>
                  </a:lnTo>
                  <a:lnTo>
                    <a:pt x="6479" y="6536"/>
                  </a:lnTo>
                  <a:lnTo>
                    <a:pt x="7019" y="5115"/>
                  </a:lnTo>
                  <a:lnTo>
                    <a:pt x="8099" y="4547"/>
                  </a:lnTo>
                  <a:lnTo>
                    <a:pt x="9719" y="5115"/>
                  </a:lnTo>
                  <a:lnTo>
                    <a:pt x="11880" y="5115"/>
                  </a:lnTo>
                  <a:lnTo>
                    <a:pt x="12420" y="4263"/>
                  </a:lnTo>
                  <a:lnTo>
                    <a:pt x="13500" y="4263"/>
                  </a:lnTo>
                  <a:lnTo>
                    <a:pt x="12960" y="3126"/>
                  </a:lnTo>
                  <a:lnTo>
                    <a:pt x="16740" y="1136"/>
                  </a:lnTo>
                  <a:lnTo>
                    <a:pt x="16740" y="568"/>
                  </a:lnTo>
                  <a:lnTo>
                    <a:pt x="18900" y="568"/>
                  </a:lnTo>
                  <a:lnTo>
                    <a:pt x="19440" y="852"/>
                  </a:lnTo>
                  <a:lnTo>
                    <a:pt x="19980" y="284"/>
                  </a:lnTo>
                  <a:lnTo>
                    <a:pt x="20520" y="0"/>
                  </a:lnTo>
                  <a:lnTo>
                    <a:pt x="21600" y="852"/>
                  </a:lnTo>
                  <a:lnTo>
                    <a:pt x="21600" y="1136"/>
                  </a:lnTo>
                  <a:lnTo>
                    <a:pt x="18900" y="3978"/>
                  </a:lnTo>
                  <a:lnTo>
                    <a:pt x="19980" y="4547"/>
                  </a:lnTo>
                  <a:lnTo>
                    <a:pt x="18900" y="6536"/>
                  </a:lnTo>
                  <a:lnTo>
                    <a:pt x="18360" y="8810"/>
                  </a:lnTo>
                  <a:lnTo>
                    <a:pt x="19440" y="10231"/>
                  </a:lnTo>
                  <a:lnTo>
                    <a:pt x="17820" y="12789"/>
                  </a:lnTo>
                  <a:lnTo>
                    <a:pt x="18360" y="13357"/>
                  </a:lnTo>
                  <a:lnTo>
                    <a:pt x="19440" y="15347"/>
                  </a:lnTo>
                  <a:lnTo>
                    <a:pt x="21600" y="1705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9" name="AutoShape 29"/>
            <p:cNvSpPr/>
            <p:nvPr/>
          </p:nvSpPr>
          <p:spPr bwMode="auto">
            <a:xfrm>
              <a:off x="3768105" y="2332930"/>
              <a:ext cx="394500" cy="65023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07"/>
                  </a:moveTo>
                  <a:lnTo>
                    <a:pt x="19636" y="7199"/>
                  </a:lnTo>
                  <a:lnTo>
                    <a:pt x="14727" y="6092"/>
                  </a:lnTo>
                  <a:lnTo>
                    <a:pt x="16690" y="2215"/>
                  </a:lnTo>
                  <a:lnTo>
                    <a:pt x="15709" y="0"/>
                  </a:lnTo>
                  <a:lnTo>
                    <a:pt x="8836" y="3876"/>
                  </a:lnTo>
                  <a:lnTo>
                    <a:pt x="7854" y="7753"/>
                  </a:lnTo>
                  <a:lnTo>
                    <a:pt x="4909" y="8307"/>
                  </a:lnTo>
                  <a:lnTo>
                    <a:pt x="981" y="9969"/>
                  </a:lnTo>
                  <a:lnTo>
                    <a:pt x="0" y="11630"/>
                  </a:lnTo>
                  <a:lnTo>
                    <a:pt x="4909" y="13292"/>
                  </a:lnTo>
                  <a:lnTo>
                    <a:pt x="4909" y="15507"/>
                  </a:lnTo>
                  <a:lnTo>
                    <a:pt x="5890" y="16615"/>
                  </a:lnTo>
                  <a:lnTo>
                    <a:pt x="4909" y="18276"/>
                  </a:lnTo>
                  <a:lnTo>
                    <a:pt x="5890" y="19384"/>
                  </a:lnTo>
                  <a:lnTo>
                    <a:pt x="11781" y="21600"/>
                  </a:lnTo>
                  <a:lnTo>
                    <a:pt x="13745" y="21600"/>
                  </a:lnTo>
                  <a:lnTo>
                    <a:pt x="13745" y="20492"/>
                  </a:lnTo>
                  <a:lnTo>
                    <a:pt x="15709" y="18830"/>
                  </a:lnTo>
                  <a:lnTo>
                    <a:pt x="14727" y="16615"/>
                  </a:lnTo>
                  <a:lnTo>
                    <a:pt x="13745" y="16615"/>
                  </a:lnTo>
                  <a:lnTo>
                    <a:pt x="12763" y="14400"/>
                  </a:lnTo>
                  <a:lnTo>
                    <a:pt x="14727" y="14400"/>
                  </a:lnTo>
                  <a:lnTo>
                    <a:pt x="14727" y="12184"/>
                  </a:lnTo>
                  <a:lnTo>
                    <a:pt x="16690" y="12184"/>
                  </a:lnTo>
                  <a:lnTo>
                    <a:pt x="18654" y="12738"/>
                  </a:lnTo>
                  <a:lnTo>
                    <a:pt x="19636" y="9415"/>
                  </a:lnTo>
                  <a:lnTo>
                    <a:pt x="21600" y="830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0" name="AutoShape 30"/>
            <p:cNvSpPr/>
            <p:nvPr/>
          </p:nvSpPr>
          <p:spPr bwMode="auto">
            <a:xfrm>
              <a:off x="2348484" y="1684372"/>
              <a:ext cx="1934442" cy="174808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149" y="11725"/>
                  </a:moveTo>
                  <a:lnTo>
                    <a:pt x="15947" y="12342"/>
                  </a:lnTo>
                  <a:lnTo>
                    <a:pt x="17158" y="12960"/>
                  </a:lnTo>
                  <a:lnTo>
                    <a:pt x="16957" y="13782"/>
                  </a:lnTo>
                  <a:lnTo>
                    <a:pt x="17158" y="13988"/>
                  </a:lnTo>
                  <a:lnTo>
                    <a:pt x="16957" y="14605"/>
                  </a:lnTo>
                  <a:lnTo>
                    <a:pt x="17158" y="15222"/>
                  </a:lnTo>
                  <a:lnTo>
                    <a:pt x="18571" y="16045"/>
                  </a:lnTo>
                  <a:lnTo>
                    <a:pt x="18773" y="16045"/>
                  </a:lnTo>
                  <a:lnTo>
                    <a:pt x="18773" y="15428"/>
                  </a:lnTo>
                  <a:lnTo>
                    <a:pt x="19177" y="15017"/>
                  </a:lnTo>
                  <a:lnTo>
                    <a:pt x="18975" y="14194"/>
                  </a:lnTo>
                  <a:lnTo>
                    <a:pt x="18571" y="13988"/>
                  </a:lnTo>
                  <a:lnTo>
                    <a:pt x="18571" y="13371"/>
                  </a:lnTo>
                  <a:lnTo>
                    <a:pt x="18975" y="13371"/>
                  </a:lnTo>
                  <a:lnTo>
                    <a:pt x="18975" y="12548"/>
                  </a:lnTo>
                  <a:lnTo>
                    <a:pt x="19783" y="12754"/>
                  </a:lnTo>
                  <a:lnTo>
                    <a:pt x="20186" y="13165"/>
                  </a:lnTo>
                  <a:lnTo>
                    <a:pt x="21196" y="13782"/>
                  </a:lnTo>
                  <a:lnTo>
                    <a:pt x="21600" y="14194"/>
                  </a:lnTo>
                  <a:lnTo>
                    <a:pt x="21398" y="16251"/>
                  </a:lnTo>
                  <a:lnTo>
                    <a:pt x="20186" y="16251"/>
                  </a:lnTo>
                  <a:lnTo>
                    <a:pt x="20186" y="17074"/>
                  </a:lnTo>
                  <a:lnTo>
                    <a:pt x="19581" y="17074"/>
                  </a:lnTo>
                  <a:lnTo>
                    <a:pt x="19581" y="16662"/>
                  </a:lnTo>
                  <a:lnTo>
                    <a:pt x="18571" y="16662"/>
                  </a:lnTo>
                  <a:lnTo>
                    <a:pt x="18571" y="19542"/>
                  </a:lnTo>
                  <a:lnTo>
                    <a:pt x="17764" y="19337"/>
                  </a:lnTo>
                  <a:lnTo>
                    <a:pt x="17360" y="19748"/>
                  </a:lnTo>
                  <a:lnTo>
                    <a:pt x="17562" y="19954"/>
                  </a:lnTo>
                  <a:lnTo>
                    <a:pt x="17764" y="20571"/>
                  </a:lnTo>
                  <a:lnTo>
                    <a:pt x="17360" y="20777"/>
                  </a:lnTo>
                  <a:lnTo>
                    <a:pt x="16755" y="21600"/>
                  </a:lnTo>
                  <a:lnTo>
                    <a:pt x="15947" y="21600"/>
                  </a:lnTo>
                  <a:lnTo>
                    <a:pt x="15342" y="20982"/>
                  </a:lnTo>
                  <a:lnTo>
                    <a:pt x="14938" y="19542"/>
                  </a:lnTo>
                  <a:lnTo>
                    <a:pt x="14938" y="19337"/>
                  </a:lnTo>
                  <a:lnTo>
                    <a:pt x="14534" y="19337"/>
                  </a:lnTo>
                  <a:lnTo>
                    <a:pt x="13727" y="18925"/>
                  </a:lnTo>
                  <a:lnTo>
                    <a:pt x="13323" y="17897"/>
                  </a:lnTo>
                  <a:lnTo>
                    <a:pt x="12515" y="18308"/>
                  </a:lnTo>
                  <a:lnTo>
                    <a:pt x="12314" y="18308"/>
                  </a:lnTo>
                  <a:lnTo>
                    <a:pt x="12314" y="18720"/>
                  </a:lnTo>
                  <a:lnTo>
                    <a:pt x="12515" y="19337"/>
                  </a:lnTo>
                  <a:lnTo>
                    <a:pt x="12112" y="19954"/>
                  </a:lnTo>
                  <a:lnTo>
                    <a:pt x="11304" y="19748"/>
                  </a:lnTo>
                  <a:lnTo>
                    <a:pt x="11708" y="19131"/>
                  </a:lnTo>
                  <a:lnTo>
                    <a:pt x="11304" y="18925"/>
                  </a:lnTo>
                  <a:lnTo>
                    <a:pt x="10497" y="18720"/>
                  </a:lnTo>
                  <a:lnTo>
                    <a:pt x="10093" y="18102"/>
                  </a:lnTo>
                  <a:lnTo>
                    <a:pt x="10295" y="17691"/>
                  </a:lnTo>
                  <a:lnTo>
                    <a:pt x="10699" y="17691"/>
                  </a:lnTo>
                  <a:lnTo>
                    <a:pt x="11506" y="17897"/>
                  </a:lnTo>
                  <a:lnTo>
                    <a:pt x="12112" y="17485"/>
                  </a:lnTo>
                  <a:lnTo>
                    <a:pt x="12314" y="17280"/>
                  </a:lnTo>
                  <a:lnTo>
                    <a:pt x="11708" y="17074"/>
                  </a:lnTo>
                  <a:lnTo>
                    <a:pt x="11708" y="16457"/>
                  </a:lnTo>
                  <a:lnTo>
                    <a:pt x="12515" y="16251"/>
                  </a:lnTo>
                  <a:lnTo>
                    <a:pt x="12717" y="15428"/>
                  </a:lnTo>
                  <a:lnTo>
                    <a:pt x="13323" y="15428"/>
                  </a:lnTo>
                  <a:lnTo>
                    <a:pt x="13525" y="14605"/>
                  </a:lnTo>
                  <a:lnTo>
                    <a:pt x="13121" y="12342"/>
                  </a:lnTo>
                  <a:lnTo>
                    <a:pt x="12112" y="10491"/>
                  </a:lnTo>
                  <a:lnTo>
                    <a:pt x="12112" y="11108"/>
                  </a:lnTo>
                  <a:lnTo>
                    <a:pt x="10295" y="9257"/>
                  </a:lnTo>
                  <a:lnTo>
                    <a:pt x="9891" y="9462"/>
                  </a:lnTo>
                  <a:lnTo>
                    <a:pt x="8680" y="8639"/>
                  </a:lnTo>
                  <a:lnTo>
                    <a:pt x="8478" y="7817"/>
                  </a:lnTo>
                  <a:lnTo>
                    <a:pt x="7065" y="8022"/>
                  </a:lnTo>
                  <a:lnTo>
                    <a:pt x="5652" y="7405"/>
                  </a:lnTo>
                  <a:lnTo>
                    <a:pt x="5248" y="8639"/>
                  </a:lnTo>
                  <a:lnTo>
                    <a:pt x="3431" y="7199"/>
                  </a:lnTo>
                  <a:lnTo>
                    <a:pt x="1211" y="6171"/>
                  </a:lnTo>
                  <a:lnTo>
                    <a:pt x="0" y="6377"/>
                  </a:lnTo>
                  <a:lnTo>
                    <a:pt x="201" y="4114"/>
                  </a:lnTo>
                  <a:lnTo>
                    <a:pt x="605" y="3702"/>
                  </a:lnTo>
                  <a:lnTo>
                    <a:pt x="1211" y="3908"/>
                  </a:lnTo>
                  <a:lnTo>
                    <a:pt x="1816" y="2879"/>
                  </a:lnTo>
                  <a:lnTo>
                    <a:pt x="2826" y="2468"/>
                  </a:lnTo>
                  <a:lnTo>
                    <a:pt x="3431" y="2057"/>
                  </a:lnTo>
                  <a:lnTo>
                    <a:pt x="3431" y="1645"/>
                  </a:lnTo>
                  <a:lnTo>
                    <a:pt x="5046" y="1645"/>
                  </a:lnTo>
                  <a:lnTo>
                    <a:pt x="5450" y="822"/>
                  </a:lnTo>
                  <a:lnTo>
                    <a:pt x="5450" y="205"/>
                  </a:lnTo>
                  <a:lnTo>
                    <a:pt x="5854" y="0"/>
                  </a:lnTo>
                  <a:lnTo>
                    <a:pt x="6863" y="205"/>
                  </a:lnTo>
                  <a:lnTo>
                    <a:pt x="7267" y="1851"/>
                  </a:lnTo>
                  <a:lnTo>
                    <a:pt x="7267" y="2674"/>
                  </a:lnTo>
                  <a:lnTo>
                    <a:pt x="7469" y="3291"/>
                  </a:lnTo>
                  <a:lnTo>
                    <a:pt x="7872" y="3908"/>
                  </a:lnTo>
                  <a:lnTo>
                    <a:pt x="7872" y="4525"/>
                  </a:lnTo>
                  <a:lnTo>
                    <a:pt x="8074" y="4937"/>
                  </a:lnTo>
                  <a:lnTo>
                    <a:pt x="8478" y="4937"/>
                  </a:lnTo>
                  <a:lnTo>
                    <a:pt x="8478" y="4319"/>
                  </a:lnTo>
                  <a:lnTo>
                    <a:pt x="10295" y="4525"/>
                  </a:lnTo>
                  <a:lnTo>
                    <a:pt x="10295" y="5554"/>
                  </a:lnTo>
                  <a:lnTo>
                    <a:pt x="9689" y="6171"/>
                  </a:lnTo>
                  <a:lnTo>
                    <a:pt x="9689" y="6582"/>
                  </a:lnTo>
                  <a:lnTo>
                    <a:pt x="10900" y="7817"/>
                  </a:lnTo>
                  <a:lnTo>
                    <a:pt x="10900" y="8434"/>
                  </a:lnTo>
                  <a:lnTo>
                    <a:pt x="12314" y="9051"/>
                  </a:lnTo>
                  <a:lnTo>
                    <a:pt x="12515" y="8845"/>
                  </a:lnTo>
                  <a:lnTo>
                    <a:pt x="12314" y="8022"/>
                  </a:lnTo>
                  <a:lnTo>
                    <a:pt x="13323" y="8228"/>
                  </a:lnTo>
                  <a:lnTo>
                    <a:pt x="14736" y="8228"/>
                  </a:lnTo>
                  <a:lnTo>
                    <a:pt x="15342" y="8022"/>
                  </a:lnTo>
                  <a:lnTo>
                    <a:pt x="15745" y="8639"/>
                  </a:lnTo>
                  <a:lnTo>
                    <a:pt x="14736" y="9462"/>
                  </a:lnTo>
                  <a:lnTo>
                    <a:pt x="14332" y="10697"/>
                  </a:lnTo>
                  <a:lnTo>
                    <a:pt x="15140" y="11725"/>
                  </a:lnTo>
                  <a:lnTo>
                    <a:pt x="16149" y="1172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1" name="AutoShape 31"/>
            <p:cNvSpPr/>
            <p:nvPr/>
          </p:nvSpPr>
          <p:spPr bwMode="auto">
            <a:xfrm>
              <a:off x="2963340" y="67675"/>
              <a:ext cx="3214922" cy="258275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656"/>
                  </a:moveTo>
                  <a:lnTo>
                    <a:pt x="242" y="14771"/>
                  </a:lnTo>
                  <a:lnTo>
                    <a:pt x="242" y="15607"/>
                  </a:lnTo>
                  <a:lnTo>
                    <a:pt x="606" y="16165"/>
                  </a:lnTo>
                  <a:lnTo>
                    <a:pt x="728" y="16861"/>
                  </a:lnTo>
                  <a:lnTo>
                    <a:pt x="970" y="16861"/>
                  </a:lnTo>
                  <a:lnTo>
                    <a:pt x="970" y="16443"/>
                  </a:lnTo>
                  <a:lnTo>
                    <a:pt x="2062" y="16583"/>
                  </a:lnTo>
                  <a:lnTo>
                    <a:pt x="2062" y="17279"/>
                  </a:lnTo>
                  <a:lnTo>
                    <a:pt x="1698" y="17698"/>
                  </a:lnTo>
                  <a:lnTo>
                    <a:pt x="1698" y="17976"/>
                  </a:lnTo>
                  <a:lnTo>
                    <a:pt x="2426" y="18812"/>
                  </a:lnTo>
                  <a:lnTo>
                    <a:pt x="2426" y="19230"/>
                  </a:lnTo>
                  <a:lnTo>
                    <a:pt x="3276" y="19649"/>
                  </a:lnTo>
                  <a:lnTo>
                    <a:pt x="3397" y="19509"/>
                  </a:lnTo>
                  <a:lnTo>
                    <a:pt x="3276" y="18952"/>
                  </a:lnTo>
                  <a:lnTo>
                    <a:pt x="3883" y="19091"/>
                  </a:lnTo>
                  <a:lnTo>
                    <a:pt x="4004" y="19091"/>
                  </a:lnTo>
                  <a:lnTo>
                    <a:pt x="5096" y="18952"/>
                  </a:lnTo>
                  <a:lnTo>
                    <a:pt x="5339" y="19230"/>
                  </a:lnTo>
                  <a:lnTo>
                    <a:pt x="4732" y="19927"/>
                  </a:lnTo>
                  <a:lnTo>
                    <a:pt x="4489" y="20763"/>
                  </a:lnTo>
                  <a:lnTo>
                    <a:pt x="4975" y="21599"/>
                  </a:lnTo>
                  <a:lnTo>
                    <a:pt x="5703" y="21460"/>
                  </a:lnTo>
                  <a:lnTo>
                    <a:pt x="6067" y="21042"/>
                  </a:lnTo>
                  <a:lnTo>
                    <a:pt x="6431" y="20903"/>
                  </a:lnTo>
                  <a:lnTo>
                    <a:pt x="6552" y="19788"/>
                  </a:lnTo>
                  <a:lnTo>
                    <a:pt x="7402" y="18952"/>
                  </a:lnTo>
                  <a:lnTo>
                    <a:pt x="7523" y="19370"/>
                  </a:lnTo>
                  <a:lnTo>
                    <a:pt x="7280" y="20485"/>
                  </a:lnTo>
                  <a:lnTo>
                    <a:pt x="7887" y="20763"/>
                  </a:lnTo>
                  <a:lnTo>
                    <a:pt x="8494" y="21321"/>
                  </a:lnTo>
                  <a:lnTo>
                    <a:pt x="8979" y="21321"/>
                  </a:lnTo>
                  <a:lnTo>
                    <a:pt x="9101" y="20903"/>
                  </a:lnTo>
                  <a:lnTo>
                    <a:pt x="9343" y="20903"/>
                  </a:lnTo>
                  <a:lnTo>
                    <a:pt x="9222" y="20345"/>
                  </a:lnTo>
                  <a:lnTo>
                    <a:pt x="10071" y="19370"/>
                  </a:lnTo>
                  <a:lnTo>
                    <a:pt x="10071" y="19091"/>
                  </a:lnTo>
                  <a:lnTo>
                    <a:pt x="10678" y="19091"/>
                  </a:lnTo>
                  <a:lnTo>
                    <a:pt x="10800" y="18812"/>
                  </a:lnTo>
                  <a:lnTo>
                    <a:pt x="10921" y="18812"/>
                  </a:lnTo>
                  <a:lnTo>
                    <a:pt x="11164" y="19091"/>
                  </a:lnTo>
                  <a:lnTo>
                    <a:pt x="11164" y="18673"/>
                  </a:lnTo>
                  <a:lnTo>
                    <a:pt x="11528" y="18812"/>
                  </a:lnTo>
                  <a:lnTo>
                    <a:pt x="12134" y="17837"/>
                  </a:lnTo>
                  <a:lnTo>
                    <a:pt x="12620" y="17698"/>
                  </a:lnTo>
                  <a:lnTo>
                    <a:pt x="12862" y="17419"/>
                  </a:lnTo>
                  <a:lnTo>
                    <a:pt x="13105" y="17558"/>
                  </a:lnTo>
                  <a:lnTo>
                    <a:pt x="13591" y="17419"/>
                  </a:lnTo>
                  <a:lnTo>
                    <a:pt x="13226" y="16165"/>
                  </a:lnTo>
                  <a:lnTo>
                    <a:pt x="13591" y="16025"/>
                  </a:lnTo>
                  <a:lnTo>
                    <a:pt x="13591" y="15468"/>
                  </a:lnTo>
                  <a:lnTo>
                    <a:pt x="14076" y="15189"/>
                  </a:lnTo>
                  <a:lnTo>
                    <a:pt x="14319" y="15886"/>
                  </a:lnTo>
                  <a:lnTo>
                    <a:pt x="14925" y="15468"/>
                  </a:lnTo>
                  <a:lnTo>
                    <a:pt x="15168" y="15607"/>
                  </a:lnTo>
                  <a:lnTo>
                    <a:pt x="15289" y="15189"/>
                  </a:lnTo>
                  <a:lnTo>
                    <a:pt x="15775" y="15329"/>
                  </a:lnTo>
                  <a:lnTo>
                    <a:pt x="15775" y="14632"/>
                  </a:lnTo>
                  <a:lnTo>
                    <a:pt x="16503" y="14353"/>
                  </a:lnTo>
                  <a:lnTo>
                    <a:pt x="16867" y="15050"/>
                  </a:lnTo>
                  <a:lnTo>
                    <a:pt x="16867" y="15747"/>
                  </a:lnTo>
                  <a:lnTo>
                    <a:pt x="17110" y="16025"/>
                  </a:lnTo>
                  <a:lnTo>
                    <a:pt x="17595" y="15886"/>
                  </a:lnTo>
                  <a:lnTo>
                    <a:pt x="17838" y="15886"/>
                  </a:lnTo>
                  <a:lnTo>
                    <a:pt x="17838" y="15050"/>
                  </a:lnTo>
                  <a:lnTo>
                    <a:pt x="17595" y="14492"/>
                  </a:lnTo>
                  <a:lnTo>
                    <a:pt x="17838" y="14632"/>
                  </a:lnTo>
                  <a:lnTo>
                    <a:pt x="18202" y="15189"/>
                  </a:lnTo>
                  <a:lnTo>
                    <a:pt x="20143" y="13517"/>
                  </a:lnTo>
                  <a:lnTo>
                    <a:pt x="20507" y="13656"/>
                  </a:lnTo>
                  <a:lnTo>
                    <a:pt x="21114" y="13099"/>
                  </a:lnTo>
                  <a:lnTo>
                    <a:pt x="21114" y="12681"/>
                  </a:lnTo>
                  <a:lnTo>
                    <a:pt x="20871" y="12681"/>
                  </a:lnTo>
                  <a:lnTo>
                    <a:pt x="20871" y="11984"/>
                  </a:lnTo>
                  <a:lnTo>
                    <a:pt x="20507" y="11148"/>
                  </a:lnTo>
                  <a:lnTo>
                    <a:pt x="19901" y="11705"/>
                  </a:lnTo>
                  <a:lnTo>
                    <a:pt x="19537" y="10730"/>
                  </a:lnTo>
                  <a:lnTo>
                    <a:pt x="19658" y="10312"/>
                  </a:lnTo>
                  <a:lnTo>
                    <a:pt x="19173" y="9754"/>
                  </a:lnTo>
                  <a:lnTo>
                    <a:pt x="19294" y="9336"/>
                  </a:lnTo>
                  <a:lnTo>
                    <a:pt x="19901" y="9754"/>
                  </a:lnTo>
                  <a:lnTo>
                    <a:pt x="20265" y="9754"/>
                  </a:lnTo>
                  <a:lnTo>
                    <a:pt x="20143" y="8918"/>
                  </a:lnTo>
                  <a:lnTo>
                    <a:pt x="20143" y="8500"/>
                  </a:lnTo>
                  <a:lnTo>
                    <a:pt x="20507" y="8221"/>
                  </a:lnTo>
                  <a:lnTo>
                    <a:pt x="20507" y="7943"/>
                  </a:lnTo>
                  <a:lnTo>
                    <a:pt x="20022" y="8221"/>
                  </a:lnTo>
                  <a:lnTo>
                    <a:pt x="19658" y="7525"/>
                  </a:lnTo>
                  <a:lnTo>
                    <a:pt x="20750" y="5852"/>
                  </a:lnTo>
                  <a:lnTo>
                    <a:pt x="20993" y="6270"/>
                  </a:lnTo>
                  <a:lnTo>
                    <a:pt x="21114" y="5156"/>
                  </a:lnTo>
                  <a:lnTo>
                    <a:pt x="21357" y="4738"/>
                  </a:lnTo>
                  <a:lnTo>
                    <a:pt x="21235" y="3762"/>
                  </a:lnTo>
                  <a:lnTo>
                    <a:pt x="21600" y="2229"/>
                  </a:lnTo>
                  <a:lnTo>
                    <a:pt x="20993" y="1532"/>
                  </a:lnTo>
                  <a:lnTo>
                    <a:pt x="20629" y="2090"/>
                  </a:lnTo>
                  <a:lnTo>
                    <a:pt x="20386" y="2229"/>
                  </a:lnTo>
                  <a:lnTo>
                    <a:pt x="19658" y="2508"/>
                  </a:lnTo>
                  <a:lnTo>
                    <a:pt x="19415" y="2090"/>
                  </a:lnTo>
                  <a:lnTo>
                    <a:pt x="19173" y="1254"/>
                  </a:lnTo>
                  <a:lnTo>
                    <a:pt x="18808" y="975"/>
                  </a:lnTo>
                  <a:lnTo>
                    <a:pt x="18566" y="1254"/>
                  </a:lnTo>
                  <a:lnTo>
                    <a:pt x="18080" y="1114"/>
                  </a:lnTo>
                  <a:lnTo>
                    <a:pt x="18323" y="557"/>
                  </a:lnTo>
                  <a:lnTo>
                    <a:pt x="18202" y="0"/>
                  </a:lnTo>
                  <a:lnTo>
                    <a:pt x="17716" y="0"/>
                  </a:lnTo>
                  <a:lnTo>
                    <a:pt x="17110" y="696"/>
                  </a:lnTo>
                  <a:lnTo>
                    <a:pt x="17110" y="975"/>
                  </a:lnTo>
                  <a:lnTo>
                    <a:pt x="17595" y="1114"/>
                  </a:lnTo>
                  <a:lnTo>
                    <a:pt x="17716" y="1532"/>
                  </a:lnTo>
                  <a:lnTo>
                    <a:pt x="17231" y="2369"/>
                  </a:lnTo>
                  <a:lnTo>
                    <a:pt x="17110" y="2926"/>
                  </a:lnTo>
                  <a:lnTo>
                    <a:pt x="16867" y="3483"/>
                  </a:lnTo>
                  <a:lnTo>
                    <a:pt x="16867" y="4041"/>
                  </a:lnTo>
                  <a:lnTo>
                    <a:pt x="16988" y="4180"/>
                  </a:lnTo>
                  <a:lnTo>
                    <a:pt x="16017" y="5016"/>
                  </a:lnTo>
                  <a:lnTo>
                    <a:pt x="15411" y="4877"/>
                  </a:lnTo>
                  <a:lnTo>
                    <a:pt x="15047" y="4877"/>
                  </a:lnTo>
                  <a:lnTo>
                    <a:pt x="14319" y="7246"/>
                  </a:lnTo>
                  <a:lnTo>
                    <a:pt x="14561" y="7525"/>
                  </a:lnTo>
                  <a:lnTo>
                    <a:pt x="15653" y="7525"/>
                  </a:lnTo>
                  <a:lnTo>
                    <a:pt x="15775" y="7664"/>
                  </a:lnTo>
                  <a:lnTo>
                    <a:pt x="16017" y="7246"/>
                  </a:lnTo>
                  <a:lnTo>
                    <a:pt x="16382" y="7107"/>
                  </a:lnTo>
                  <a:lnTo>
                    <a:pt x="16746" y="7246"/>
                  </a:lnTo>
                  <a:lnTo>
                    <a:pt x="17231" y="7803"/>
                  </a:lnTo>
                  <a:lnTo>
                    <a:pt x="17595" y="8361"/>
                  </a:lnTo>
                  <a:lnTo>
                    <a:pt x="17595" y="8918"/>
                  </a:lnTo>
                  <a:lnTo>
                    <a:pt x="17231" y="8779"/>
                  </a:lnTo>
                  <a:lnTo>
                    <a:pt x="16503" y="9058"/>
                  </a:lnTo>
                  <a:lnTo>
                    <a:pt x="15896" y="9058"/>
                  </a:lnTo>
                  <a:lnTo>
                    <a:pt x="15775" y="9336"/>
                  </a:lnTo>
                  <a:lnTo>
                    <a:pt x="15411" y="9336"/>
                  </a:lnTo>
                  <a:lnTo>
                    <a:pt x="15047" y="9754"/>
                  </a:lnTo>
                  <a:lnTo>
                    <a:pt x="15047" y="10312"/>
                  </a:lnTo>
                  <a:lnTo>
                    <a:pt x="14683" y="10590"/>
                  </a:lnTo>
                  <a:lnTo>
                    <a:pt x="13833" y="10730"/>
                  </a:lnTo>
                  <a:lnTo>
                    <a:pt x="13105" y="11566"/>
                  </a:lnTo>
                  <a:lnTo>
                    <a:pt x="12134" y="11566"/>
                  </a:lnTo>
                  <a:lnTo>
                    <a:pt x="11892" y="11287"/>
                  </a:lnTo>
                  <a:lnTo>
                    <a:pt x="11528" y="11287"/>
                  </a:lnTo>
                  <a:lnTo>
                    <a:pt x="11406" y="11845"/>
                  </a:lnTo>
                  <a:lnTo>
                    <a:pt x="11042" y="12263"/>
                  </a:lnTo>
                  <a:lnTo>
                    <a:pt x="11649" y="13099"/>
                  </a:lnTo>
                  <a:lnTo>
                    <a:pt x="10921" y="13656"/>
                  </a:lnTo>
                  <a:lnTo>
                    <a:pt x="10557" y="14353"/>
                  </a:lnTo>
                  <a:lnTo>
                    <a:pt x="9707" y="14771"/>
                  </a:lnTo>
                  <a:lnTo>
                    <a:pt x="8494" y="14910"/>
                  </a:lnTo>
                  <a:lnTo>
                    <a:pt x="7523" y="15050"/>
                  </a:lnTo>
                  <a:lnTo>
                    <a:pt x="6916" y="15329"/>
                  </a:lnTo>
                  <a:lnTo>
                    <a:pt x="6188" y="15886"/>
                  </a:lnTo>
                  <a:lnTo>
                    <a:pt x="5824" y="15886"/>
                  </a:lnTo>
                  <a:lnTo>
                    <a:pt x="5339" y="15468"/>
                  </a:lnTo>
                  <a:lnTo>
                    <a:pt x="4732" y="15468"/>
                  </a:lnTo>
                  <a:lnTo>
                    <a:pt x="4247" y="15050"/>
                  </a:lnTo>
                  <a:lnTo>
                    <a:pt x="3761" y="15050"/>
                  </a:lnTo>
                  <a:lnTo>
                    <a:pt x="3397" y="14353"/>
                  </a:lnTo>
                  <a:lnTo>
                    <a:pt x="2426" y="14214"/>
                  </a:lnTo>
                  <a:lnTo>
                    <a:pt x="1456" y="14214"/>
                  </a:lnTo>
                  <a:lnTo>
                    <a:pt x="970" y="13796"/>
                  </a:lnTo>
                  <a:lnTo>
                    <a:pt x="0" y="1365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2" name="AutoShape 32"/>
            <p:cNvSpPr/>
            <p:nvPr/>
          </p:nvSpPr>
          <p:spPr bwMode="auto">
            <a:xfrm>
              <a:off x="0" y="501927"/>
              <a:ext cx="2872708" cy="214850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1888"/>
                  </a:moveTo>
                  <a:lnTo>
                    <a:pt x="21328" y="12055"/>
                  </a:lnTo>
                  <a:lnTo>
                    <a:pt x="21328" y="12558"/>
                  </a:lnTo>
                  <a:lnTo>
                    <a:pt x="21056" y="13227"/>
                  </a:lnTo>
                  <a:lnTo>
                    <a:pt x="19969" y="13227"/>
                  </a:lnTo>
                  <a:lnTo>
                    <a:pt x="19969" y="13562"/>
                  </a:lnTo>
                  <a:lnTo>
                    <a:pt x="19562" y="13897"/>
                  </a:lnTo>
                  <a:lnTo>
                    <a:pt x="18883" y="14232"/>
                  </a:lnTo>
                  <a:lnTo>
                    <a:pt x="18339" y="15069"/>
                  </a:lnTo>
                  <a:lnTo>
                    <a:pt x="18067" y="14902"/>
                  </a:lnTo>
                  <a:lnTo>
                    <a:pt x="17796" y="15237"/>
                  </a:lnTo>
                  <a:lnTo>
                    <a:pt x="17660" y="17079"/>
                  </a:lnTo>
                  <a:lnTo>
                    <a:pt x="15894" y="17246"/>
                  </a:lnTo>
                  <a:lnTo>
                    <a:pt x="15079" y="17581"/>
                  </a:lnTo>
                  <a:lnTo>
                    <a:pt x="14943" y="18418"/>
                  </a:lnTo>
                  <a:lnTo>
                    <a:pt x="15622" y="19423"/>
                  </a:lnTo>
                  <a:lnTo>
                    <a:pt x="15622" y="19758"/>
                  </a:lnTo>
                  <a:lnTo>
                    <a:pt x="15079" y="20260"/>
                  </a:lnTo>
                  <a:lnTo>
                    <a:pt x="15079" y="20762"/>
                  </a:lnTo>
                  <a:lnTo>
                    <a:pt x="15215" y="20930"/>
                  </a:lnTo>
                  <a:lnTo>
                    <a:pt x="15215" y="21600"/>
                  </a:lnTo>
                  <a:lnTo>
                    <a:pt x="14264" y="21097"/>
                  </a:lnTo>
                  <a:lnTo>
                    <a:pt x="14264" y="21265"/>
                  </a:lnTo>
                  <a:lnTo>
                    <a:pt x="13856" y="21265"/>
                  </a:lnTo>
                  <a:lnTo>
                    <a:pt x="13720" y="20930"/>
                  </a:lnTo>
                  <a:lnTo>
                    <a:pt x="12905" y="20427"/>
                  </a:lnTo>
                  <a:lnTo>
                    <a:pt x="12498" y="20093"/>
                  </a:lnTo>
                  <a:lnTo>
                    <a:pt x="10596" y="20260"/>
                  </a:lnTo>
                  <a:lnTo>
                    <a:pt x="10188" y="20595"/>
                  </a:lnTo>
                  <a:lnTo>
                    <a:pt x="8966" y="20595"/>
                  </a:lnTo>
                  <a:lnTo>
                    <a:pt x="8694" y="20762"/>
                  </a:lnTo>
                  <a:lnTo>
                    <a:pt x="7471" y="20595"/>
                  </a:lnTo>
                  <a:lnTo>
                    <a:pt x="7335" y="19925"/>
                  </a:lnTo>
                  <a:lnTo>
                    <a:pt x="6520" y="19758"/>
                  </a:lnTo>
                  <a:lnTo>
                    <a:pt x="6249" y="20093"/>
                  </a:lnTo>
                  <a:lnTo>
                    <a:pt x="5026" y="19423"/>
                  </a:lnTo>
                  <a:lnTo>
                    <a:pt x="4618" y="19423"/>
                  </a:lnTo>
                  <a:lnTo>
                    <a:pt x="4211" y="20260"/>
                  </a:lnTo>
                  <a:lnTo>
                    <a:pt x="3667" y="20595"/>
                  </a:lnTo>
                  <a:lnTo>
                    <a:pt x="2988" y="20427"/>
                  </a:lnTo>
                  <a:lnTo>
                    <a:pt x="2581" y="19758"/>
                  </a:lnTo>
                  <a:lnTo>
                    <a:pt x="2581" y="18251"/>
                  </a:lnTo>
                  <a:lnTo>
                    <a:pt x="1766" y="18083"/>
                  </a:lnTo>
                  <a:lnTo>
                    <a:pt x="1222" y="17079"/>
                  </a:lnTo>
                  <a:lnTo>
                    <a:pt x="950" y="16744"/>
                  </a:lnTo>
                  <a:lnTo>
                    <a:pt x="815" y="16409"/>
                  </a:lnTo>
                  <a:lnTo>
                    <a:pt x="1086" y="16241"/>
                  </a:lnTo>
                  <a:lnTo>
                    <a:pt x="1086" y="15739"/>
                  </a:lnTo>
                  <a:lnTo>
                    <a:pt x="679" y="14902"/>
                  </a:lnTo>
                  <a:lnTo>
                    <a:pt x="271" y="14734"/>
                  </a:lnTo>
                  <a:lnTo>
                    <a:pt x="0" y="14400"/>
                  </a:lnTo>
                  <a:lnTo>
                    <a:pt x="271" y="14232"/>
                  </a:lnTo>
                  <a:lnTo>
                    <a:pt x="543" y="14400"/>
                  </a:lnTo>
                  <a:lnTo>
                    <a:pt x="679" y="14065"/>
                  </a:lnTo>
                  <a:lnTo>
                    <a:pt x="543" y="12893"/>
                  </a:lnTo>
                  <a:lnTo>
                    <a:pt x="815" y="12390"/>
                  </a:lnTo>
                  <a:lnTo>
                    <a:pt x="407" y="11888"/>
                  </a:lnTo>
                  <a:lnTo>
                    <a:pt x="0" y="11888"/>
                  </a:lnTo>
                  <a:lnTo>
                    <a:pt x="0" y="10883"/>
                  </a:lnTo>
                  <a:lnTo>
                    <a:pt x="815" y="9711"/>
                  </a:lnTo>
                  <a:lnTo>
                    <a:pt x="1494" y="9711"/>
                  </a:lnTo>
                  <a:lnTo>
                    <a:pt x="1901" y="9376"/>
                  </a:lnTo>
                  <a:lnTo>
                    <a:pt x="2309" y="9544"/>
                  </a:lnTo>
                  <a:lnTo>
                    <a:pt x="2445" y="9376"/>
                  </a:lnTo>
                  <a:lnTo>
                    <a:pt x="2581" y="10046"/>
                  </a:lnTo>
                  <a:lnTo>
                    <a:pt x="2852" y="9879"/>
                  </a:lnTo>
                  <a:lnTo>
                    <a:pt x="3396" y="10046"/>
                  </a:lnTo>
                  <a:lnTo>
                    <a:pt x="3532" y="9544"/>
                  </a:lnTo>
                  <a:lnTo>
                    <a:pt x="5162" y="9544"/>
                  </a:lnTo>
                  <a:lnTo>
                    <a:pt x="5433" y="9041"/>
                  </a:lnTo>
                  <a:lnTo>
                    <a:pt x="7064" y="8874"/>
                  </a:lnTo>
                  <a:lnTo>
                    <a:pt x="7200" y="8539"/>
                  </a:lnTo>
                  <a:lnTo>
                    <a:pt x="7200" y="7869"/>
                  </a:lnTo>
                  <a:lnTo>
                    <a:pt x="7879" y="7367"/>
                  </a:lnTo>
                  <a:lnTo>
                    <a:pt x="8015" y="4855"/>
                  </a:lnTo>
                  <a:lnTo>
                    <a:pt x="7743" y="4688"/>
                  </a:lnTo>
                  <a:lnTo>
                    <a:pt x="7743" y="4186"/>
                  </a:lnTo>
                  <a:lnTo>
                    <a:pt x="9781" y="4353"/>
                  </a:lnTo>
                  <a:lnTo>
                    <a:pt x="10052" y="4688"/>
                  </a:lnTo>
                  <a:lnTo>
                    <a:pt x="10324" y="3683"/>
                  </a:lnTo>
                  <a:lnTo>
                    <a:pt x="11275" y="2009"/>
                  </a:lnTo>
                  <a:lnTo>
                    <a:pt x="12633" y="2846"/>
                  </a:lnTo>
                  <a:lnTo>
                    <a:pt x="13313" y="2679"/>
                  </a:lnTo>
                  <a:lnTo>
                    <a:pt x="13449" y="2176"/>
                  </a:lnTo>
                  <a:lnTo>
                    <a:pt x="13313" y="1674"/>
                  </a:lnTo>
                  <a:lnTo>
                    <a:pt x="13856" y="1004"/>
                  </a:lnTo>
                  <a:lnTo>
                    <a:pt x="14264" y="837"/>
                  </a:lnTo>
                  <a:lnTo>
                    <a:pt x="14807" y="502"/>
                  </a:lnTo>
                  <a:lnTo>
                    <a:pt x="14943" y="0"/>
                  </a:lnTo>
                  <a:lnTo>
                    <a:pt x="15758" y="167"/>
                  </a:lnTo>
                  <a:lnTo>
                    <a:pt x="15758" y="334"/>
                  </a:lnTo>
                  <a:lnTo>
                    <a:pt x="15486" y="669"/>
                  </a:lnTo>
                  <a:lnTo>
                    <a:pt x="15758" y="1004"/>
                  </a:lnTo>
                  <a:lnTo>
                    <a:pt x="15894" y="1506"/>
                  </a:lnTo>
                  <a:lnTo>
                    <a:pt x="16301" y="2344"/>
                  </a:lnTo>
                  <a:lnTo>
                    <a:pt x="16709" y="2511"/>
                  </a:lnTo>
                  <a:lnTo>
                    <a:pt x="17388" y="3013"/>
                  </a:lnTo>
                  <a:lnTo>
                    <a:pt x="17388" y="4186"/>
                  </a:lnTo>
                  <a:lnTo>
                    <a:pt x="17660" y="5190"/>
                  </a:lnTo>
                  <a:lnTo>
                    <a:pt x="17116" y="6362"/>
                  </a:lnTo>
                  <a:lnTo>
                    <a:pt x="17252" y="7032"/>
                  </a:lnTo>
                  <a:lnTo>
                    <a:pt x="17796" y="7534"/>
                  </a:lnTo>
                  <a:lnTo>
                    <a:pt x="18883" y="7702"/>
                  </a:lnTo>
                  <a:lnTo>
                    <a:pt x="19698" y="8204"/>
                  </a:lnTo>
                  <a:lnTo>
                    <a:pt x="20513" y="9209"/>
                  </a:lnTo>
                  <a:lnTo>
                    <a:pt x="20920" y="9209"/>
                  </a:lnTo>
                  <a:lnTo>
                    <a:pt x="20920" y="10046"/>
                  </a:lnTo>
                  <a:lnTo>
                    <a:pt x="21192" y="10883"/>
                  </a:lnTo>
                  <a:lnTo>
                    <a:pt x="21599" y="11888"/>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3" name="AutoShape 33"/>
            <p:cNvSpPr/>
            <p:nvPr/>
          </p:nvSpPr>
          <p:spPr bwMode="auto">
            <a:xfrm>
              <a:off x="5983089" y="4449675"/>
              <a:ext cx="285455" cy="5355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049" y="19574"/>
                  </a:moveTo>
                  <a:lnTo>
                    <a:pt x="5399" y="20924"/>
                  </a:lnTo>
                  <a:lnTo>
                    <a:pt x="9449" y="21599"/>
                  </a:lnTo>
                  <a:lnTo>
                    <a:pt x="10800" y="18899"/>
                  </a:lnTo>
                  <a:lnTo>
                    <a:pt x="17550" y="15524"/>
                  </a:lnTo>
                  <a:lnTo>
                    <a:pt x="17550" y="10800"/>
                  </a:lnTo>
                  <a:lnTo>
                    <a:pt x="20250" y="8100"/>
                  </a:lnTo>
                  <a:lnTo>
                    <a:pt x="21600" y="6075"/>
                  </a:lnTo>
                  <a:lnTo>
                    <a:pt x="18900" y="4725"/>
                  </a:lnTo>
                  <a:lnTo>
                    <a:pt x="17550" y="0"/>
                  </a:lnTo>
                  <a:lnTo>
                    <a:pt x="10800" y="2025"/>
                  </a:lnTo>
                  <a:lnTo>
                    <a:pt x="8099" y="2025"/>
                  </a:lnTo>
                  <a:lnTo>
                    <a:pt x="9449" y="3375"/>
                  </a:lnTo>
                  <a:lnTo>
                    <a:pt x="4049" y="6075"/>
                  </a:lnTo>
                  <a:lnTo>
                    <a:pt x="4049" y="9450"/>
                  </a:lnTo>
                  <a:lnTo>
                    <a:pt x="0" y="11474"/>
                  </a:lnTo>
                  <a:lnTo>
                    <a:pt x="1349" y="14174"/>
                  </a:lnTo>
                  <a:lnTo>
                    <a:pt x="2699" y="18899"/>
                  </a:lnTo>
                  <a:lnTo>
                    <a:pt x="4049" y="1957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
        <p:nvSpPr>
          <p:cNvPr id="44" name="文本框 3"/>
          <p:cNvSpPr>
            <a:spLocks noChangeArrowheads="1"/>
          </p:cNvSpPr>
          <p:nvPr/>
        </p:nvSpPr>
        <p:spPr bwMode="auto">
          <a:xfrm>
            <a:off x="2951715" y="1847194"/>
            <a:ext cx="737264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en-US" altLang="zh-CN" sz="4400" dirty="0" smtClean="0">
                <a:latin typeface="造字工房悦黑体验版纤细体"/>
                <a:ea typeface="造字工房悦黑体验版纤细体"/>
                <a:cs typeface="造字工房悦黑体验版纤细体"/>
                <a:sym typeface="造字工房悦黑体验版纤细体"/>
              </a:rPr>
              <a:t>UML</a:t>
            </a:r>
            <a:r>
              <a:rPr lang="zh-CN" altLang="en-US" sz="4400" dirty="0" smtClean="0">
                <a:latin typeface="造字工房悦黑体验版纤细体"/>
                <a:ea typeface="造字工房悦黑体验版纤细体"/>
                <a:cs typeface="造字工房悦黑体验版纤细体"/>
                <a:sym typeface="造字工房悦黑体验版纤细体"/>
              </a:rPr>
              <a:t>图根据系统结构和系统行为可分为哪两种模型？</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45" name="文本框 3"/>
          <p:cNvSpPr>
            <a:spLocks noChangeArrowheads="1"/>
          </p:cNvSpPr>
          <p:nvPr/>
        </p:nvSpPr>
        <p:spPr bwMode="auto">
          <a:xfrm>
            <a:off x="3518279" y="3764365"/>
            <a:ext cx="737264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静态模型和动态模型</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69921193" presetClass="entr" presetSubtype="-1190294991" fill="hold"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2</a:t>
            </a:r>
            <a:endPar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问题二</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grpSp>
        <p:nvGrpSpPr>
          <p:cNvPr id="11" name="Group 1"/>
          <p:cNvGrpSpPr/>
          <p:nvPr/>
        </p:nvGrpSpPr>
        <p:grpSpPr bwMode="auto">
          <a:xfrm>
            <a:off x="335520" y="4077053"/>
            <a:ext cx="3024252" cy="2479321"/>
            <a:chOff x="-1" y="0"/>
            <a:chExt cx="7246270" cy="5795472"/>
          </a:xfrm>
        </p:grpSpPr>
        <p:sp>
          <p:nvSpPr>
            <p:cNvPr id="12" name="AutoShape 2"/>
            <p:cNvSpPr/>
            <p:nvPr/>
          </p:nvSpPr>
          <p:spPr bwMode="auto">
            <a:xfrm>
              <a:off x="4225015" y="5462931"/>
              <a:ext cx="396371" cy="33254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890" y="2159"/>
                  </a:moveTo>
                  <a:lnTo>
                    <a:pt x="7854" y="2159"/>
                  </a:lnTo>
                  <a:lnTo>
                    <a:pt x="9818" y="1079"/>
                  </a:lnTo>
                  <a:lnTo>
                    <a:pt x="11781" y="2159"/>
                  </a:lnTo>
                  <a:lnTo>
                    <a:pt x="14727" y="0"/>
                  </a:lnTo>
                  <a:lnTo>
                    <a:pt x="18654" y="1079"/>
                  </a:lnTo>
                  <a:lnTo>
                    <a:pt x="20618" y="0"/>
                  </a:lnTo>
                  <a:lnTo>
                    <a:pt x="21599" y="4319"/>
                  </a:lnTo>
                  <a:lnTo>
                    <a:pt x="18654" y="6479"/>
                  </a:lnTo>
                  <a:lnTo>
                    <a:pt x="17672" y="14040"/>
                  </a:lnTo>
                  <a:lnTo>
                    <a:pt x="15709" y="16200"/>
                  </a:lnTo>
                  <a:lnTo>
                    <a:pt x="15709" y="19440"/>
                  </a:lnTo>
                  <a:lnTo>
                    <a:pt x="12763" y="18360"/>
                  </a:lnTo>
                  <a:lnTo>
                    <a:pt x="11781" y="19440"/>
                  </a:lnTo>
                  <a:lnTo>
                    <a:pt x="11781" y="21600"/>
                  </a:lnTo>
                  <a:lnTo>
                    <a:pt x="9818" y="21600"/>
                  </a:lnTo>
                  <a:lnTo>
                    <a:pt x="5890" y="19440"/>
                  </a:lnTo>
                  <a:lnTo>
                    <a:pt x="981" y="18360"/>
                  </a:lnTo>
                  <a:lnTo>
                    <a:pt x="0" y="11880"/>
                  </a:lnTo>
                  <a:lnTo>
                    <a:pt x="0" y="8639"/>
                  </a:lnTo>
                  <a:lnTo>
                    <a:pt x="4909" y="4319"/>
                  </a:lnTo>
                  <a:lnTo>
                    <a:pt x="5890" y="215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 name="AutoShape 3"/>
            <p:cNvSpPr/>
            <p:nvPr/>
          </p:nvSpPr>
          <p:spPr bwMode="auto">
            <a:xfrm>
              <a:off x="5657798" y="0"/>
              <a:ext cx="1588471" cy="144918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45" y="993"/>
                  </a:moveTo>
                  <a:lnTo>
                    <a:pt x="490" y="1986"/>
                  </a:lnTo>
                  <a:lnTo>
                    <a:pt x="0" y="2979"/>
                  </a:lnTo>
                  <a:lnTo>
                    <a:pt x="981" y="3227"/>
                  </a:lnTo>
                  <a:lnTo>
                    <a:pt x="1472" y="2731"/>
                  </a:lnTo>
                  <a:lnTo>
                    <a:pt x="2209" y="3227"/>
                  </a:lnTo>
                  <a:lnTo>
                    <a:pt x="2699" y="4717"/>
                  </a:lnTo>
                  <a:lnTo>
                    <a:pt x="3190" y="5462"/>
                  </a:lnTo>
                  <a:lnTo>
                    <a:pt x="4418" y="4965"/>
                  </a:lnTo>
                  <a:lnTo>
                    <a:pt x="4909" y="4965"/>
                  </a:lnTo>
                  <a:lnTo>
                    <a:pt x="5890" y="3972"/>
                  </a:lnTo>
                  <a:lnTo>
                    <a:pt x="7118" y="5213"/>
                  </a:lnTo>
                  <a:lnTo>
                    <a:pt x="6381" y="7696"/>
                  </a:lnTo>
                  <a:lnTo>
                    <a:pt x="6627" y="9682"/>
                  </a:lnTo>
                  <a:lnTo>
                    <a:pt x="5890" y="10427"/>
                  </a:lnTo>
                  <a:lnTo>
                    <a:pt x="5890" y="12165"/>
                  </a:lnTo>
                  <a:lnTo>
                    <a:pt x="5399" y="11420"/>
                  </a:lnTo>
                  <a:lnTo>
                    <a:pt x="3190" y="14399"/>
                  </a:lnTo>
                  <a:lnTo>
                    <a:pt x="3927" y="15641"/>
                  </a:lnTo>
                  <a:lnTo>
                    <a:pt x="4663" y="15144"/>
                  </a:lnTo>
                  <a:lnTo>
                    <a:pt x="4909" y="15641"/>
                  </a:lnTo>
                  <a:lnTo>
                    <a:pt x="4172" y="16137"/>
                  </a:lnTo>
                  <a:lnTo>
                    <a:pt x="4172" y="16882"/>
                  </a:lnTo>
                  <a:lnTo>
                    <a:pt x="5399" y="16882"/>
                  </a:lnTo>
                  <a:lnTo>
                    <a:pt x="5890" y="16634"/>
                  </a:lnTo>
                  <a:lnTo>
                    <a:pt x="5890" y="17875"/>
                  </a:lnTo>
                  <a:lnTo>
                    <a:pt x="7118" y="18620"/>
                  </a:lnTo>
                  <a:lnTo>
                    <a:pt x="8836" y="18124"/>
                  </a:lnTo>
                  <a:lnTo>
                    <a:pt x="8836" y="18868"/>
                  </a:lnTo>
                  <a:lnTo>
                    <a:pt x="9818" y="18372"/>
                  </a:lnTo>
                  <a:lnTo>
                    <a:pt x="11290" y="19862"/>
                  </a:lnTo>
                  <a:lnTo>
                    <a:pt x="11781" y="19862"/>
                  </a:lnTo>
                  <a:lnTo>
                    <a:pt x="12272" y="20855"/>
                  </a:lnTo>
                  <a:lnTo>
                    <a:pt x="13009" y="20606"/>
                  </a:lnTo>
                  <a:lnTo>
                    <a:pt x="13009" y="19613"/>
                  </a:lnTo>
                  <a:lnTo>
                    <a:pt x="13254" y="19365"/>
                  </a:lnTo>
                  <a:lnTo>
                    <a:pt x="13254" y="20606"/>
                  </a:lnTo>
                  <a:lnTo>
                    <a:pt x="14727" y="21599"/>
                  </a:lnTo>
                  <a:lnTo>
                    <a:pt x="14972" y="20855"/>
                  </a:lnTo>
                  <a:lnTo>
                    <a:pt x="15218" y="21103"/>
                  </a:lnTo>
                  <a:lnTo>
                    <a:pt x="16200" y="20110"/>
                  </a:lnTo>
                  <a:lnTo>
                    <a:pt x="16936" y="21103"/>
                  </a:lnTo>
                  <a:lnTo>
                    <a:pt x="18409" y="21103"/>
                  </a:lnTo>
                  <a:lnTo>
                    <a:pt x="18163" y="19613"/>
                  </a:lnTo>
                  <a:lnTo>
                    <a:pt x="17427" y="17875"/>
                  </a:lnTo>
                  <a:lnTo>
                    <a:pt x="18409" y="16386"/>
                  </a:lnTo>
                  <a:lnTo>
                    <a:pt x="19390" y="16137"/>
                  </a:lnTo>
                  <a:lnTo>
                    <a:pt x="20372" y="16634"/>
                  </a:lnTo>
                  <a:lnTo>
                    <a:pt x="21109" y="13158"/>
                  </a:lnTo>
                  <a:lnTo>
                    <a:pt x="20863" y="10675"/>
                  </a:lnTo>
                  <a:lnTo>
                    <a:pt x="21354" y="10179"/>
                  </a:lnTo>
                  <a:lnTo>
                    <a:pt x="21354" y="9186"/>
                  </a:lnTo>
                  <a:lnTo>
                    <a:pt x="20863" y="8937"/>
                  </a:lnTo>
                  <a:lnTo>
                    <a:pt x="21600" y="7944"/>
                  </a:lnTo>
                  <a:lnTo>
                    <a:pt x="20863" y="7944"/>
                  </a:lnTo>
                  <a:lnTo>
                    <a:pt x="18654" y="9931"/>
                  </a:lnTo>
                  <a:lnTo>
                    <a:pt x="18654" y="10427"/>
                  </a:lnTo>
                  <a:lnTo>
                    <a:pt x="17181" y="11172"/>
                  </a:lnTo>
                  <a:lnTo>
                    <a:pt x="15954" y="11172"/>
                  </a:lnTo>
                  <a:lnTo>
                    <a:pt x="14972" y="9434"/>
                  </a:lnTo>
                  <a:lnTo>
                    <a:pt x="14972" y="8689"/>
                  </a:lnTo>
                  <a:lnTo>
                    <a:pt x="13500" y="8689"/>
                  </a:lnTo>
                  <a:lnTo>
                    <a:pt x="12763" y="7944"/>
                  </a:lnTo>
                  <a:lnTo>
                    <a:pt x="11536" y="7944"/>
                  </a:lnTo>
                  <a:lnTo>
                    <a:pt x="11536" y="7448"/>
                  </a:lnTo>
                  <a:lnTo>
                    <a:pt x="11045" y="7448"/>
                  </a:lnTo>
                  <a:lnTo>
                    <a:pt x="11045" y="7944"/>
                  </a:lnTo>
                  <a:lnTo>
                    <a:pt x="10309" y="7696"/>
                  </a:lnTo>
                  <a:lnTo>
                    <a:pt x="9081" y="5462"/>
                  </a:lnTo>
                  <a:lnTo>
                    <a:pt x="7609" y="3227"/>
                  </a:lnTo>
                  <a:lnTo>
                    <a:pt x="7609" y="2731"/>
                  </a:lnTo>
                  <a:lnTo>
                    <a:pt x="6136" y="744"/>
                  </a:lnTo>
                  <a:lnTo>
                    <a:pt x="4418" y="744"/>
                  </a:lnTo>
                  <a:lnTo>
                    <a:pt x="3190" y="0"/>
                  </a:lnTo>
                  <a:lnTo>
                    <a:pt x="490" y="496"/>
                  </a:lnTo>
                  <a:lnTo>
                    <a:pt x="245" y="99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4" name="AutoShape 4"/>
            <p:cNvSpPr/>
            <p:nvPr/>
          </p:nvSpPr>
          <p:spPr bwMode="auto">
            <a:xfrm>
              <a:off x="5817623" y="1116648"/>
              <a:ext cx="1191729" cy="83446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776"/>
                  </a:moveTo>
                  <a:lnTo>
                    <a:pt x="19636" y="7776"/>
                  </a:lnTo>
                  <a:lnTo>
                    <a:pt x="18654" y="6480"/>
                  </a:lnTo>
                  <a:lnTo>
                    <a:pt x="17345" y="8208"/>
                  </a:lnTo>
                  <a:lnTo>
                    <a:pt x="17018" y="7344"/>
                  </a:lnTo>
                  <a:lnTo>
                    <a:pt x="16690" y="8640"/>
                  </a:lnTo>
                  <a:lnTo>
                    <a:pt x="14727" y="6912"/>
                  </a:lnTo>
                  <a:lnTo>
                    <a:pt x="14727" y="4752"/>
                  </a:lnTo>
                  <a:lnTo>
                    <a:pt x="14072" y="5184"/>
                  </a:lnTo>
                  <a:lnTo>
                    <a:pt x="14399" y="6912"/>
                  </a:lnTo>
                  <a:lnTo>
                    <a:pt x="13418" y="6912"/>
                  </a:lnTo>
                  <a:lnTo>
                    <a:pt x="12763" y="5616"/>
                  </a:lnTo>
                  <a:lnTo>
                    <a:pt x="12109" y="5616"/>
                  </a:lnTo>
                  <a:lnTo>
                    <a:pt x="10145" y="3024"/>
                  </a:lnTo>
                  <a:lnTo>
                    <a:pt x="8836" y="3888"/>
                  </a:lnTo>
                  <a:lnTo>
                    <a:pt x="8836" y="3024"/>
                  </a:lnTo>
                  <a:lnTo>
                    <a:pt x="6545" y="3456"/>
                  </a:lnTo>
                  <a:lnTo>
                    <a:pt x="4909" y="2160"/>
                  </a:lnTo>
                  <a:lnTo>
                    <a:pt x="4909" y="0"/>
                  </a:lnTo>
                  <a:lnTo>
                    <a:pt x="4254" y="432"/>
                  </a:lnTo>
                  <a:lnTo>
                    <a:pt x="2618" y="432"/>
                  </a:lnTo>
                  <a:lnTo>
                    <a:pt x="2945" y="3024"/>
                  </a:lnTo>
                  <a:lnTo>
                    <a:pt x="1963" y="3024"/>
                  </a:lnTo>
                  <a:lnTo>
                    <a:pt x="327" y="1728"/>
                  </a:lnTo>
                  <a:lnTo>
                    <a:pt x="0" y="3024"/>
                  </a:lnTo>
                  <a:lnTo>
                    <a:pt x="1309" y="4752"/>
                  </a:lnTo>
                  <a:lnTo>
                    <a:pt x="981" y="6480"/>
                  </a:lnTo>
                  <a:lnTo>
                    <a:pt x="1963" y="8640"/>
                  </a:lnTo>
                  <a:lnTo>
                    <a:pt x="3600" y="7344"/>
                  </a:lnTo>
                  <a:lnTo>
                    <a:pt x="4581" y="9936"/>
                  </a:lnTo>
                  <a:lnTo>
                    <a:pt x="4581" y="12095"/>
                  </a:lnTo>
                  <a:lnTo>
                    <a:pt x="6218" y="12095"/>
                  </a:lnTo>
                  <a:lnTo>
                    <a:pt x="6872" y="14255"/>
                  </a:lnTo>
                  <a:lnTo>
                    <a:pt x="7200" y="12527"/>
                  </a:lnTo>
                  <a:lnTo>
                    <a:pt x="8509" y="15119"/>
                  </a:lnTo>
                  <a:lnTo>
                    <a:pt x="9490" y="17279"/>
                  </a:lnTo>
                  <a:lnTo>
                    <a:pt x="9490" y="18575"/>
                  </a:lnTo>
                  <a:lnTo>
                    <a:pt x="10800" y="21599"/>
                  </a:lnTo>
                  <a:lnTo>
                    <a:pt x="11781" y="20303"/>
                  </a:lnTo>
                  <a:lnTo>
                    <a:pt x="12436" y="17711"/>
                  </a:lnTo>
                  <a:lnTo>
                    <a:pt x="13090" y="17279"/>
                  </a:lnTo>
                  <a:lnTo>
                    <a:pt x="13745" y="17711"/>
                  </a:lnTo>
                  <a:lnTo>
                    <a:pt x="13418" y="18575"/>
                  </a:lnTo>
                  <a:lnTo>
                    <a:pt x="15381" y="18575"/>
                  </a:lnTo>
                  <a:lnTo>
                    <a:pt x="16036" y="17711"/>
                  </a:lnTo>
                  <a:lnTo>
                    <a:pt x="16036" y="16847"/>
                  </a:lnTo>
                  <a:lnTo>
                    <a:pt x="15709" y="15983"/>
                  </a:lnTo>
                  <a:lnTo>
                    <a:pt x="17672" y="14687"/>
                  </a:lnTo>
                  <a:lnTo>
                    <a:pt x="17999" y="14255"/>
                  </a:lnTo>
                  <a:lnTo>
                    <a:pt x="17999" y="13391"/>
                  </a:lnTo>
                  <a:lnTo>
                    <a:pt x="18654" y="12959"/>
                  </a:lnTo>
                  <a:lnTo>
                    <a:pt x="18654" y="10368"/>
                  </a:lnTo>
                  <a:lnTo>
                    <a:pt x="19309" y="10368"/>
                  </a:lnTo>
                  <a:lnTo>
                    <a:pt x="19636" y="11663"/>
                  </a:lnTo>
                  <a:lnTo>
                    <a:pt x="20618" y="12527"/>
                  </a:lnTo>
                  <a:lnTo>
                    <a:pt x="20945" y="12095"/>
                  </a:lnTo>
                  <a:lnTo>
                    <a:pt x="20618" y="11231"/>
                  </a:lnTo>
                  <a:lnTo>
                    <a:pt x="20618" y="10368"/>
                  </a:lnTo>
                  <a:lnTo>
                    <a:pt x="21599" y="9936"/>
                  </a:lnTo>
                  <a:lnTo>
                    <a:pt x="21599" y="777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5" name="AutoShape 5"/>
            <p:cNvSpPr/>
            <p:nvPr/>
          </p:nvSpPr>
          <p:spPr bwMode="auto">
            <a:xfrm>
              <a:off x="5565664" y="1580978"/>
              <a:ext cx="849513" cy="81941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9697"/>
                  </a:moveTo>
                  <a:lnTo>
                    <a:pt x="19302" y="6612"/>
                  </a:lnTo>
                  <a:lnTo>
                    <a:pt x="19761" y="5289"/>
                  </a:lnTo>
                  <a:lnTo>
                    <a:pt x="17923" y="2204"/>
                  </a:lnTo>
                  <a:lnTo>
                    <a:pt x="16544" y="440"/>
                  </a:lnTo>
                  <a:lnTo>
                    <a:pt x="16085" y="2204"/>
                  </a:lnTo>
                  <a:lnTo>
                    <a:pt x="15165" y="0"/>
                  </a:lnTo>
                  <a:lnTo>
                    <a:pt x="13327" y="0"/>
                  </a:lnTo>
                  <a:lnTo>
                    <a:pt x="13787" y="1322"/>
                  </a:lnTo>
                  <a:lnTo>
                    <a:pt x="11489" y="3085"/>
                  </a:lnTo>
                  <a:lnTo>
                    <a:pt x="10110" y="3085"/>
                  </a:lnTo>
                  <a:lnTo>
                    <a:pt x="2757" y="7934"/>
                  </a:lnTo>
                  <a:lnTo>
                    <a:pt x="1378" y="6171"/>
                  </a:lnTo>
                  <a:lnTo>
                    <a:pt x="459" y="6171"/>
                  </a:lnTo>
                  <a:lnTo>
                    <a:pt x="919" y="7493"/>
                  </a:lnTo>
                  <a:lnTo>
                    <a:pt x="919" y="8816"/>
                  </a:lnTo>
                  <a:lnTo>
                    <a:pt x="1378" y="10138"/>
                  </a:lnTo>
                  <a:lnTo>
                    <a:pt x="459" y="10138"/>
                  </a:lnTo>
                  <a:lnTo>
                    <a:pt x="459" y="11902"/>
                  </a:lnTo>
                  <a:lnTo>
                    <a:pt x="0" y="12783"/>
                  </a:lnTo>
                  <a:lnTo>
                    <a:pt x="1838" y="13224"/>
                  </a:lnTo>
                  <a:lnTo>
                    <a:pt x="3676" y="16310"/>
                  </a:lnTo>
                  <a:lnTo>
                    <a:pt x="5974" y="13224"/>
                  </a:lnTo>
                  <a:lnTo>
                    <a:pt x="6893" y="11461"/>
                  </a:lnTo>
                  <a:lnTo>
                    <a:pt x="9191" y="11020"/>
                  </a:lnTo>
                  <a:lnTo>
                    <a:pt x="10570" y="11902"/>
                  </a:lnTo>
                  <a:lnTo>
                    <a:pt x="10570" y="12342"/>
                  </a:lnTo>
                  <a:lnTo>
                    <a:pt x="11029" y="12342"/>
                  </a:lnTo>
                  <a:lnTo>
                    <a:pt x="9651" y="15428"/>
                  </a:lnTo>
                  <a:lnTo>
                    <a:pt x="8731" y="15428"/>
                  </a:lnTo>
                  <a:lnTo>
                    <a:pt x="9191" y="17191"/>
                  </a:lnTo>
                  <a:lnTo>
                    <a:pt x="8731" y="17632"/>
                  </a:lnTo>
                  <a:lnTo>
                    <a:pt x="9651" y="17632"/>
                  </a:lnTo>
                  <a:lnTo>
                    <a:pt x="7812" y="20718"/>
                  </a:lnTo>
                  <a:lnTo>
                    <a:pt x="8272" y="21599"/>
                  </a:lnTo>
                  <a:lnTo>
                    <a:pt x="9191" y="20718"/>
                  </a:lnTo>
                  <a:lnTo>
                    <a:pt x="9651" y="19395"/>
                  </a:lnTo>
                  <a:lnTo>
                    <a:pt x="10570" y="19395"/>
                  </a:lnTo>
                  <a:lnTo>
                    <a:pt x="11489" y="18514"/>
                  </a:lnTo>
                  <a:lnTo>
                    <a:pt x="11489" y="17191"/>
                  </a:lnTo>
                  <a:lnTo>
                    <a:pt x="14706" y="15428"/>
                  </a:lnTo>
                  <a:lnTo>
                    <a:pt x="17463" y="14546"/>
                  </a:lnTo>
                  <a:lnTo>
                    <a:pt x="17923" y="12342"/>
                  </a:lnTo>
                  <a:lnTo>
                    <a:pt x="19761" y="11020"/>
                  </a:lnTo>
                  <a:lnTo>
                    <a:pt x="21140" y="10579"/>
                  </a:lnTo>
                  <a:lnTo>
                    <a:pt x="21599" y="969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6" name="AutoShape 6"/>
            <p:cNvSpPr/>
            <p:nvPr/>
          </p:nvSpPr>
          <p:spPr bwMode="auto">
            <a:xfrm>
              <a:off x="4916963" y="1767087"/>
              <a:ext cx="793112" cy="111644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82"/>
                  </a:moveTo>
                  <a:lnTo>
                    <a:pt x="19636" y="6447"/>
                  </a:lnTo>
                  <a:lnTo>
                    <a:pt x="17672" y="6125"/>
                  </a:lnTo>
                  <a:lnTo>
                    <a:pt x="18163" y="3868"/>
                  </a:lnTo>
                  <a:lnTo>
                    <a:pt x="16200" y="4191"/>
                  </a:lnTo>
                  <a:lnTo>
                    <a:pt x="15218" y="3546"/>
                  </a:lnTo>
                  <a:lnTo>
                    <a:pt x="15218" y="1934"/>
                  </a:lnTo>
                  <a:lnTo>
                    <a:pt x="13745" y="0"/>
                  </a:lnTo>
                  <a:lnTo>
                    <a:pt x="10800" y="967"/>
                  </a:lnTo>
                  <a:lnTo>
                    <a:pt x="10800" y="2579"/>
                  </a:lnTo>
                  <a:lnTo>
                    <a:pt x="8836" y="2256"/>
                  </a:lnTo>
                  <a:lnTo>
                    <a:pt x="8345" y="3223"/>
                  </a:lnTo>
                  <a:lnTo>
                    <a:pt x="6872" y="2901"/>
                  </a:lnTo>
                  <a:lnTo>
                    <a:pt x="4909" y="4191"/>
                  </a:lnTo>
                  <a:lnTo>
                    <a:pt x="3436" y="2256"/>
                  </a:lnTo>
                  <a:lnTo>
                    <a:pt x="1963" y="2901"/>
                  </a:lnTo>
                  <a:lnTo>
                    <a:pt x="1472" y="4513"/>
                  </a:lnTo>
                  <a:lnTo>
                    <a:pt x="490" y="4835"/>
                  </a:lnTo>
                  <a:lnTo>
                    <a:pt x="1963" y="7414"/>
                  </a:lnTo>
                  <a:lnTo>
                    <a:pt x="3436" y="8059"/>
                  </a:lnTo>
                  <a:lnTo>
                    <a:pt x="1963" y="8704"/>
                  </a:lnTo>
                  <a:lnTo>
                    <a:pt x="1472" y="9349"/>
                  </a:lnTo>
                  <a:lnTo>
                    <a:pt x="3436" y="9349"/>
                  </a:lnTo>
                  <a:lnTo>
                    <a:pt x="3927" y="10961"/>
                  </a:lnTo>
                  <a:lnTo>
                    <a:pt x="2945" y="12250"/>
                  </a:lnTo>
                  <a:lnTo>
                    <a:pt x="1963" y="11605"/>
                  </a:lnTo>
                  <a:lnTo>
                    <a:pt x="981" y="12250"/>
                  </a:lnTo>
                  <a:lnTo>
                    <a:pt x="981" y="13217"/>
                  </a:lnTo>
                  <a:lnTo>
                    <a:pt x="0" y="13862"/>
                  </a:lnTo>
                  <a:lnTo>
                    <a:pt x="1963" y="16119"/>
                  </a:lnTo>
                  <a:lnTo>
                    <a:pt x="490" y="19665"/>
                  </a:lnTo>
                  <a:lnTo>
                    <a:pt x="1472" y="20632"/>
                  </a:lnTo>
                  <a:lnTo>
                    <a:pt x="4418" y="20632"/>
                  </a:lnTo>
                  <a:lnTo>
                    <a:pt x="5399" y="21277"/>
                  </a:lnTo>
                  <a:lnTo>
                    <a:pt x="7854" y="21600"/>
                  </a:lnTo>
                  <a:lnTo>
                    <a:pt x="6872" y="20632"/>
                  </a:lnTo>
                  <a:lnTo>
                    <a:pt x="7363" y="19343"/>
                  </a:lnTo>
                  <a:lnTo>
                    <a:pt x="9327" y="17086"/>
                  </a:lnTo>
                  <a:lnTo>
                    <a:pt x="11781" y="15474"/>
                  </a:lnTo>
                  <a:lnTo>
                    <a:pt x="14236" y="15152"/>
                  </a:lnTo>
                  <a:lnTo>
                    <a:pt x="15218" y="14507"/>
                  </a:lnTo>
                  <a:lnTo>
                    <a:pt x="13745" y="12573"/>
                  </a:lnTo>
                  <a:lnTo>
                    <a:pt x="11781" y="12895"/>
                  </a:lnTo>
                  <a:lnTo>
                    <a:pt x="10800" y="12573"/>
                  </a:lnTo>
                  <a:lnTo>
                    <a:pt x="11290" y="11605"/>
                  </a:lnTo>
                  <a:lnTo>
                    <a:pt x="11290" y="9994"/>
                  </a:lnTo>
                  <a:lnTo>
                    <a:pt x="9818" y="10638"/>
                  </a:lnTo>
                  <a:lnTo>
                    <a:pt x="7854" y="10316"/>
                  </a:lnTo>
                  <a:lnTo>
                    <a:pt x="6381" y="10316"/>
                  </a:lnTo>
                  <a:lnTo>
                    <a:pt x="6381" y="9026"/>
                  </a:lnTo>
                  <a:lnTo>
                    <a:pt x="8345" y="6770"/>
                  </a:lnTo>
                  <a:lnTo>
                    <a:pt x="9327" y="6770"/>
                  </a:lnTo>
                  <a:lnTo>
                    <a:pt x="9818" y="5480"/>
                  </a:lnTo>
                  <a:lnTo>
                    <a:pt x="10800" y="5480"/>
                  </a:lnTo>
                  <a:lnTo>
                    <a:pt x="11781" y="6125"/>
                  </a:lnTo>
                  <a:lnTo>
                    <a:pt x="13254" y="6125"/>
                  </a:lnTo>
                  <a:lnTo>
                    <a:pt x="12763" y="7414"/>
                  </a:lnTo>
                  <a:lnTo>
                    <a:pt x="12763" y="8059"/>
                  </a:lnTo>
                  <a:lnTo>
                    <a:pt x="13745" y="8059"/>
                  </a:lnTo>
                  <a:lnTo>
                    <a:pt x="13745" y="9349"/>
                  </a:lnTo>
                  <a:lnTo>
                    <a:pt x="15709" y="10316"/>
                  </a:lnTo>
                  <a:lnTo>
                    <a:pt x="16200" y="11283"/>
                  </a:lnTo>
                  <a:lnTo>
                    <a:pt x="16690" y="11605"/>
                  </a:lnTo>
                  <a:lnTo>
                    <a:pt x="19145" y="10316"/>
                  </a:lnTo>
                  <a:lnTo>
                    <a:pt x="20127" y="8704"/>
                  </a:lnTo>
                  <a:lnTo>
                    <a:pt x="21600" y="838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7" name="AutoShape 7"/>
            <p:cNvSpPr/>
            <p:nvPr/>
          </p:nvSpPr>
          <p:spPr bwMode="auto">
            <a:xfrm>
              <a:off x="5148239" y="2050948"/>
              <a:ext cx="253458" cy="2648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0800"/>
                  </a:moveTo>
                  <a:lnTo>
                    <a:pt x="18514" y="6749"/>
                  </a:lnTo>
                  <a:lnTo>
                    <a:pt x="21600" y="2699"/>
                  </a:lnTo>
                  <a:lnTo>
                    <a:pt x="15428" y="2699"/>
                  </a:lnTo>
                  <a:lnTo>
                    <a:pt x="13885" y="0"/>
                  </a:lnTo>
                  <a:lnTo>
                    <a:pt x="10800" y="0"/>
                  </a:lnTo>
                  <a:lnTo>
                    <a:pt x="9257" y="5399"/>
                  </a:lnTo>
                  <a:lnTo>
                    <a:pt x="6171" y="5399"/>
                  </a:lnTo>
                  <a:lnTo>
                    <a:pt x="0" y="14850"/>
                  </a:lnTo>
                  <a:lnTo>
                    <a:pt x="0" y="20250"/>
                  </a:lnTo>
                  <a:lnTo>
                    <a:pt x="6171" y="20250"/>
                  </a:lnTo>
                  <a:lnTo>
                    <a:pt x="9257" y="21600"/>
                  </a:lnTo>
                  <a:lnTo>
                    <a:pt x="15428" y="18900"/>
                  </a:lnTo>
                  <a:lnTo>
                    <a:pt x="15428" y="16200"/>
                  </a:lnTo>
                  <a:lnTo>
                    <a:pt x="13885" y="13500"/>
                  </a:lnTo>
                  <a:lnTo>
                    <a:pt x="18514" y="13500"/>
                  </a:lnTo>
                  <a:lnTo>
                    <a:pt x="21600" y="108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8" name="AutoShape 8"/>
            <p:cNvSpPr/>
            <p:nvPr/>
          </p:nvSpPr>
          <p:spPr bwMode="auto">
            <a:xfrm>
              <a:off x="5311824" y="2182540"/>
              <a:ext cx="198932" cy="24982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4399"/>
                  </a:moveTo>
                  <a:lnTo>
                    <a:pt x="19636" y="10080"/>
                  </a:lnTo>
                  <a:lnTo>
                    <a:pt x="13745" y="7200"/>
                  </a:lnTo>
                  <a:lnTo>
                    <a:pt x="11781" y="1440"/>
                  </a:lnTo>
                  <a:lnTo>
                    <a:pt x="7854" y="0"/>
                  </a:lnTo>
                  <a:lnTo>
                    <a:pt x="5890" y="1440"/>
                  </a:lnTo>
                  <a:lnTo>
                    <a:pt x="7854" y="8640"/>
                  </a:lnTo>
                  <a:lnTo>
                    <a:pt x="1963" y="8640"/>
                  </a:lnTo>
                  <a:lnTo>
                    <a:pt x="0" y="20159"/>
                  </a:lnTo>
                  <a:lnTo>
                    <a:pt x="3927" y="21599"/>
                  </a:lnTo>
                  <a:lnTo>
                    <a:pt x="13745" y="20159"/>
                  </a:lnTo>
                  <a:lnTo>
                    <a:pt x="13745" y="14399"/>
                  </a:lnTo>
                  <a:lnTo>
                    <a:pt x="21600" y="143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9" name="AutoShape 9"/>
            <p:cNvSpPr/>
            <p:nvPr/>
          </p:nvSpPr>
          <p:spPr bwMode="auto">
            <a:xfrm>
              <a:off x="5311824" y="2199459"/>
              <a:ext cx="74757" cy="8253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599"/>
                  </a:moveTo>
                  <a:lnTo>
                    <a:pt x="5399" y="21599"/>
                  </a:lnTo>
                  <a:lnTo>
                    <a:pt x="5399" y="12959"/>
                  </a:lnTo>
                  <a:lnTo>
                    <a:pt x="0" y="0"/>
                  </a:lnTo>
                  <a:lnTo>
                    <a:pt x="16200" y="4320"/>
                  </a:lnTo>
                  <a:lnTo>
                    <a:pt x="21600" y="215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 name="AutoShape 10"/>
            <p:cNvSpPr/>
            <p:nvPr/>
          </p:nvSpPr>
          <p:spPr bwMode="auto">
            <a:xfrm>
              <a:off x="5131316" y="2500240"/>
              <a:ext cx="977371" cy="6013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7600" y="600"/>
                  </a:moveTo>
                  <a:lnTo>
                    <a:pt x="6800" y="1800"/>
                  </a:lnTo>
                  <a:lnTo>
                    <a:pt x="4800" y="2400"/>
                  </a:lnTo>
                  <a:lnTo>
                    <a:pt x="2800" y="5400"/>
                  </a:lnTo>
                  <a:lnTo>
                    <a:pt x="800" y="9600"/>
                  </a:lnTo>
                  <a:lnTo>
                    <a:pt x="800" y="11999"/>
                  </a:lnTo>
                  <a:lnTo>
                    <a:pt x="1600" y="13799"/>
                  </a:lnTo>
                  <a:lnTo>
                    <a:pt x="2400" y="13199"/>
                  </a:lnTo>
                  <a:lnTo>
                    <a:pt x="3200" y="13199"/>
                  </a:lnTo>
                  <a:lnTo>
                    <a:pt x="400" y="16799"/>
                  </a:lnTo>
                  <a:lnTo>
                    <a:pt x="0" y="18599"/>
                  </a:lnTo>
                  <a:lnTo>
                    <a:pt x="800" y="19199"/>
                  </a:lnTo>
                  <a:lnTo>
                    <a:pt x="2400" y="21599"/>
                  </a:lnTo>
                  <a:lnTo>
                    <a:pt x="4000" y="21599"/>
                  </a:lnTo>
                  <a:lnTo>
                    <a:pt x="4800" y="20399"/>
                  </a:lnTo>
                  <a:lnTo>
                    <a:pt x="4800" y="19199"/>
                  </a:lnTo>
                  <a:lnTo>
                    <a:pt x="5600" y="19799"/>
                  </a:lnTo>
                  <a:lnTo>
                    <a:pt x="6000" y="20399"/>
                  </a:lnTo>
                  <a:lnTo>
                    <a:pt x="7600" y="21599"/>
                  </a:lnTo>
                  <a:lnTo>
                    <a:pt x="8400" y="20399"/>
                  </a:lnTo>
                  <a:lnTo>
                    <a:pt x="9600" y="20399"/>
                  </a:lnTo>
                  <a:lnTo>
                    <a:pt x="9600" y="21599"/>
                  </a:lnTo>
                  <a:lnTo>
                    <a:pt x="10400" y="20999"/>
                  </a:lnTo>
                  <a:lnTo>
                    <a:pt x="11999" y="17399"/>
                  </a:lnTo>
                  <a:lnTo>
                    <a:pt x="12799" y="17399"/>
                  </a:lnTo>
                  <a:lnTo>
                    <a:pt x="14799" y="12599"/>
                  </a:lnTo>
                  <a:lnTo>
                    <a:pt x="14799" y="10800"/>
                  </a:lnTo>
                  <a:lnTo>
                    <a:pt x="15199" y="10200"/>
                  </a:lnTo>
                  <a:lnTo>
                    <a:pt x="15599" y="11399"/>
                  </a:lnTo>
                  <a:lnTo>
                    <a:pt x="17199" y="7200"/>
                  </a:lnTo>
                  <a:lnTo>
                    <a:pt x="18799" y="6000"/>
                  </a:lnTo>
                  <a:lnTo>
                    <a:pt x="18799" y="6600"/>
                  </a:lnTo>
                  <a:lnTo>
                    <a:pt x="19999" y="4800"/>
                  </a:lnTo>
                  <a:lnTo>
                    <a:pt x="20799" y="5400"/>
                  </a:lnTo>
                  <a:lnTo>
                    <a:pt x="21599" y="1800"/>
                  </a:lnTo>
                  <a:lnTo>
                    <a:pt x="21199" y="1200"/>
                  </a:lnTo>
                  <a:lnTo>
                    <a:pt x="19999" y="1200"/>
                  </a:lnTo>
                  <a:lnTo>
                    <a:pt x="19199" y="1800"/>
                  </a:lnTo>
                  <a:lnTo>
                    <a:pt x="17199" y="1800"/>
                  </a:lnTo>
                  <a:lnTo>
                    <a:pt x="16399" y="0"/>
                  </a:lnTo>
                  <a:lnTo>
                    <a:pt x="13599" y="3000"/>
                  </a:lnTo>
                  <a:lnTo>
                    <a:pt x="13199" y="4800"/>
                  </a:lnTo>
                  <a:lnTo>
                    <a:pt x="10000" y="4800"/>
                  </a:lnTo>
                  <a:lnTo>
                    <a:pt x="10000" y="3600"/>
                  </a:lnTo>
                  <a:lnTo>
                    <a:pt x="10800" y="2400"/>
                  </a:lnTo>
                  <a:lnTo>
                    <a:pt x="10000" y="0"/>
                  </a:lnTo>
                  <a:lnTo>
                    <a:pt x="8400" y="0"/>
                  </a:lnTo>
                  <a:lnTo>
                    <a:pt x="8000" y="1200"/>
                  </a:lnTo>
                  <a:lnTo>
                    <a:pt x="7600" y="6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 name="AutoShape 11"/>
            <p:cNvSpPr/>
            <p:nvPr/>
          </p:nvSpPr>
          <p:spPr bwMode="auto">
            <a:xfrm>
              <a:off x="5332508" y="2983368"/>
              <a:ext cx="810037" cy="66528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080" y="0"/>
                  </a:moveTo>
                  <a:lnTo>
                    <a:pt x="9120" y="0"/>
                  </a:lnTo>
                  <a:lnTo>
                    <a:pt x="7200" y="3240"/>
                  </a:lnTo>
                  <a:lnTo>
                    <a:pt x="5760" y="3780"/>
                  </a:lnTo>
                  <a:lnTo>
                    <a:pt x="5760" y="2700"/>
                  </a:lnTo>
                  <a:lnTo>
                    <a:pt x="4800" y="2700"/>
                  </a:lnTo>
                  <a:lnTo>
                    <a:pt x="3840" y="3780"/>
                  </a:lnTo>
                  <a:lnTo>
                    <a:pt x="1920" y="2700"/>
                  </a:lnTo>
                  <a:lnTo>
                    <a:pt x="1440" y="2160"/>
                  </a:lnTo>
                  <a:lnTo>
                    <a:pt x="480" y="1620"/>
                  </a:lnTo>
                  <a:lnTo>
                    <a:pt x="480" y="2700"/>
                  </a:lnTo>
                  <a:lnTo>
                    <a:pt x="0" y="3240"/>
                  </a:lnTo>
                  <a:lnTo>
                    <a:pt x="1920" y="3780"/>
                  </a:lnTo>
                  <a:lnTo>
                    <a:pt x="2400" y="5400"/>
                  </a:lnTo>
                  <a:lnTo>
                    <a:pt x="3360" y="5400"/>
                  </a:lnTo>
                  <a:lnTo>
                    <a:pt x="4800" y="7560"/>
                  </a:lnTo>
                  <a:lnTo>
                    <a:pt x="6240" y="7020"/>
                  </a:lnTo>
                  <a:lnTo>
                    <a:pt x="6240" y="9720"/>
                  </a:lnTo>
                  <a:lnTo>
                    <a:pt x="8160" y="12419"/>
                  </a:lnTo>
                  <a:lnTo>
                    <a:pt x="9120" y="12419"/>
                  </a:lnTo>
                  <a:lnTo>
                    <a:pt x="9600" y="11339"/>
                  </a:lnTo>
                  <a:lnTo>
                    <a:pt x="11039" y="12959"/>
                  </a:lnTo>
                  <a:lnTo>
                    <a:pt x="10080" y="14039"/>
                  </a:lnTo>
                  <a:lnTo>
                    <a:pt x="9600" y="13499"/>
                  </a:lnTo>
                  <a:lnTo>
                    <a:pt x="8640" y="12959"/>
                  </a:lnTo>
                  <a:lnTo>
                    <a:pt x="8640" y="15119"/>
                  </a:lnTo>
                  <a:lnTo>
                    <a:pt x="8160" y="16199"/>
                  </a:lnTo>
                  <a:lnTo>
                    <a:pt x="9600" y="18359"/>
                  </a:lnTo>
                  <a:lnTo>
                    <a:pt x="9600" y="19979"/>
                  </a:lnTo>
                  <a:lnTo>
                    <a:pt x="11999" y="19979"/>
                  </a:lnTo>
                  <a:lnTo>
                    <a:pt x="12959" y="21059"/>
                  </a:lnTo>
                  <a:lnTo>
                    <a:pt x="14399" y="20519"/>
                  </a:lnTo>
                  <a:lnTo>
                    <a:pt x="16319" y="21599"/>
                  </a:lnTo>
                  <a:lnTo>
                    <a:pt x="17759" y="19979"/>
                  </a:lnTo>
                  <a:lnTo>
                    <a:pt x="19199" y="17279"/>
                  </a:lnTo>
                  <a:lnTo>
                    <a:pt x="17279" y="16199"/>
                  </a:lnTo>
                  <a:lnTo>
                    <a:pt x="19199" y="15659"/>
                  </a:lnTo>
                  <a:lnTo>
                    <a:pt x="19679" y="16199"/>
                  </a:lnTo>
                  <a:lnTo>
                    <a:pt x="21599" y="15659"/>
                  </a:lnTo>
                  <a:lnTo>
                    <a:pt x="21599" y="15119"/>
                  </a:lnTo>
                  <a:lnTo>
                    <a:pt x="19199" y="13499"/>
                  </a:lnTo>
                  <a:lnTo>
                    <a:pt x="19199" y="12419"/>
                  </a:lnTo>
                  <a:lnTo>
                    <a:pt x="17279" y="11339"/>
                  </a:lnTo>
                  <a:lnTo>
                    <a:pt x="16319" y="8640"/>
                  </a:lnTo>
                  <a:lnTo>
                    <a:pt x="13919" y="4320"/>
                  </a:lnTo>
                  <a:lnTo>
                    <a:pt x="13919" y="2700"/>
                  </a:lnTo>
                  <a:lnTo>
                    <a:pt x="11519" y="2160"/>
                  </a:lnTo>
                  <a:lnTo>
                    <a:pt x="10560" y="1620"/>
                  </a:lnTo>
                  <a:lnTo>
                    <a:pt x="10080"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2" name="AutoShape 12"/>
            <p:cNvSpPr/>
            <p:nvPr/>
          </p:nvSpPr>
          <p:spPr bwMode="auto">
            <a:xfrm>
              <a:off x="6000011" y="3517254"/>
              <a:ext cx="142556" cy="11266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099" y="0"/>
                  </a:moveTo>
                  <a:lnTo>
                    <a:pt x="0" y="15428"/>
                  </a:lnTo>
                  <a:lnTo>
                    <a:pt x="8099" y="21599"/>
                  </a:lnTo>
                  <a:lnTo>
                    <a:pt x="21600" y="15428"/>
                  </a:lnTo>
                  <a:lnTo>
                    <a:pt x="21600" y="9257"/>
                  </a:lnTo>
                  <a:lnTo>
                    <a:pt x="8099"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3" name="AutoShape 13"/>
            <p:cNvSpPr/>
            <p:nvPr/>
          </p:nvSpPr>
          <p:spPr bwMode="auto">
            <a:xfrm>
              <a:off x="5638995" y="3598090"/>
              <a:ext cx="539278" cy="61639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560" y="1167"/>
                  </a:moveTo>
                  <a:lnTo>
                    <a:pt x="14400" y="0"/>
                  </a:lnTo>
                  <a:lnTo>
                    <a:pt x="12240" y="1751"/>
                  </a:lnTo>
                  <a:lnTo>
                    <a:pt x="9359" y="583"/>
                  </a:lnTo>
                  <a:lnTo>
                    <a:pt x="7199" y="1167"/>
                  </a:lnTo>
                  <a:lnTo>
                    <a:pt x="5759" y="3502"/>
                  </a:lnTo>
                  <a:lnTo>
                    <a:pt x="6479" y="5254"/>
                  </a:lnTo>
                  <a:lnTo>
                    <a:pt x="5039" y="5254"/>
                  </a:lnTo>
                  <a:lnTo>
                    <a:pt x="4319" y="4670"/>
                  </a:lnTo>
                  <a:lnTo>
                    <a:pt x="3599" y="4670"/>
                  </a:lnTo>
                  <a:lnTo>
                    <a:pt x="3599" y="8172"/>
                  </a:lnTo>
                  <a:lnTo>
                    <a:pt x="719" y="9924"/>
                  </a:lnTo>
                  <a:lnTo>
                    <a:pt x="0" y="10508"/>
                  </a:lnTo>
                  <a:lnTo>
                    <a:pt x="0" y="12843"/>
                  </a:lnTo>
                  <a:lnTo>
                    <a:pt x="2159" y="14010"/>
                  </a:lnTo>
                  <a:lnTo>
                    <a:pt x="2159" y="16929"/>
                  </a:lnTo>
                  <a:lnTo>
                    <a:pt x="4319" y="16929"/>
                  </a:lnTo>
                  <a:lnTo>
                    <a:pt x="4319" y="18097"/>
                  </a:lnTo>
                  <a:lnTo>
                    <a:pt x="5039" y="19264"/>
                  </a:lnTo>
                  <a:lnTo>
                    <a:pt x="5759" y="21016"/>
                  </a:lnTo>
                  <a:lnTo>
                    <a:pt x="7919" y="21016"/>
                  </a:lnTo>
                  <a:lnTo>
                    <a:pt x="9359" y="19264"/>
                  </a:lnTo>
                  <a:lnTo>
                    <a:pt x="10079" y="19264"/>
                  </a:lnTo>
                  <a:lnTo>
                    <a:pt x="10079" y="20432"/>
                  </a:lnTo>
                  <a:lnTo>
                    <a:pt x="10800" y="21016"/>
                  </a:lnTo>
                  <a:lnTo>
                    <a:pt x="12240" y="21016"/>
                  </a:lnTo>
                  <a:lnTo>
                    <a:pt x="12240" y="20432"/>
                  </a:lnTo>
                  <a:lnTo>
                    <a:pt x="13680" y="20432"/>
                  </a:lnTo>
                  <a:lnTo>
                    <a:pt x="13680" y="21016"/>
                  </a:lnTo>
                  <a:lnTo>
                    <a:pt x="14400" y="21600"/>
                  </a:lnTo>
                  <a:lnTo>
                    <a:pt x="15840" y="21016"/>
                  </a:lnTo>
                  <a:lnTo>
                    <a:pt x="16560" y="18681"/>
                  </a:lnTo>
                  <a:lnTo>
                    <a:pt x="16560" y="16345"/>
                  </a:lnTo>
                  <a:lnTo>
                    <a:pt x="18000" y="16345"/>
                  </a:lnTo>
                  <a:lnTo>
                    <a:pt x="18000" y="14594"/>
                  </a:lnTo>
                  <a:lnTo>
                    <a:pt x="19440" y="15762"/>
                  </a:lnTo>
                  <a:lnTo>
                    <a:pt x="20880" y="14010"/>
                  </a:lnTo>
                  <a:lnTo>
                    <a:pt x="19440" y="12843"/>
                  </a:lnTo>
                  <a:lnTo>
                    <a:pt x="19440" y="12259"/>
                  </a:lnTo>
                  <a:lnTo>
                    <a:pt x="20880" y="11675"/>
                  </a:lnTo>
                  <a:lnTo>
                    <a:pt x="20160" y="9924"/>
                  </a:lnTo>
                  <a:lnTo>
                    <a:pt x="19440" y="9340"/>
                  </a:lnTo>
                  <a:lnTo>
                    <a:pt x="21600" y="9924"/>
                  </a:lnTo>
                  <a:lnTo>
                    <a:pt x="21600" y="7589"/>
                  </a:lnTo>
                  <a:lnTo>
                    <a:pt x="19440" y="8756"/>
                  </a:lnTo>
                  <a:lnTo>
                    <a:pt x="21600" y="5837"/>
                  </a:lnTo>
                  <a:lnTo>
                    <a:pt x="18000" y="4086"/>
                  </a:lnTo>
                  <a:lnTo>
                    <a:pt x="15840" y="4086"/>
                  </a:lnTo>
                  <a:lnTo>
                    <a:pt x="14400" y="5254"/>
                  </a:lnTo>
                  <a:lnTo>
                    <a:pt x="13680" y="3502"/>
                  </a:lnTo>
                  <a:lnTo>
                    <a:pt x="16560" y="116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4" name="AutoShape 14"/>
            <p:cNvSpPr/>
            <p:nvPr/>
          </p:nvSpPr>
          <p:spPr bwMode="auto">
            <a:xfrm>
              <a:off x="5366353" y="4083099"/>
              <a:ext cx="614478" cy="7667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3286"/>
                  </a:moveTo>
                  <a:lnTo>
                    <a:pt x="21599" y="2817"/>
                  </a:lnTo>
                  <a:lnTo>
                    <a:pt x="20329" y="2817"/>
                  </a:lnTo>
                  <a:lnTo>
                    <a:pt x="20329" y="3286"/>
                  </a:lnTo>
                  <a:lnTo>
                    <a:pt x="18423" y="3286"/>
                  </a:lnTo>
                  <a:lnTo>
                    <a:pt x="18423" y="1878"/>
                  </a:lnTo>
                  <a:lnTo>
                    <a:pt x="17788" y="1878"/>
                  </a:lnTo>
                  <a:lnTo>
                    <a:pt x="16517" y="3286"/>
                  </a:lnTo>
                  <a:lnTo>
                    <a:pt x="14611" y="3286"/>
                  </a:lnTo>
                  <a:lnTo>
                    <a:pt x="13976" y="1878"/>
                  </a:lnTo>
                  <a:lnTo>
                    <a:pt x="12705" y="0"/>
                  </a:lnTo>
                  <a:lnTo>
                    <a:pt x="11435" y="0"/>
                  </a:lnTo>
                  <a:lnTo>
                    <a:pt x="11435" y="469"/>
                  </a:lnTo>
                  <a:lnTo>
                    <a:pt x="8894" y="939"/>
                  </a:lnTo>
                  <a:lnTo>
                    <a:pt x="8894" y="1878"/>
                  </a:lnTo>
                  <a:lnTo>
                    <a:pt x="6352" y="1878"/>
                  </a:lnTo>
                  <a:lnTo>
                    <a:pt x="5082" y="2817"/>
                  </a:lnTo>
                  <a:lnTo>
                    <a:pt x="5082" y="4226"/>
                  </a:lnTo>
                  <a:lnTo>
                    <a:pt x="5717" y="5165"/>
                  </a:lnTo>
                  <a:lnTo>
                    <a:pt x="3811" y="6573"/>
                  </a:lnTo>
                  <a:lnTo>
                    <a:pt x="3176" y="6573"/>
                  </a:lnTo>
                  <a:lnTo>
                    <a:pt x="2541" y="8452"/>
                  </a:lnTo>
                  <a:lnTo>
                    <a:pt x="2541" y="10330"/>
                  </a:lnTo>
                  <a:lnTo>
                    <a:pt x="1270" y="11739"/>
                  </a:lnTo>
                  <a:lnTo>
                    <a:pt x="635" y="12678"/>
                  </a:lnTo>
                  <a:lnTo>
                    <a:pt x="0" y="15026"/>
                  </a:lnTo>
                  <a:lnTo>
                    <a:pt x="635" y="15965"/>
                  </a:lnTo>
                  <a:lnTo>
                    <a:pt x="4447" y="15965"/>
                  </a:lnTo>
                  <a:lnTo>
                    <a:pt x="6352" y="19252"/>
                  </a:lnTo>
                  <a:lnTo>
                    <a:pt x="6988" y="21599"/>
                  </a:lnTo>
                  <a:lnTo>
                    <a:pt x="8894" y="19252"/>
                  </a:lnTo>
                  <a:lnTo>
                    <a:pt x="9529" y="19721"/>
                  </a:lnTo>
                  <a:lnTo>
                    <a:pt x="12070" y="17843"/>
                  </a:lnTo>
                  <a:lnTo>
                    <a:pt x="12070" y="16434"/>
                  </a:lnTo>
                  <a:lnTo>
                    <a:pt x="14611" y="15965"/>
                  </a:lnTo>
                  <a:lnTo>
                    <a:pt x="15882" y="13617"/>
                  </a:lnTo>
                  <a:lnTo>
                    <a:pt x="17152" y="13147"/>
                  </a:lnTo>
                  <a:lnTo>
                    <a:pt x="17152" y="11739"/>
                  </a:lnTo>
                  <a:lnTo>
                    <a:pt x="19058" y="11739"/>
                  </a:lnTo>
                  <a:lnTo>
                    <a:pt x="19694" y="9391"/>
                  </a:lnTo>
                  <a:lnTo>
                    <a:pt x="19058" y="7513"/>
                  </a:lnTo>
                  <a:lnTo>
                    <a:pt x="19694" y="7043"/>
                  </a:lnTo>
                  <a:lnTo>
                    <a:pt x="18423" y="6104"/>
                  </a:lnTo>
                  <a:lnTo>
                    <a:pt x="19694" y="5634"/>
                  </a:lnTo>
                  <a:lnTo>
                    <a:pt x="20329" y="6104"/>
                  </a:lnTo>
                  <a:lnTo>
                    <a:pt x="21599" y="4695"/>
                  </a:lnTo>
                  <a:lnTo>
                    <a:pt x="21599" y="328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5" name="AutoShape 15"/>
            <p:cNvSpPr/>
            <p:nvPr/>
          </p:nvSpPr>
          <p:spPr bwMode="auto">
            <a:xfrm>
              <a:off x="4426207" y="4566227"/>
              <a:ext cx="1139078"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200"/>
                  </a:moveTo>
                  <a:lnTo>
                    <a:pt x="21257" y="5400"/>
                  </a:lnTo>
                  <a:lnTo>
                    <a:pt x="20228" y="2250"/>
                  </a:lnTo>
                  <a:lnTo>
                    <a:pt x="18171" y="2250"/>
                  </a:lnTo>
                  <a:lnTo>
                    <a:pt x="17828" y="1800"/>
                  </a:lnTo>
                  <a:lnTo>
                    <a:pt x="17485" y="3150"/>
                  </a:lnTo>
                  <a:lnTo>
                    <a:pt x="16799" y="3150"/>
                  </a:lnTo>
                  <a:lnTo>
                    <a:pt x="16114" y="2250"/>
                  </a:lnTo>
                  <a:lnTo>
                    <a:pt x="13714" y="3600"/>
                  </a:lnTo>
                  <a:lnTo>
                    <a:pt x="13371" y="3150"/>
                  </a:lnTo>
                  <a:lnTo>
                    <a:pt x="14399" y="450"/>
                  </a:lnTo>
                  <a:lnTo>
                    <a:pt x="13371" y="0"/>
                  </a:lnTo>
                  <a:lnTo>
                    <a:pt x="12685" y="900"/>
                  </a:lnTo>
                  <a:lnTo>
                    <a:pt x="11999" y="0"/>
                  </a:lnTo>
                  <a:lnTo>
                    <a:pt x="11657" y="450"/>
                  </a:lnTo>
                  <a:lnTo>
                    <a:pt x="9257" y="450"/>
                  </a:lnTo>
                  <a:lnTo>
                    <a:pt x="9600" y="2250"/>
                  </a:lnTo>
                  <a:lnTo>
                    <a:pt x="8914" y="2250"/>
                  </a:lnTo>
                  <a:lnTo>
                    <a:pt x="7542" y="900"/>
                  </a:lnTo>
                  <a:lnTo>
                    <a:pt x="7200" y="1350"/>
                  </a:lnTo>
                  <a:lnTo>
                    <a:pt x="7200" y="2700"/>
                  </a:lnTo>
                  <a:lnTo>
                    <a:pt x="6171" y="2700"/>
                  </a:lnTo>
                  <a:lnTo>
                    <a:pt x="6171" y="4050"/>
                  </a:lnTo>
                  <a:lnTo>
                    <a:pt x="6514" y="4950"/>
                  </a:lnTo>
                  <a:lnTo>
                    <a:pt x="6171" y="5400"/>
                  </a:lnTo>
                  <a:lnTo>
                    <a:pt x="6171" y="6300"/>
                  </a:lnTo>
                  <a:lnTo>
                    <a:pt x="4800" y="8100"/>
                  </a:lnTo>
                  <a:lnTo>
                    <a:pt x="4800" y="9450"/>
                  </a:lnTo>
                  <a:lnTo>
                    <a:pt x="4457" y="11249"/>
                  </a:lnTo>
                  <a:lnTo>
                    <a:pt x="3085" y="12599"/>
                  </a:lnTo>
                  <a:lnTo>
                    <a:pt x="2057" y="14399"/>
                  </a:lnTo>
                  <a:lnTo>
                    <a:pt x="1371" y="15299"/>
                  </a:lnTo>
                  <a:lnTo>
                    <a:pt x="342" y="15749"/>
                  </a:lnTo>
                  <a:lnTo>
                    <a:pt x="0" y="16649"/>
                  </a:lnTo>
                  <a:lnTo>
                    <a:pt x="685" y="17099"/>
                  </a:lnTo>
                  <a:lnTo>
                    <a:pt x="342" y="17549"/>
                  </a:lnTo>
                  <a:lnTo>
                    <a:pt x="342" y="19799"/>
                  </a:lnTo>
                  <a:lnTo>
                    <a:pt x="685" y="20249"/>
                  </a:lnTo>
                  <a:lnTo>
                    <a:pt x="685" y="21599"/>
                  </a:lnTo>
                  <a:lnTo>
                    <a:pt x="2400" y="21599"/>
                  </a:lnTo>
                  <a:lnTo>
                    <a:pt x="2400" y="20249"/>
                  </a:lnTo>
                  <a:lnTo>
                    <a:pt x="1714" y="19349"/>
                  </a:lnTo>
                  <a:lnTo>
                    <a:pt x="2057" y="17549"/>
                  </a:lnTo>
                  <a:lnTo>
                    <a:pt x="3428" y="17099"/>
                  </a:lnTo>
                  <a:lnTo>
                    <a:pt x="4457" y="17099"/>
                  </a:lnTo>
                  <a:lnTo>
                    <a:pt x="6514" y="15749"/>
                  </a:lnTo>
                  <a:lnTo>
                    <a:pt x="7885" y="15749"/>
                  </a:lnTo>
                  <a:lnTo>
                    <a:pt x="8228" y="16649"/>
                  </a:lnTo>
                  <a:lnTo>
                    <a:pt x="8914" y="14849"/>
                  </a:lnTo>
                  <a:lnTo>
                    <a:pt x="10285" y="13949"/>
                  </a:lnTo>
                  <a:lnTo>
                    <a:pt x="10628" y="12599"/>
                  </a:lnTo>
                  <a:lnTo>
                    <a:pt x="11314" y="13499"/>
                  </a:lnTo>
                  <a:lnTo>
                    <a:pt x="11657" y="13499"/>
                  </a:lnTo>
                  <a:lnTo>
                    <a:pt x="11314" y="12149"/>
                  </a:lnTo>
                  <a:lnTo>
                    <a:pt x="11314" y="10350"/>
                  </a:lnTo>
                  <a:lnTo>
                    <a:pt x="11999" y="11699"/>
                  </a:lnTo>
                  <a:lnTo>
                    <a:pt x="12342" y="13049"/>
                  </a:lnTo>
                  <a:lnTo>
                    <a:pt x="14399" y="13049"/>
                  </a:lnTo>
                  <a:lnTo>
                    <a:pt x="13714" y="12149"/>
                  </a:lnTo>
                  <a:lnTo>
                    <a:pt x="14399" y="11249"/>
                  </a:lnTo>
                  <a:lnTo>
                    <a:pt x="15428" y="11699"/>
                  </a:lnTo>
                  <a:lnTo>
                    <a:pt x="16114" y="10800"/>
                  </a:lnTo>
                  <a:lnTo>
                    <a:pt x="16799" y="10800"/>
                  </a:lnTo>
                  <a:lnTo>
                    <a:pt x="16799" y="11249"/>
                  </a:lnTo>
                  <a:lnTo>
                    <a:pt x="17142" y="11249"/>
                  </a:lnTo>
                  <a:lnTo>
                    <a:pt x="17142" y="10350"/>
                  </a:lnTo>
                  <a:lnTo>
                    <a:pt x="18171" y="10800"/>
                  </a:lnTo>
                  <a:lnTo>
                    <a:pt x="19199" y="9900"/>
                  </a:lnTo>
                  <a:lnTo>
                    <a:pt x="20228" y="9450"/>
                  </a:lnTo>
                  <a:lnTo>
                    <a:pt x="20571" y="7650"/>
                  </a:lnTo>
                  <a:lnTo>
                    <a:pt x="21599" y="72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6" name="AutoShape 16"/>
            <p:cNvSpPr/>
            <p:nvPr/>
          </p:nvSpPr>
          <p:spPr bwMode="auto">
            <a:xfrm>
              <a:off x="3666569" y="4415837"/>
              <a:ext cx="1122153"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4632" y="20699"/>
                  </a:moveTo>
                  <a:lnTo>
                    <a:pt x="14980" y="19349"/>
                  </a:lnTo>
                  <a:lnTo>
                    <a:pt x="16025" y="19349"/>
                  </a:lnTo>
                  <a:lnTo>
                    <a:pt x="19161" y="15299"/>
                  </a:lnTo>
                  <a:lnTo>
                    <a:pt x="19509" y="13499"/>
                  </a:lnTo>
                  <a:lnTo>
                    <a:pt x="19509" y="12149"/>
                  </a:lnTo>
                  <a:lnTo>
                    <a:pt x="20903" y="10350"/>
                  </a:lnTo>
                  <a:lnTo>
                    <a:pt x="20903" y="9450"/>
                  </a:lnTo>
                  <a:lnTo>
                    <a:pt x="21600" y="9000"/>
                  </a:lnTo>
                  <a:lnTo>
                    <a:pt x="20903" y="8550"/>
                  </a:lnTo>
                  <a:lnTo>
                    <a:pt x="20903" y="7200"/>
                  </a:lnTo>
                  <a:lnTo>
                    <a:pt x="19858" y="7200"/>
                  </a:lnTo>
                  <a:lnTo>
                    <a:pt x="19858" y="5400"/>
                  </a:lnTo>
                  <a:lnTo>
                    <a:pt x="19161" y="5400"/>
                  </a:lnTo>
                  <a:lnTo>
                    <a:pt x="19161" y="6300"/>
                  </a:lnTo>
                  <a:lnTo>
                    <a:pt x="18464" y="6300"/>
                  </a:lnTo>
                  <a:lnTo>
                    <a:pt x="18464" y="5850"/>
                  </a:lnTo>
                  <a:lnTo>
                    <a:pt x="18812" y="3600"/>
                  </a:lnTo>
                  <a:lnTo>
                    <a:pt x="19161" y="3150"/>
                  </a:lnTo>
                  <a:lnTo>
                    <a:pt x="19161" y="900"/>
                  </a:lnTo>
                  <a:lnTo>
                    <a:pt x="18812" y="0"/>
                  </a:lnTo>
                  <a:lnTo>
                    <a:pt x="17767" y="450"/>
                  </a:lnTo>
                  <a:lnTo>
                    <a:pt x="17070" y="450"/>
                  </a:lnTo>
                  <a:lnTo>
                    <a:pt x="16374" y="1350"/>
                  </a:lnTo>
                  <a:lnTo>
                    <a:pt x="15677" y="1800"/>
                  </a:lnTo>
                  <a:lnTo>
                    <a:pt x="15677" y="1350"/>
                  </a:lnTo>
                  <a:lnTo>
                    <a:pt x="14980" y="1800"/>
                  </a:lnTo>
                  <a:lnTo>
                    <a:pt x="13935" y="1800"/>
                  </a:lnTo>
                  <a:lnTo>
                    <a:pt x="13238" y="2250"/>
                  </a:lnTo>
                  <a:lnTo>
                    <a:pt x="12541" y="3600"/>
                  </a:lnTo>
                  <a:lnTo>
                    <a:pt x="11845" y="3150"/>
                  </a:lnTo>
                  <a:lnTo>
                    <a:pt x="11496" y="4050"/>
                  </a:lnTo>
                  <a:lnTo>
                    <a:pt x="10103" y="4050"/>
                  </a:lnTo>
                  <a:lnTo>
                    <a:pt x="9754" y="5400"/>
                  </a:lnTo>
                  <a:lnTo>
                    <a:pt x="8709" y="5850"/>
                  </a:lnTo>
                  <a:lnTo>
                    <a:pt x="8012" y="4950"/>
                  </a:lnTo>
                  <a:lnTo>
                    <a:pt x="7664" y="3600"/>
                  </a:lnTo>
                  <a:lnTo>
                    <a:pt x="6967" y="4050"/>
                  </a:lnTo>
                  <a:lnTo>
                    <a:pt x="6967" y="4950"/>
                  </a:lnTo>
                  <a:lnTo>
                    <a:pt x="6270" y="4950"/>
                  </a:lnTo>
                  <a:lnTo>
                    <a:pt x="4529" y="6300"/>
                  </a:lnTo>
                  <a:lnTo>
                    <a:pt x="4180" y="7200"/>
                  </a:lnTo>
                  <a:lnTo>
                    <a:pt x="2090" y="6300"/>
                  </a:lnTo>
                  <a:lnTo>
                    <a:pt x="1393" y="6300"/>
                  </a:lnTo>
                  <a:lnTo>
                    <a:pt x="1045" y="6750"/>
                  </a:lnTo>
                  <a:lnTo>
                    <a:pt x="0" y="7200"/>
                  </a:lnTo>
                  <a:lnTo>
                    <a:pt x="0" y="8100"/>
                  </a:lnTo>
                  <a:lnTo>
                    <a:pt x="1393" y="8100"/>
                  </a:lnTo>
                  <a:lnTo>
                    <a:pt x="1741" y="9000"/>
                  </a:lnTo>
                  <a:lnTo>
                    <a:pt x="3832" y="9450"/>
                  </a:lnTo>
                  <a:lnTo>
                    <a:pt x="4180" y="9900"/>
                  </a:lnTo>
                  <a:lnTo>
                    <a:pt x="4529" y="11699"/>
                  </a:lnTo>
                  <a:lnTo>
                    <a:pt x="2787" y="11699"/>
                  </a:lnTo>
                  <a:lnTo>
                    <a:pt x="2438" y="12599"/>
                  </a:lnTo>
                  <a:lnTo>
                    <a:pt x="2787" y="13499"/>
                  </a:lnTo>
                  <a:lnTo>
                    <a:pt x="5922" y="14849"/>
                  </a:lnTo>
                  <a:lnTo>
                    <a:pt x="5922" y="15749"/>
                  </a:lnTo>
                  <a:lnTo>
                    <a:pt x="5225" y="16199"/>
                  </a:lnTo>
                  <a:lnTo>
                    <a:pt x="5922" y="17099"/>
                  </a:lnTo>
                  <a:lnTo>
                    <a:pt x="5922" y="18449"/>
                  </a:lnTo>
                  <a:lnTo>
                    <a:pt x="9058" y="20249"/>
                  </a:lnTo>
                  <a:lnTo>
                    <a:pt x="10800" y="20249"/>
                  </a:lnTo>
                  <a:lnTo>
                    <a:pt x="11148" y="20699"/>
                  </a:lnTo>
                  <a:lnTo>
                    <a:pt x="11148" y="19349"/>
                  </a:lnTo>
                  <a:lnTo>
                    <a:pt x="12541" y="19799"/>
                  </a:lnTo>
                  <a:lnTo>
                    <a:pt x="12890" y="21149"/>
                  </a:lnTo>
                  <a:lnTo>
                    <a:pt x="13587" y="21599"/>
                  </a:lnTo>
                  <a:lnTo>
                    <a:pt x="14632" y="206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7" name="AutoShape 17"/>
            <p:cNvSpPr/>
            <p:nvPr/>
          </p:nvSpPr>
          <p:spPr bwMode="auto">
            <a:xfrm>
              <a:off x="3559392" y="3966546"/>
              <a:ext cx="832588" cy="73482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817" y="21109"/>
                  </a:moveTo>
                  <a:lnTo>
                    <a:pt x="2817" y="19636"/>
                  </a:lnTo>
                  <a:lnTo>
                    <a:pt x="3756" y="18163"/>
                  </a:lnTo>
                  <a:lnTo>
                    <a:pt x="1878" y="16200"/>
                  </a:lnTo>
                  <a:lnTo>
                    <a:pt x="3286" y="13745"/>
                  </a:lnTo>
                  <a:lnTo>
                    <a:pt x="3286" y="11781"/>
                  </a:lnTo>
                  <a:lnTo>
                    <a:pt x="469" y="12272"/>
                  </a:lnTo>
                  <a:lnTo>
                    <a:pt x="469" y="9818"/>
                  </a:lnTo>
                  <a:lnTo>
                    <a:pt x="0" y="9327"/>
                  </a:lnTo>
                  <a:lnTo>
                    <a:pt x="939" y="8345"/>
                  </a:lnTo>
                  <a:lnTo>
                    <a:pt x="1878" y="8836"/>
                  </a:lnTo>
                  <a:lnTo>
                    <a:pt x="2817" y="8345"/>
                  </a:lnTo>
                  <a:lnTo>
                    <a:pt x="5634" y="8345"/>
                  </a:lnTo>
                  <a:lnTo>
                    <a:pt x="6104" y="7363"/>
                  </a:lnTo>
                  <a:lnTo>
                    <a:pt x="6573" y="6872"/>
                  </a:lnTo>
                  <a:lnTo>
                    <a:pt x="9860" y="6872"/>
                  </a:lnTo>
                  <a:lnTo>
                    <a:pt x="9391" y="4909"/>
                  </a:lnTo>
                  <a:lnTo>
                    <a:pt x="7982" y="4909"/>
                  </a:lnTo>
                  <a:lnTo>
                    <a:pt x="7513" y="3436"/>
                  </a:lnTo>
                  <a:lnTo>
                    <a:pt x="8452" y="2454"/>
                  </a:lnTo>
                  <a:lnTo>
                    <a:pt x="9860" y="2945"/>
                  </a:lnTo>
                  <a:lnTo>
                    <a:pt x="10800" y="2454"/>
                  </a:lnTo>
                  <a:lnTo>
                    <a:pt x="11269" y="3436"/>
                  </a:lnTo>
                  <a:lnTo>
                    <a:pt x="12208" y="2945"/>
                  </a:lnTo>
                  <a:lnTo>
                    <a:pt x="12208" y="1472"/>
                  </a:lnTo>
                  <a:lnTo>
                    <a:pt x="13617" y="2454"/>
                  </a:lnTo>
                  <a:lnTo>
                    <a:pt x="14086" y="490"/>
                  </a:lnTo>
                  <a:lnTo>
                    <a:pt x="14556" y="0"/>
                  </a:lnTo>
                  <a:lnTo>
                    <a:pt x="15495" y="981"/>
                  </a:lnTo>
                  <a:lnTo>
                    <a:pt x="16904" y="981"/>
                  </a:lnTo>
                  <a:lnTo>
                    <a:pt x="18313" y="4418"/>
                  </a:lnTo>
                  <a:lnTo>
                    <a:pt x="18782" y="4418"/>
                  </a:lnTo>
                  <a:lnTo>
                    <a:pt x="19252" y="5399"/>
                  </a:lnTo>
                  <a:lnTo>
                    <a:pt x="20191" y="5399"/>
                  </a:lnTo>
                  <a:lnTo>
                    <a:pt x="20660" y="4418"/>
                  </a:lnTo>
                  <a:lnTo>
                    <a:pt x="21130" y="3927"/>
                  </a:lnTo>
                  <a:lnTo>
                    <a:pt x="21599" y="5399"/>
                  </a:lnTo>
                  <a:lnTo>
                    <a:pt x="21130" y="5890"/>
                  </a:lnTo>
                  <a:lnTo>
                    <a:pt x="21130" y="7854"/>
                  </a:lnTo>
                  <a:lnTo>
                    <a:pt x="19721" y="9327"/>
                  </a:lnTo>
                  <a:lnTo>
                    <a:pt x="19721" y="10309"/>
                  </a:lnTo>
                  <a:lnTo>
                    <a:pt x="21130" y="10309"/>
                  </a:lnTo>
                  <a:lnTo>
                    <a:pt x="21599" y="11290"/>
                  </a:lnTo>
                  <a:lnTo>
                    <a:pt x="21130" y="11781"/>
                  </a:lnTo>
                  <a:lnTo>
                    <a:pt x="21130" y="14236"/>
                  </a:lnTo>
                  <a:lnTo>
                    <a:pt x="21599" y="14236"/>
                  </a:lnTo>
                  <a:lnTo>
                    <a:pt x="21599" y="15218"/>
                  </a:lnTo>
                  <a:lnTo>
                    <a:pt x="20191" y="15709"/>
                  </a:lnTo>
                  <a:lnTo>
                    <a:pt x="20191" y="17181"/>
                  </a:lnTo>
                  <a:lnTo>
                    <a:pt x="18782" y="16690"/>
                  </a:lnTo>
                  <a:lnTo>
                    <a:pt x="18313" y="17672"/>
                  </a:lnTo>
                  <a:lnTo>
                    <a:pt x="16434" y="17672"/>
                  </a:lnTo>
                  <a:lnTo>
                    <a:pt x="15965" y="19145"/>
                  </a:lnTo>
                  <a:lnTo>
                    <a:pt x="14556" y="19636"/>
                  </a:lnTo>
                  <a:lnTo>
                    <a:pt x="13617" y="18654"/>
                  </a:lnTo>
                  <a:lnTo>
                    <a:pt x="13147" y="17181"/>
                  </a:lnTo>
                  <a:lnTo>
                    <a:pt x="12208" y="17672"/>
                  </a:lnTo>
                  <a:lnTo>
                    <a:pt x="12208" y="18654"/>
                  </a:lnTo>
                  <a:lnTo>
                    <a:pt x="11269" y="18654"/>
                  </a:lnTo>
                  <a:lnTo>
                    <a:pt x="8921" y="20127"/>
                  </a:lnTo>
                  <a:lnTo>
                    <a:pt x="8452" y="21600"/>
                  </a:lnTo>
                  <a:lnTo>
                    <a:pt x="5634" y="20127"/>
                  </a:lnTo>
                  <a:lnTo>
                    <a:pt x="4695" y="20127"/>
                  </a:lnTo>
                  <a:lnTo>
                    <a:pt x="2817" y="2110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8" name="AutoShape 18"/>
            <p:cNvSpPr/>
            <p:nvPr/>
          </p:nvSpPr>
          <p:spPr bwMode="auto">
            <a:xfrm>
              <a:off x="2617366" y="3915789"/>
              <a:ext cx="1283860" cy="128187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74" y="16270"/>
                  </a:moveTo>
                  <a:lnTo>
                    <a:pt x="20078" y="15709"/>
                  </a:lnTo>
                  <a:lnTo>
                    <a:pt x="21599" y="15709"/>
                  </a:lnTo>
                  <a:lnTo>
                    <a:pt x="21295" y="14587"/>
                  </a:lnTo>
                  <a:lnTo>
                    <a:pt x="20991" y="14025"/>
                  </a:lnTo>
                  <a:lnTo>
                    <a:pt x="20078" y="14306"/>
                  </a:lnTo>
                  <a:lnTo>
                    <a:pt x="19166" y="14025"/>
                  </a:lnTo>
                  <a:lnTo>
                    <a:pt x="18861" y="13464"/>
                  </a:lnTo>
                  <a:lnTo>
                    <a:pt x="17645" y="13464"/>
                  </a:lnTo>
                  <a:lnTo>
                    <a:pt x="17645" y="12062"/>
                  </a:lnTo>
                  <a:lnTo>
                    <a:pt x="18253" y="11220"/>
                  </a:lnTo>
                  <a:lnTo>
                    <a:pt x="17036" y="10098"/>
                  </a:lnTo>
                  <a:lnTo>
                    <a:pt x="17949" y="8696"/>
                  </a:lnTo>
                  <a:lnTo>
                    <a:pt x="17949" y="7574"/>
                  </a:lnTo>
                  <a:lnTo>
                    <a:pt x="16123" y="7854"/>
                  </a:lnTo>
                  <a:lnTo>
                    <a:pt x="16123" y="6451"/>
                  </a:lnTo>
                  <a:lnTo>
                    <a:pt x="15819" y="6171"/>
                  </a:lnTo>
                  <a:lnTo>
                    <a:pt x="16428" y="5610"/>
                  </a:lnTo>
                  <a:lnTo>
                    <a:pt x="17036" y="5890"/>
                  </a:lnTo>
                  <a:lnTo>
                    <a:pt x="17645" y="5329"/>
                  </a:lnTo>
                  <a:lnTo>
                    <a:pt x="19470" y="5610"/>
                  </a:lnTo>
                  <a:lnTo>
                    <a:pt x="20078" y="4768"/>
                  </a:lnTo>
                  <a:lnTo>
                    <a:pt x="19470" y="3927"/>
                  </a:lnTo>
                  <a:lnTo>
                    <a:pt x="18557" y="4488"/>
                  </a:lnTo>
                  <a:lnTo>
                    <a:pt x="17645" y="3927"/>
                  </a:lnTo>
                  <a:lnTo>
                    <a:pt x="17645" y="2244"/>
                  </a:lnTo>
                  <a:lnTo>
                    <a:pt x="16428" y="2244"/>
                  </a:lnTo>
                  <a:lnTo>
                    <a:pt x="16123" y="3366"/>
                  </a:lnTo>
                  <a:lnTo>
                    <a:pt x="15515" y="3366"/>
                  </a:lnTo>
                  <a:lnTo>
                    <a:pt x="15515" y="4207"/>
                  </a:lnTo>
                  <a:lnTo>
                    <a:pt x="14602" y="5049"/>
                  </a:lnTo>
                  <a:lnTo>
                    <a:pt x="13994" y="5049"/>
                  </a:lnTo>
                  <a:lnTo>
                    <a:pt x="13994" y="8415"/>
                  </a:lnTo>
                  <a:lnTo>
                    <a:pt x="13081" y="8415"/>
                  </a:lnTo>
                  <a:lnTo>
                    <a:pt x="12777" y="7854"/>
                  </a:lnTo>
                  <a:lnTo>
                    <a:pt x="12169" y="8415"/>
                  </a:lnTo>
                  <a:lnTo>
                    <a:pt x="10952" y="8415"/>
                  </a:lnTo>
                  <a:lnTo>
                    <a:pt x="10952" y="8135"/>
                  </a:lnTo>
                  <a:lnTo>
                    <a:pt x="10343" y="7854"/>
                  </a:lnTo>
                  <a:lnTo>
                    <a:pt x="10343" y="6732"/>
                  </a:lnTo>
                  <a:lnTo>
                    <a:pt x="8822" y="3646"/>
                  </a:lnTo>
                  <a:lnTo>
                    <a:pt x="8214" y="3646"/>
                  </a:lnTo>
                  <a:lnTo>
                    <a:pt x="8214" y="3927"/>
                  </a:lnTo>
                  <a:lnTo>
                    <a:pt x="7605" y="3085"/>
                  </a:lnTo>
                  <a:lnTo>
                    <a:pt x="7909" y="2524"/>
                  </a:lnTo>
                  <a:lnTo>
                    <a:pt x="6692" y="1122"/>
                  </a:lnTo>
                  <a:lnTo>
                    <a:pt x="6084" y="1402"/>
                  </a:lnTo>
                  <a:lnTo>
                    <a:pt x="5780" y="2805"/>
                  </a:lnTo>
                  <a:lnTo>
                    <a:pt x="5171" y="2805"/>
                  </a:lnTo>
                  <a:lnTo>
                    <a:pt x="5171" y="0"/>
                  </a:lnTo>
                  <a:lnTo>
                    <a:pt x="4563" y="561"/>
                  </a:lnTo>
                  <a:lnTo>
                    <a:pt x="4259" y="0"/>
                  </a:lnTo>
                  <a:lnTo>
                    <a:pt x="3650" y="561"/>
                  </a:lnTo>
                  <a:lnTo>
                    <a:pt x="3650" y="1122"/>
                  </a:lnTo>
                  <a:lnTo>
                    <a:pt x="3954" y="2244"/>
                  </a:lnTo>
                  <a:lnTo>
                    <a:pt x="2738" y="2244"/>
                  </a:lnTo>
                  <a:lnTo>
                    <a:pt x="3042" y="3366"/>
                  </a:lnTo>
                  <a:lnTo>
                    <a:pt x="3042" y="3927"/>
                  </a:lnTo>
                  <a:lnTo>
                    <a:pt x="3954" y="3927"/>
                  </a:lnTo>
                  <a:lnTo>
                    <a:pt x="3954" y="5890"/>
                  </a:lnTo>
                  <a:lnTo>
                    <a:pt x="3346" y="8415"/>
                  </a:lnTo>
                  <a:lnTo>
                    <a:pt x="1521" y="9537"/>
                  </a:lnTo>
                  <a:lnTo>
                    <a:pt x="912" y="9818"/>
                  </a:lnTo>
                  <a:lnTo>
                    <a:pt x="608" y="10098"/>
                  </a:lnTo>
                  <a:lnTo>
                    <a:pt x="304" y="10940"/>
                  </a:lnTo>
                  <a:lnTo>
                    <a:pt x="304" y="12623"/>
                  </a:lnTo>
                  <a:lnTo>
                    <a:pt x="0" y="13184"/>
                  </a:lnTo>
                  <a:lnTo>
                    <a:pt x="1216" y="13184"/>
                  </a:lnTo>
                  <a:lnTo>
                    <a:pt x="1825" y="12903"/>
                  </a:lnTo>
                  <a:lnTo>
                    <a:pt x="3346" y="13184"/>
                  </a:lnTo>
                  <a:lnTo>
                    <a:pt x="3042" y="13745"/>
                  </a:lnTo>
                  <a:lnTo>
                    <a:pt x="2738" y="13745"/>
                  </a:lnTo>
                  <a:lnTo>
                    <a:pt x="3346" y="14306"/>
                  </a:lnTo>
                  <a:lnTo>
                    <a:pt x="3042" y="15148"/>
                  </a:lnTo>
                  <a:lnTo>
                    <a:pt x="3650" y="15709"/>
                  </a:lnTo>
                  <a:lnTo>
                    <a:pt x="4563" y="15709"/>
                  </a:lnTo>
                  <a:lnTo>
                    <a:pt x="4563" y="16270"/>
                  </a:lnTo>
                  <a:lnTo>
                    <a:pt x="4259" y="16550"/>
                  </a:lnTo>
                  <a:lnTo>
                    <a:pt x="4259" y="17672"/>
                  </a:lnTo>
                  <a:lnTo>
                    <a:pt x="3650" y="17672"/>
                  </a:lnTo>
                  <a:lnTo>
                    <a:pt x="3954" y="18514"/>
                  </a:lnTo>
                  <a:lnTo>
                    <a:pt x="5476" y="18514"/>
                  </a:lnTo>
                  <a:lnTo>
                    <a:pt x="5476" y="19636"/>
                  </a:lnTo>
                  <a:lnTo>
                    <a:pt x="6084" y="19916"/>
                  </a:lnTo>
                  <a:lnTo>
                    <a:pt x="7605" y="20197"/>
                  </a:lnTo>
                  <a:lnTo>
                    <a:pt x="8214" y="19636"/>
                  </a:lnTo>
                  <a:lnTo>
                    <a:pt x="8518" y="19916"/>
                  </a:lnTo>
                  <a:lnTo>
                    <a:pt x="8214" y="20758"/>
                  </a:lnTo>
                  <a:lnTo>
                    <a:pt x="10039" y="21600"/>
                  </a:lnTo>
                  <a:lnTo>
                    <a:pt x="10039" y="18233"/>
                  </a:lnTo>
                  <a:lnTo>
                    <a:pt x="10343" y="17953"/>
                  </a:lnTo>
                  <a:lnTo>
                    <a:pt x="12169" y="17953"/>
                  </a:lnTo>
                  <a:lnTo>
                    <a:pt x="12473" y="17672"/>
                  </a:lnTo>
                  <a:lnTo>
                    <a:pt x="13081" y="17672"/>
                  </a:lnTo>
                  <a:lnTo>
                    <a:pt x="13385" y="17953"/>
                  </a:lnTo>
                  <a:lnTo>
                    <a:pt x="14298" y="17672"/>
                  </a:lnTo>
                  <a:lnTo>
                    <a:pt x="14602" y="17953"/>
                  </a:lnTo>
                  <a:lnTo>
                    <a:pt x="14907" y="17672"/>
                  </a:lnTo>
                  <a:lnTo>
                    <a:pt x="15819" y="18233"/>
                  </a:lnTo>
                  <a:lnTo>
                    <a:pt x="15819" y="17672"/>
                  </a:lnTo>
                  <a:lnTo>
                    <a:pt x="16732" y="17672"/>
                  </a:lnTo>
                  <a:lnTo>
                    <a:pt x="18253" y="17392"/>
                  </a:lnTo>
                  <a:lnTo>
                    <a:pt x="18557" y="16550"/>
                  </a:lnTo>
                  <a:lnTo>
                    <a:pt x="19166" y="16270"/>
                  </a:lnTo>
                  <a:lnTo>
                    <a:pt x="19774" y="1627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9" name="AutoShape 19"/>
            <p:cNvSpPr/>
            <p:nvPr/>
          </p:nvSpPr>
          <p:spPr bwMode="auto">
            <a:xfrm>
              <a:off x="216233" y="2430684"/>
              <a:ext cx="2731684" cy="16334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456" y="19616"/>
                  </a:moveTo>
                  <a:lnTo>
                    <a:pt x="21170" y="20057"/>
                  </a:lnTo>
                  <a:lnTo>
                    <a:pt x="21027" y="19616"/>
                  </a:lnTo>
                  <a:lnTo>
                    <a:pt x="20741" y="20057"/>
                  </a:lnTo>
                  <a:lnTo>
                    <a:pt x="20884" y="21379"/>
                  </a:lnTo>
                  <a:lnTo>
                    <a:pt x="20741" y="21599"/>
                  </a:lnTo>
                  <a:lnTo>
                    <a:pt x="20312" y="21379"/>
                  </a:lnTo>
                  <a:lnTo>
                    <a:pt x="19883" y="20938"/>
                  </a:lnTo>
                  <a:lnTo>
                    <a:pt x="19883" y="20497"/>
                  </a:lnTo>
                  <a:lnTo>
                    <a:pt x="19454" y="20718"/>
                  </a:lnTo>
                  <a:lnTo>
                    <a:pt x="18309" y="20057"/>
                  </a:lnTo>
                  <a:lnTo>
                    <a:pt x="18309" y="19836"/>
                  </a:lnTo>
                  <a:lnTo>
                    <a:pt x="18596" y="19616"/>
                  </a:lnTo>
                  <a:lnTo>
                    <a:pt x="18596" y="19175"/>
                  </a:lnTo>
                  <a:lnTo>
                    <a:pt x="18309" y="18955"/>
                  </a:lnTo>
                  <a:lnTo>
                    <a:pt x="18452" y="18734"/>
                  </a:lnTo>
                  <a:lnTo>
                    <a:pt x="18166" y="18073"/>
                  </a:lnTo>
                  <a:lnTo>
                    <a:pt x="17594" y="18514"/>
                  </a:lnTo>
                  <a:lnTo>
                    <a:pt x="17451" y="18734"/>
                  </a:lnTo>
                  <a:lnTo>
                    <a:pt x="17165" y="18734"/>
                  </a:lnTo>
                  <a:lnTo>
                    <a:pt x="16593" y="17853"/>
                  </a:lnTo>
                  <a:lnTo>
                    <a:pt x="15449" y="19175"/>
                  </a:lnTo>
                  <a:lnTo>
                    <a:pt x="14876" y="19175"/>
                  </a:lnTo>
                  <a:lnTo>
                    <a:pt x="14733" y="19836"/>
                  </a:lnTo>
                  <a:lnTo>
                    <a:pt x="14447" y="19836"/>
                  </a:lnTo>
                  <a:lnTo>
                    <a:pt x="13589" y="20497"/>
                  </a:lnTo>
                  <a:lnTo>
                    <a:pt x="13017" y="20277"/>
                  </a:lnTo>
                  <a:lnTo>
                    <a:pt x="12731" y="19616"/>
                  </a:lnTo>
                  <a:lnTo>
                    <a:pt x="11729" y="19616"/>
                  </a:lnTo>
                  <a:lnTo>
                    <a:pt x="11872" y="18955"/>
                  </a:lnTo>
                  <a:lnTo>
                    <a:pt x="11300" y="18734"/>
                  </a:lnTo>
                  <a:lnTo>
                    <a:pt x="10728" y="18734"/>
                  </a:lnTo>
                  <a:lnTo>
                    <a:pt x="10442" y="19395"/>
                  </a:lnTo>
                  <a:lnTo>
                    <a:pt x="9870" y="20057"/>
                  </a:lnTo>
                  <a:lnTo>
                    <a:pt x="9584" y="20057"/>
                  </a:lnTo>
                  <a:lnTo>
                    <a:pt x="9727" y="18734"/>
                  </a:lnTo>
                  <a:lnTo>
                    <a:pt x="8153" y="18514"/>
                  </a:lnTo>
                  <a:lnTo>
                    <a:pt x="7581" y="17632"/>
                  </a:lnTo>
                  <a:lnTo>
                    <a:pt x="7295" y="17632"/>
                  </a:lnTo>
                  <a:lnTo>
                    <a:pt x="7009" y="17853"/>
                  </a:lnTo>
                  <a:lnTo>
                    <a:pt x="6437" y="17191"/>
                  </a:lnTo>
                  <a:lnTo>
                    <a:pt x="6007" y="16530"/>
                  </a:lnTo>
                  <a:lnTo>
                    <a:pt x="5721" y="16310"/>
                  </a:lnTo>
                  <a:lnTo>
                    <a:pt x="5006" y="14987"/>
                  </a:lnTo>
                  <a:lnTo>
                    <a:pt x="4863" y="14326"/>
                  </a:lnTo>
                  <a:lnTo>
                    <a:pt x="4720" y="14106"/>
                  </a:lnTo>
                  <a:lnTo>
                    <a:pt x="4434" y="14106"/>
                  </a:lnTo>
                  <a:lnTo>
                    <a:pt x="4005" y="12783"/>
                  </a:lnTo>
                  <a:lnTo>
                    <a:pt x="3719" y="12563"/>
                  </a:lnTo>
                  <a:lnTo>
                    <a:pt x="3433" y="11681"/>
                  </a:lnTo>
                  <a:lnTo>
                    <a:pt x="2860" y="10579"/>
                  </a:lnTo>
                  <a:lnTo>
                    <a:pt x="2574" y="10579"/>
                  </a:lnTo>
                  <a:lnTo>
                    <a:pt x="2145" y="11240"/>
                  </a:lnTo>
                  <a:lnTo>
                    <a:pt x="1716" y="10359"/>
                  </a:lnTo>
                  <a:lnTo>
                    <a:pt x="1144" y="9036"/>
                  </a:lnTo>
                  <a:lnTo>
                    <a:pt x="715" y="8375"/>
                  </a:lnTo>
                  <a:lnTo>
                    <a:pt x="572" y="7493"/>
                  </a:lnTo>
                  <a:lnTo>
                    <a:pt x="143" y="7714"/>
                  </a:lnTo>
                  <a:lnTo>
                    <a:pt x="0" y="7053"/>
                  </a:lnTo>
                  <a:lnTo>
                    <a:pt x="143" y="6832"/>
                  </a:lnTo>
                  <a:lnTo>
                    <a:pt x="286" y="4848"/>
                  </a:lnTo>
                  <a:lnTo>
                    <a:pt x="572" y="4628"/>
                  </a:lnTo>
                  <a:lnTo>
                    <a:pt x="858" y="5289"/>
                  </a:lnTo>
                  <a:lnTo>
                    <a:pt x="1144" y="5069"/>
                  </a:lnTo>
                  <a:lnTo>
                    <a:pt x="1430" y="5069"/>
                  </a:lnTo>
                  <a:lnTo>
                    <a:pt x="1287" y="3967"/>
                  </a:lnTo>
                  <a:lnTo>
                    <a:pt x="1430" y="3526"/>
                  </a:lnTo>
                  <a:lnTo>
                    <a:pt x="1001" y="3306"/>
                  </a:lnTo>
                  <a:lnTo>
                    <a:pt x="1001" y="2644"/>
                  </a:lnTo>
                  <a:lnTo>
                    <a:pt x="1144" y="1542"/>
                  </a:lnTo>
                  <a:lnTo>
                    <a:pt x="1430" y="1322"/>
                  </a:lnTo>
                  <a:lnTo>
                    <a:pt x="2145" y="1542"/>
                  </a:lnTo>
                  <a:lnTo>
                    <a:pt x="2717" y="1102"/>
                  </a:lnTo>
                  <a:lnTo>
                    <a:pt x="3147" y="0"/>
                  </a:lnTo>
                  <a:lnTo>
                    <a:pt x="3719" y="220"/>
                  </a:lnTo>
                  <a:lnTo>
                    <a:pt x="4863" y="881"/>
                  </a:lnTo>
                  <a:lnTo>
                    <a:pt x="5149" y="440"/>
                  </a:lnTo>
                  <a:lnTo>
                    <a:pt x="6007" y="661"/>
                  </a:lnTo>
                  <a:lnTo>
                    <a:pt x="6150" y="1542"/>
                  </a:lnTo>
                  <a:lnTo>
                    <a:pt x="7295" y="1983"/>
                  </a:lnTo>
                  <a:lnTo>
                    <a:pt x="7724" y="1542"/>
                  </a:lnTo>
                  <a:lnTo>
                    <a:pt x="9011" y="1542"/>
                  </a:lnTo>
                  <a:lnTo>
                    <a:pt x="9441" y="1102"/>
                  </a:lnTo>
                  <a:lnTo>
                    <a:pt x="11443" y="881"/>
                  </a:lnTo>
                  <a:lnTo>
                    <a:pt x="11872" y="1542"/>
                  </a:lnTo>
                  <a:lnTo>
                    <a:pt x="12445" y="1763"/>
                  </a:lnTo>
                  <a:lnTo>
                    <a:pt x="12731" y="1983"/>
                  </a:lnTo>
                  <a:lnTo>
                    <a:pt x="12874" y="2424"/>
                  </a:lnTo>
                  <a:lnTo>
                    <a:pt x="12588" y="2644"/>
                  </a:lnTo>
                  <a:lnTo>
                    <a:pt x="13017" y="2865"/>
                  </a:lnTo>
                  <a:lnTo>
                    <a:pt x="13017" y="3746"/>
                  </a:lnTo>
                  <a:lnTo>
                    <a:pt x="12588" y="4628"/>
                  </a:lnTo>
                  <a:lnTo>
                    <a:pt x="12731" y="5069"/>
                  </a:lnTo>
                  <a:lnTo>
                    <a:pt x="12588" y="6391"/>
                  </a:lnTo>
                  <a:lnTo>
                    <a:pt x="12445" y="6832"/>
                  </a:lnTo>
                  <a:lnTo>
                    <a:pt x="12731" y="8155"/>
                  </a:lnTo>
                  <a:lnTo>
                    <a:pt x="13160" y="8816"/>
                  </a:lnTo>
                  <a:lnTo>
                    <a:pt x="14018" y="8816"/>
                  </a:lnTo>
                  <a:lnTo>
                    <a:pt x="14876" y="10138"/>
                  </a:lnTo>
                  <a:lnTo>
                    <a:pt x="15449" y="10359"/>
                  </a:lnTo>
                  <a:lnTo>
                    <a:pt x="16736" y="11461"/>
                  </a:lnTo>
                  <a:lnTo>
                    <a:pt x="17308" y="11020"/>
                  </a:lnTo>
                  <a:lnTo>
                    <a:pt x="18166" y="12342"/>
                  </a:lnTo>
                  <a:lnTo>
                    <a:pt x="18023" y="13224"/>
                  </a:lnTo>
                  <a:lnTo>
                    <a:pt x="18596" y="13224"/>
                  </a:lnTo>
                  <a:lnTo>
                    <a:pt x="18596" y="13665"/>
                  </a:lnTo>
                  <a:lnTo>
                    <a:pt x="19025" y="13665"/>
                  </a:lnTo>
                  <a:lnTo>
                    <a:pt x="18882" y="13004"/>
                  </a:lnTo>
                  <a:lnTo>
                    <a:pt x="19168" y="13004"/>
                  </a:lnTo>
                  <a:lnTo>
                    <a:pt x="19311" y="13224"/>
                  </a:lnTo>
                  <a:lnTo>
                    <a:pt x="19597" y="13224"/>
                  </a:lnTo>
                  <a:lnTo>
                    <a:pt x="19597" y="12783"/>
                  </a:lnTo>
                  <a:lnTo>
                    <a:pt x="20026" y="12783"/>
                  </a:lnTo>
                  <a:lnTo>
                    <a:pt x="20312" y="12122"/>
                  </a:lnTo>
                  <a:lnTo>
                    <a:pt x="20598" y="11902"/>
                  </a:lnTo>
                  <a:lnTo>
                    <a:pt x="21027" y="12563"/>
                  </a:lnTo>
                  <a:lnTo>
                    <a:pt x="21027" y="13224"/>
                  </a:lnTo>
                  <a:lnTo>
                    <a:pt x="21600" y="14767"/>
                  </a:lnTo>
                  <a:lnTo>
                    <a:pt x="21313" y="14987"/>
                  </a:lnTo>
                  <a:lnTo>
                    <a:pt x="21600" y="15869"/>
                  </a:lnTo>
                  <a:lnTo>
                    <a:pt x="21600" y="16751"/>
                  </a:lnTo>
                  <a:lnTo>
                    <a:pt x="21456" y="1961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0" name="AutoShape 20"/>
            <p:cNvSpPr/>
            <p:nvPr/>
          </p:nvSpPr>
          <p:spPr bwMode="auto">
            <a:xfrm>
              <a:off x="2784711" y="3099921"/>
              <a:ext cx="1714453" cy="131571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81" y="16405"/>
                  </a:moveTo>
                  <a:lnTo>
                    <a:pt x="19781" y="16678"/>
                  </a:lnTo>
                  <a:lnTo>
                    <a:pt x="19553" y="17225"/>
                  </a:lnTo>
                  <a:lnTo>
                    <a:pt x="19098" y="17225"/>
                  </a:lnTo>
                  <a:lnTo>
                    <a:pt x="18871" y="16678"/>
                  </a:lnTo>
                  <a:lnTo>
                    <a:pt x="18644" y="16678"/>
                  </a:lnTo>
                  <a:lnTo>
                    <a:pt x="17962" y="14764"/>
                  </a:lnTo>
                  <a:lnTo>
                    <a:pt x="17279" y="14764"/>
                  </a:lnTo>
                  <a:lnTo>
                    <a:pt x="16825" y="14217"/>
                  </a:lnTo>
                  <a:lnTo>
                    <a:pt x="16597" y="14491"/>
                  </a:lnTo>
                  <a:lnTo>
                    <a:pt x="16370" y="15584"/>
                  </a:lnTo>
                  <a:lnTo>
                    <a:pt x="15688" y="15037"/>
                  </a:lnTo>
                  <a:lnTo>
                    <a:pt x="15688" y="15858"/>
                  </a:lnTo>
                  <a:lnTo>
                    <a:pt x="15233" y="16131"/>
                  </a:lnTo>
                  <a:lnTo>
                    <a:pt x="15006" y="15858"/>
                  </a:lnTo>
                  <a:lnTo>
                    <a:pt x="14551" y="15858"/>
                  </a:lnTo>
                  <a:lnTo>
                    <a:pt x="13869" y="15584"/>
                  </a:lnTo>
                  <a:lnTo>
                    <a:pt x="13414" y="16131"/>
                  </a:lnTo>
                  <a:lnTo>
                    <a:pt x="13642" y="16951"/>
                  </a:lnTo>
                  <a:lnTo>
                    <a:pt x="14324" y="16951"/>
                  </a:lnTo>
                  <a:lnTo>
                    <a:pt x="14551" y="18045"/>
                  </a:lnTo>
                  <a:lnTo>
                    <a:pt x="12959" y="18045"/>
                  </a:lnTo>
                  <a:lnTo>
                    <a:pt x="12505" y="17225"/>
                  </a:lnTo>
                  <a:lnTo>
                    <a:pt x="11823" y="17772"/>
                  </a:lnTo>
                  <a:lnTo>
                    <a:pt x="11141" y="17225"/>
                  </a:lnTo>
                  <a:lnTo>
                    <a:pt x="11141" y="15584"/>
                  </a:lnTo>
                  <a:lnTo>
                    <a:pt x="10231" y="15584"/>
                  </a:lnTo>
                  <a:lnTo>
                    <a:pt x="10231" y="16678"/>
                  </a:lnTo>
                  <a:lnTo>
                    <a:pt x="9549" y="16951"/>
                  </a:lnTo>
                  <a:lnTo>
                    <a:pt x="9549" y="17225"/>
                  </a:lnTo>
                  <a:lnTo>
                    <a:pt x="8867" y="18318"/>
                  </a:lnTo>
                  <a:lnTo>
                    <a:pt x="8412" y="18318"/>
                  </a:lnTo>
                  <a:lnTo>
                    <a:pt x="8412" y="21599"/>
                  </a:lnTo>
                  <a:lnTo>
                    <a:pt x="7730" y="21599"/>
                  </a:lnTo>
                  <a:lnTo>
                    <a:pt x="7503" y="21053"/>
                  </a:lnTo>
                  <a:lnTo>
                    <a:pt x="7048" y="21599"/>
                  </a:lnTo>
                  <a:lnTo>
                    <a:pt x="6138" y="21599"/>
                  </a:lnTo>
                  <a:lnTo>
                    <a:pt x="6138" y="21326"/>
                  </a:lnTo>
                  <a:lnTo>
                    <a:pt x="5684" y="21053"/>
                  </a:lnTo>
                  <a:lnTo>
                    <a:pt x="5684" y="19686"/>
                  </a:lnTo>
                  <a:lnTo>
                    <a:pt x="4547" y="16951"/>
                  </a:lnTo>
                  <a:lnTo>
                    <a:pt x="4092" y="16951"/>
                  </a:lnTo>
                  <a:lnTo>
                    <a:pt x="4092" y="17225"/>
                  </a:lnTo>
                  <a:lnTo>
                    <a:pt x="3637" y="16405"/>
                  </a:lnTo>
                  <a:lnTo>
                    <a:pt x="3865" y="16131"/>
                  </a:lnTo>
                  <a:lnTo>
                    <a:pt x="2955" y="14491"/>
                  </a:lnTo>
                  <a:lnTo>
                    <a:pt x="2501" y="14764"/>
                  </a:lnTo>
                  <a:lnTo>
                    <a:pt x="2273" y="15858"/>
                  </a:lnTo>
                  <a:lnTo>
                    <a:pt x="1818" y="16131"/>
                  </a:lnTo>
                  <a:lnTo>
                    <a:pt x="2046" y="8475"/>
                  </a:lnTo>
                  <a:lnTo>
                    <a:pt x="1591" y="7655"/>
                  </a:lnTo>
                  <a:lnTo>
                    <a:pt x="2046" y="7382"/>
                  </a:lnTo>
                  <a:lnTo>
                    <a:pt x="1136" y="5468"/>
                  </a:lnTo>
                  <a:lnTo>
                    <a:pt x="1136" y="4648"/>
                  </a:lnTo>
                  <a:lnTo>
                    <a:pt x="454" y="3827"/>
                  </a:lnTo>
                  <a:lnTo>
                    <a:pt x="0" y="3554"/>
                  </a:lnTo>
                  <a:lnTo>
                    <a:pt x="0" y="3281"/>
                  </a:lnTo>
                  <a:lnTo>
                    <a:pt x="227" y="2187"/>
                  </a:lnTo>
                  <a:lnTo>
                    <a:pt x="682" y="1640"/>
                  </a:lnTo>
                  <a:lnTo>
                    <a:pt x="454" y="1093"/>
                  </a:lnTo>
                  <a:lnTo>
                    <a:pt x="454" y="0"/>
                  </a:lnTo>
                  <a:lnTo>
                    <a:pt x="909" y="0"/>
                  </a:lnTo>
                  <a:lnTo>
                    <a:pt x="1136" y="546"/>
                  </a:lnTo>
                  <a:lnTo>
                    <a:pt x="1818" y="546"/>
                  </a:lnTo>
                  <a:lnTo>
                    <a:pt x="2501" y="1367"/>
                  </a:lnTo>
                  <a:lnTo>
                    <a:pt x="2501" y="2734"/>
                  </a:lnTo>
                  <a:lnTo>
                    <a:pt x="2955" y="2734"/>
                  </a:lnTo>
                  <a:lnTo>
                    <a:pt x="3637" y="4101"/>
                  </a:lnTo>
                  <a:lnTo>
                    <a:pt x="4320" y="3827"/>
                  </a:lnTo>
                  <a:lnTo>
                    <a:pt x="4320" y="3554"/>
                  </a:lnTo>
                  <a:lnTo>
                    <a:pt x="5002" y="4374"/>
                  </a:lnTo>
                  <a:lnTo>
                    <a:pt x="6138" y="4374"/>
                  </a:lnTo>
                  <a:lnTo>
                    <a:pt x="6366" y="3281"/>
                  </a:lnTo>
                  <a:lnTo>
                    <a:pt x="7275" y="3007"/>
                  </a:lnTo>
                  <a:lnTo>
                    <a:pt x="8185" y="3281"/>
                  </a:lnTo>
                  <a:lnTo>
                    <a:pt x="8640" y="2460"/>
                  </a:lnTo>
                  <a:lnTo>
                    <a:pt x="8412" y="1367"/>
                  </a:lnTo>
                  <a:lnTo>
                    <a:pt x="8412" y="1093"/>
                  </a:lnTo>
                  <a:lnTo>
                    <a:pt x="9094" y="1093"/>
                  </a:lnTo>
                  <a:lnTo>
                    <a:pt x="9549" y="820"/>
                  </a:lnTo>
                  <a:lnTo>
                    <a:pt x="9776" y="1640"/>
                  </a:lnTo>
                  <a:lnTo>
                    <a:pt x="10913" y="2460"/>
                  </a:lnTo>
                  <a:lnTo>
                    <a:pt x="11368" y="2460"/>
                  </a:lnTo>
                  <a:lnTo>
                    <a:pt x="11368" y="3007"/>
                  </a:lnTo>
                  <a:lnTo>
                    <a:pt x="11823" y="4648"/>
                  </a:lnTo>
                  <a:lnTo>
                    <a:pt x="12277" y="5194"/>
                  </a:lnTo>
                  <a:lnTo>
                    <a:pt x="13414" y="5468"/>
                  </a:lnTo>
                  <a:lnTo>
                    <a:pt x="14096" y="4374"/>
                  </a:lnTo>
                  <a:lnTo>
                    <a:pt x="14551" y="4648"/>
                  </a:lnTo>
                  <a:lnTo>
                    <a:pt x="14778" y="5194"/>
                  </a:lnTo>
                  <a:lnTo>
                    <a:pt x="15688" y="4921"/>
                  </a:lnTo>
                  <a:lnTo>
                    <a:pt x="16825" y="6015"/>
                  </a:lnTo>
                  <a:lnTo>
                    <a:pt x="18644" y="6562"/>
                  </a:lnTo>
                  <a:lnTo>
                    <a:pt x="20008" y="7655"/>
                  </a:lnTo>
                  <a:lnTo>
                    <a:pt x="20690" y="7929"/>
                  </a:lnTo>
                  <a:lnTo>
                    <a:pt x="21599" y="8749"/>
                  </a:lnTo>
                  <a:lnTo>
                    <a:pt x="21599" y="10116"/>
                  </a:lnTo>
                  <a:lnTo>
                    <a:pt x="21145" y="10116"/>
                  </a:lnTo>
                  <a:lnTo>
                    <a:pt x="20235" y="10663"/>
                  </a:lnTo>
                  <a:lnTo>
                    <a:pt x="18871" y="10663"/>
                  </a:lnTo>
                  <a:lnTo>
                    <a:pt x="18416" y="11210"/>
                  </a:lnTo>
                  <a:lnTo>
                    <a:pt x="18416" y="11483"/>
                  </a:lnTo>
                  <a:lnTo>
                    <a:pt x="18644" y="12030"/>
                  </a:lnTo>
                  <a:lnTo>
                    <a:pt x="18644" y="12303"/>
                  </a:lnTo>
                  <a:lnTo>
                    <a:pt x="18416" y="12850"/>
                  </a:lnTo>
                  <a:lnTo>
                    <a:pt x="18644" y="12850"/>
                  </a:lnTo>
                  <a:lnTo>
                    <a:pt x="19781" y="14491"/>
                  </a:lnTo>
                  <a:lnTo>
                    <a:pt x="20008" y="15584"/>
                  </a:lnTo>
                  <a:lnTo>
                    <a:pt x="19781" y="1640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1" name="AutoShape 21"/>
            <p:cNvSpPr/>
            <p:nvPr/>
          </p:nvSpPr>
          <p:spPr bwMode="auto">
            <a:xfrm>
              <a:off x="1790038" y="2182540"/>
              <a:ext cx="1770857" cy="12837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95" y="18514"/>
                  </a:moveTo>
                  <a:lnTo>
                    <a:pt x="18514" y="18794"/>
                  </a:lnTo>
                  <a:lnTo>
                    <a:pt x="18073" y="19916"/>
                  </a:lnTo>
                  <a:lnTo>
                    <a:pt x="16971" y="19916"/>
                  </a:lnTo>
                  <a:lnTo>
                    <a:pt x="16751" y="19355"/>
                  </a:lnTo>
                  <a:lnTo>
                    <a:pt x="16310" y="19075"/>
                  </a:lnTo>
                  <a:lnTo>
                    <a:pt x="16310" y="19355"/>
                  </a:lnTo>
                  <a:lnTo>
                    <a:pt x="15648" y="19636"/>
                  </a:lnTo>
                  <a:lnTo>
                    <a:pt x="14987" y="18233"/>
                  </a:lnTo>
                  <a:lnTo>
                    <a:pt x="14546" y="18233"/>
                  </a:lnTo>
                  <a:lnTo>
                    <a:pt x="14546" y="16831"/>
                  </a:lnTo>
                  <a:lnTo>
                    <a:pt x="13885" y="15989"/>
                  </a:lnTo>
                  <a:lnTo>
                    <a:pt x="13444" y="15989"/>
                  </a:lnTo>
                  <a:lnTo>
                    <a:pt x="13004" y="15428"/>
                  </a:lnTo>
                  <a:lnTo>
                    <a:pt x="12563" y="15428"/>
                  </a:lnTo>
                  <a:lnTo>
                    <a:pt x="12563" y="16550"/>
                  </a:lnTo>
                  <a:lnTo>
                    <a:pt x="12783" y="16831"/>
                  </a:lnTo>
                  <a:lnTo>
                    <a:pt x="12342" y="17392"/>
                  </a:lnTo>
                  <a:lnTo>
                    <a:pt x="12122" y="18794"/>
                  </a:lnTo>
                  <a:lnTo>
                    <a:pt x="12342" y="19355"/>
                  </a:lnTo>
                  <a:lnTo>
                    <a:pt x="12563" y="19355"/>
                  </a:lnTo>
                  <a:lnTo>
                    <a:pt x="12122" y="19636"/>
                  </a:lnTo>
                  <a:lnTo>
                    <a:pt x="11681" y="20477"/>
                  </a:lnTo>
                  <a:lnTo>
                    <a:pt x="11020" y="20477"/>
                  </a:lnTo>
                  <a:lnTo>
                    <a:pt x="11020" y="21038"/>
                  </a:lnTo>
                  <a:lnTo>
                    <a:pt x="10579" y="21319"/>
                  </a:lnTo>
                  <a:lnTo>
                    <a:pt x="10359" y="20758"/>
                  </a:lnTo>
                  <a:lnTo>
                    <a:pt x="9918" y="20758"/>
                  </a:lnTo>
                  <a:lnTo>
                    <a:pt x="10138" y="21319"/>
                  </a:lnTo>
                  <a:lnTo>
                    <a:pt x="9697" y="21600"/>
                  </a:lnTo>
                  <a:lnTo>
                    <a:pt x="9257" y="21038"/>
                  </a:lnTo>
                  <a:lnTo>
                    <a:pt x="8595" y="21038"/>
                  </a:lnTo>
                  <a:lnTo>
                    <a:pt x="8816" y="19916"/>
                  </a:lnTo>
                  <a:lnTo>
                    <a:pt x="7273" y="18233"/>
                  </a:lnTo>
                  <a:lnTo>
                    <a:pt x="6391" y="18794"/>
                  </a:lnTo>
                  <a:lnTo>
                    <a:pt x="4628" y="17392"/>
                  </a:lnTo>
                  <a:lnTo>
                    <a:pt x="3746" y="17392"/>
                  </a:lnTo>
                  <a:lnTo>
                    <a:pt x="2424" y="15428"/>
                  </a:lnTo>
                  <a:lnTo>
                    <a:pt x="1102" y="15428"/>
                  </a:lnTo>
                  <a:lnTo>
                    <a:pt x="440" y="14587"/>
                  </a:lnTo>
                  <a:lnTo>
                    <a:pt x="0" y="12903"/>
                  </a:lnTo>
                  <a:lnTo>
                    <a:pt x="220" y="12342"/>
                  </a:lnTo>
                  <a:lnTo>
                    <a:pt x="440" y="10659"/>
                  </a:lnTo>
                  <a:lnTo>
                    <a:pt x="220" y="9818"/>
                  </a:lnTo>
                  <a:lnTo>
                    <a:pt x="881" y="8696"/>
                  </a:lnTo>
                  <a:lnTo>
                    <a:pt x="881" y="7854"/>
                  </a:lnTo>
                  <a:lnTo>
                    <a:pt x="220" y="7574"/>
                  </a:lnTo>
                  <a:lnTo>
                    <a:pt x="440" y="7293"/>
                  </a:lnTo>
                  <a:lnTo>
                    <a:pt x="1322" y="7293"/>
                  </a:lnTo>
                  <a:lnTo>
                    <a:pt x="1542" y="7012"/>
                  </a:lnTo>
                  <a:lnTo>
                    <a:pt x="2865" y="7854"/>
                  </a:lnTo>
                  <a:lnTo>
                    <a:pt x="2865" y="6732"/>
                  </a:lnTo>
                  <a:lnTo>
                    <a:pt x="2644" y="6451"/>
                  </a:lnTo>
                  <a:lnTo>
                    <a:pt x="2644" y="5610"/>
                  </a:lnTo>
                  <a:lnTo>
                    <a:pt x="3526" y="4768"/>
                  </a:lnTo>
                  <a:lnTo>
                    <a:pt x="3306" y="3927"/>
                  </a:lnTo>
                  <a:lnTo>
                    <a:pt x="2424" y="2524"/>
                  </a:lnTo>
                  <a:lnTo>
                    <a:pt x="2644" y="1122"/>
                  </a:lnTo>
                  <a:lnTo>
                    <a:pt x="4187" y="561"/>
                  </a:lnTo>
                  <a:lnTo>
                    <a:pt x="7053" y="280"/>
                  </a:lnTo>
                  <a:lnTo>
                    <a:pt x="7934" y="0"/>
                  </a:lnTo>
                  <a:lnTo>
                    <a:pt x="9477" y="841"/>
                  </a:lnTo>
                  <a:lnTo>
                    <a:pt x="10579" y="1402"/>
                  </a:lnTo>
                  <a:lnTo>
                    <a:pt x="11681" y="2244"/>
                  </a:lnTo>
                  <a:lnTo>
                    <a:pt x="12563" y="3646"/>
                  </a:lnTo>
                  <a:lnTo>
                    <a:pt x="13004" y="1963"/>
                  </a:lnTo>
                  <a:lnTo>
                    <a:pt x="13004" y="1683"/>
                  </a:lnTo>
                  <a:lnTo>
                    <a:pt x="13885" y="2244"/>
                  </a:lnTo>
                  <a:lnTo>
                    <a:pt x="14546" y="2524"/>
                  </a:lnTo>
                  <a:lnTo>
                    <a:pt x="16089" y="2244"/>
                  </a:lnTo>
                  <a:lnTo>
                    <a:pt x="16310" y="3366"/>
                  </a:lnTo>
                  <a:lnTo>
                    <a:pt x="17632" y="4488"/>
                  </a:lnTo>
                  <a:lnTo>
                    <a:pt x="18073" y="4207"/>
                  </a:lnTo>
                  <a:lnTo>
                    <a:pt x="20057" y="6732"/>
                  </a:lnTo>
                  <a:lnTo>
                    <a:pt x="20057" y="6171"/>
                  </a:lnTo>
                  <a:lnTo>
                    <a:pt x="20938" y="7293"/>
                  </a:lnTo>
                  <a:lnTo>
                    <a:pt x="21159" y="8135"/>
                  </a:lnTo>
                  <a:lnTo>
                    <a:pt x="21379" y="10098"/>
                  </a:lnTo>
                  <a:lnTo>
                    <a:pt x="21600" y="11781"/>
                  </a:lnTo>
                  <a:lnTo>
                    <a:pt x="21379" y="12623"/>
                  </a:lnTo>
                  <a:lnTo>
                    <a:pt x="20718" y="12623"/>
                  </a:lnTo>
                  <a:lnTo>
                    <a:pt x="20497" y="13745"/>
                  </a:lnTo>
                  <a:lnTo>
                    <a:pt x="19616" y="14306"/>
                  </a:lnTo>
                  <a:lnTo>
                    <a:pt x="19616" y="14867"/>
                  </a:lnTo>
                  <a:lnTo>
                    <a:pt x="20277" y="15148"/>
                  </a:lnTo>
                  <a:lnTo>
                    <a:pt x="20057" y="15428"/>
                  </a:lnTo>
                  <a:lnTo>
                    <a:pt x="19395" y="15989"/>
                  </a:lnTo>
                  <a:lnTo>
                    <a:pt x="18514" y="15709"/>
                  </a:lnTo>
                  <a:lnTo>
                    <a:pt x="18073" y="15709"/>
                  </a:lnTo>
                  <a:lnTo>
                    <a:pt x="17853" y="16270"/>
                  </a:lnTo>
                  <a:lnTo>
                    <a:pt x="18293" y="17111"/>
                  </a:lnTo>
                  <a:lnTo>
                    <a:pt x="19175" y="17392"/>
                  </a:lnTo>
                  <a:lnTo>
                    <a:pt x="19616" y="17672"/>
                  </a:lnTo>
                  <a:lnTo>
                    <a:pt x="19395" y="1851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2" name="AutoShape 22"/>
            <p:cNvSpPr/>
            <p:nvPr/>
          </p:nvSpPr>
          <p:spPr bwMode="auto">
            <a:xfrm>
              <a:off x="5005337" y="3814275"/>
              <a:ext cx="687805" cy="88709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26" y="2037"/>
                  </a:moveTo>
                  <a:lnTo>
                    <a:pt x="19894" y="3667"/>
                  </a:lnTo>
                  <a:lnTo>
                    <a:pt x="21600" y="4483"/>
                  </a:lnTo>
                  <a:lnTo>
                    <a:pt x="21600" y="6928"/>
                  </a:lnTo>
                  <a:lnTo>
                    <a:pt x="19326" y="7743"/>
                  </a:lnTo>
                  <a:lnTo>
                    <a:pt x="19326" y="8150"/>
                  </a:lnTo>
                  <a:lnTo>
                    <a:pt x="17052" y="8150"/>
                  </a:lnTo>
                  <a:lnTo>
                    <a:pt x="15915" y="8966"/>
                  </a:lnTo>
                  <a:lnTo>
                    <a:pt x="15915" y="10188"/>
                  </a:lnTo>
                  <a:lnTo>
                    <a:pt x="16484" y="10596"/>
                  </a:lnTo>
                  <a:lnTo>
                    <a:pt x="14778" y="12226"/>
                  </a:lnTo>
                  <a:lnTo>
                    <a:pt x="13642" y="12226"/>
                  </a:lnTo>
                  <a:lnTo>
                    <a:pt x="13642" y="15486"/>
                  </a:lnTo>
                  <a:lnTo>
                    <a:pt x="12505" y="16301"/>
                  </a:lnTo>
                  <a:lnTo>
                    <a:pt x="11936" y="18339"/>
                  </a:lnTo>
                  <a:lnTo>
                    <a:pt x="11368" y="19562"/>
                  </a:lnTo>
                  <a:lnTo>
                    <a:pt x="11368" y="19969"/>
                  </a:lnTo>
                  <a:lnTo>
                    <a:pt x="10800" y="21192"/>
                  </a:lnTo>
                  <a:lnTo>
                    <a:pt x="9663" y="21192"/>
                  </a:lnTo>
                  <a:lnTo>
                    <a:pt x="9094" y="20784"/>
                  </a:lnTo>
                  <a:lnTo>
                    <a:pt x="4547" y="21600"/>
                  </a:lnTo>
                  <a:lnTo>
                    <a:pt x="3978" y="21192"/>
                  </a:lnTo>
                  <a:lnTo>
                    <a:pt x="5684" y="18747"/>
                  </a:lnTo>
                  <a:lnTo>
                    <a:pt x="3978" y="18339"/>
                  </a:lnTo>
                  <a:lnTo>
                    <a:pt x="2842" y="18747"/>
                  </a:lnTo>
                  <a:lnTo>
                    <a:pt x="1705" y="18339"/>
                  </a:lnTo>
                  <a:lnTo>
                    <a:pt x="1705" y="16301"/>
                  </a:lnTo>
                  <a:lnTo>
                    <a:pt x="2842" y="15894"/>
                  </a:lnTo>
                  <a:lnTo>
                    <a:pt x="3410" y="15894"/>
                  </a:lnTo>
                  <a:lnTo>
                    <a:pt x="3410" y="14671"/>
                  </a:lnTo>
                  <a:lnTo>
                    <a:pt x="2273" y="14671"/>
                  </a:lnTo>
                  <a:lnTo>
                    <a:pt x="2273" y="13856"/>
                  </a:lnTo>
                  <a:lnTo>
                    <a:pt x="1136" y="13449"/>
                  </a:lnTo>
                  <a:lnTo>
                    <a:pt x="1136" y="11003"/>
                  </a:lnTo>
                  <a:lnTo>
                    <a:pt x="0" y="10188"/>
                  </a:lnTo>
                  <a:lnTo>
                    <a:pt x="568" y="8966"/>
                  </a:lnTo>
                  <a:lnTo>
                    <a:pt x="2273" y="7743"/>
                  </a:lnTo>
                  <a:lnTo>
                    <a:pt x="2273" y="6520"/>
                  </a:lnTo>
                  <a:lnTo>
                    <a:pt x="1705" y="6113"/>
                  </a:lnTo>
                  <a:lnTo>
                    <a:pt x="2273" y="5298"/>
                  </a:lnTo>
                  <a:lnTo>
                    <a:pt x="1136" y="4075"/>
                  </a:lnTo>
                  <a:lnTo>
                    <a:pt x="2273" y="3260"/>
                  </a:lnTo>
                  <a:lnTo>
                    <a:pt x="3978" y="2852"/>
                  </a:lnTo>
                  <a:lnTo>
                    <a:pt x="7957" y="1222"/>
                  </a:lnTo>
                  <a:lnTo>
                    <a:pt x="10231" y="407"/>
                  </a:lnTo>
                  <a:lnTo>
                    <a:pt x="11936" y="407"/>
                  </a:lnTo>
                  <a:lnTo>
                    <a:pt x="13073" y="0"/>
                  </a:lnTo>
                  <a:lnTo>
                    <a:pt x="13642" y="407"/>
                  </a:lnTo>
                  <a:lnTo>
                    <a:pt x="13073" y="815"/>
                  </a:lnTo>
                  <a:lnTo>
                    <a:pt x="13073" y="1630"/>
                  </a:lnTo>
                  <a:lnTo>
                    <a:pt x="14778" y="1630"/>
                  </a:lnTo>
                  <a:lnTo>
                    <a:pt x="14778" y="815"/>
                  </a:lnTo>
                  <a:lnTo>
                    <a:pt x="15347" y="0"/>
                  </a:lnTo>
                  <a:lnTo>
                    <a:pt x="16484" y="815"/>
                  </a:lnTo>
                  <a:lnTo>
                    <a:pt x="17052" y="1630"/>
                  </a:lnTo>
                  <a:lnTo>
                    <a:pt x="19326" y="1630"/>
                  </a:lnTo>
                  <a:lnTo>
                    <a:pt x="19326" y="203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3" name="AutoShape 23"/>
            <p:cNvSpPr/>
            <p:nvPr/>
          </p:nvSpPr>
          <p:spPr bwMode="auto">
            <a:xfrm>
              <a:off x="4317150" y="3814275"/>
              <a:ext cx="794986" cy="8701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636" y="4153"/>
                  </a:moveTo>
                  <a:lnTo>
                    <a:pt x="20618" y="5400"/>
                  </a:lnTo>
                  <a:lnTo>
                    <a:pt x="20127" y="6230"/>
                  </a:lnTo>
                  <a:lnTo>
                    <a:pt x="21109" y="6646"/>
                  </a:lnTo>
                  <a:lnTo>
                    <a:pt x="19145" y="9138"/>
                  </a:lnTo>
                  <a:lnTo>
                    <a:pt x="18654" y="10384"/>
                  </a:lnTo>
                  <a:lnTo>
                    <a:pt x="19636" y="11215"/>
                  </a:lnTo>
                  <a:lnTo>
                    <a:pt x="19636" y="13707"/>
                  </a:lnTo>
                  <a:lnTo>
                    <a:pt x="20618" y="14123"/>
                  </a:lnTo>
                  <a:lnTo>
                    <a:pt x="20127" y="14953"/>
                  </a:lnTo>
                  <a:lnTo>
                    <a:pt x="21599" y="14953"/>
                  </a:lnTo>
                  <a:lnTo>
                    <a:pt x="21599" y="16199"/>
                  </a:lnTo>
                  <a:lnTo>
                    <a:pt x="21109" y="16199"/>
                  </a:lnTo>
                  <a:lnTo>
                    <a:pt x="20127" y="16615"/>
                  </a:lnTo>
                  <a:lnTo>
                    <a:pt x="20127" y="18692"/>
                  </a:lnTo>
                  <a:lnTo>
                    <a:pt x="19636" y="19107"/>
                  </a:lnTo>
                  <a:lnTo>
                    <a:pt x="16199" y="19107"/>
                  </a:lnTo>
                  <a:lnTo>
                    <a:pt x="16690" y="20769"/>
                  </a:lnTo>
                  <a:lnTo>
                    <a:pt x="15218" y="20769"/>
                  </a:lnTo>
                  <a:lnTo>
                    <a:pt x="13745" y="19523"/>
                  </a:lnTo>
                  <a:lnTo>
                    <a:pt x="13254" y="19938"/>
                  </a:lnTo>
                  <a:lnTo>
                    <a:pt x="13254" y="21184"/>
                  </a:lnTo>
                  <a:lnTo>
                    <a:pt x="12272" y="21184"/>
                  </a:lnTo>
                  <a:lnTo>
                    <a:pt x="11781" y="21599"/>
                  </a:lnTo>
                  <a:lnTo>
                    <a:pt x="10309" y="21599"/>
                  </a:lnTo>
                  <a:lnTo>
                    <a:pt x="10309" y="19938"/>
                  </a:lnTo>
                  <a:lnTo>
                    <a:pt x="9327" y="19938"/>
                  </a:lnTo>
                  <a:lnTo>
                    <a:pt x="9327" y="20769"/>
                  </a:lnTo>
                  <a:lnTo>
                    <a:pt x="8345" y="20769"/>
                  </a:lnTo>
                  <a:lnTo>
                    <a:pt x="8836" y="18276"/>
                  </a:lnTo>
                  <a:lnTo>
                    <a:pt x="9327" y="17446"/>
                  </a:lnTo>
                  <a:lnTo>
                    <a:pt x="9327" y="15369"/>
                  </a:lnTo>
                  <a:lnTo>
                    <a:pt x="8836" y="14953"/>
                  </a:lnTo>
                  <a:lnTo>
                    <a:pt x="5890" y="15369"/>
                  </a:lnTo>
                  <a:lnTo>
                    <a:pt x="5890" y="16199"/>
                  </a:lnTo>
                  <a:lnTo>
                    <a:pt x="4418" y="16615"/>
                  </a:lnTo>
                  <a:lnTo>
                    <a:pt x="3927" y="15784"/>
                  </a:lnTo>
                  <a:lnTo>
                    <a:pt x="3436" y="16615"/>
                  </a:lnTo>
                  <a:lnTo>
                    <a:pt x="1963" y="16199"/>
                  </a:lnTo>
                  <a:lnTo>
                    <a:pt x="1963" y="15784"/>
                  </a:lnTo>
                  <a:lnTo>
                    <a:pt x="1472" y="15784"/>
                  </a:lnTo>
                  <a:lnTo>
                    <a:pt x="1472" y="14953"/>
                  </a:lnTo>
                  <a:lnTo>
                    <a:pt x="981" y="13707"/>
                  </a:lnTo>
                  <a:lnTo>
                    <a:pt x="1963" y="13292"/>
                  </a:lnTo>
                  <a:lnTo>
                    <a:pt x="1472" y="12461"/>
                  </a:lnTo>
                  <a:lnTo>
                    <a:pt x="0" y="12461"/>
                  </a:lnTo>
                  <a:lnTo>
                    <a:pt x="0" y="11630"/>
                  </a:lnTo>
                  <a:lnTo>
                    <a:pt x="1472" y="9969"/>
                  </a:lnTo>
                  <a:lnTo>
                    <a:pt x="1472" y="8723"/>
                  </a:lnTo>
                  <a:lnTo>
                    <a:pt x="1963" y="8307"/>
                  </a:lnTo>
                  <a:lnTo>
                    <a:pt x="1472" y="7061"/>
                  </a:lnTo>
                  <a:lnTo>
                    <a:pt x="981" y="7061"/>
                  </a:lnTo>
                  <a:lnTo>
                    <a:pt x="1472" y="6230"/>
                  </a:lnTo>
                  <a:lnTo>
                    <a:pt x="981" y="4153"/>
                  </a:lnTo>
                  <a:lnTo>
                    <a:pt x="2945" y="1661"/>
                  </a:lnTo>
                  <a:lnTo>
                    <a:pt x="4909" y="1661"/>
                  </a:lnTo>
                  <a:lnTo>
                    <a:pt x="6381" y="2076"/>
                  </a:lnTo>
                  <a:lnTo>
                    <a:pt x="5890" y="415"/>
                  </a:lnTo>
                  <a:lnTo>
                    <a:pt x="6872" y="0"/>
                  </a:lnTo>
                  <a:lnTo>
                    <a:pt x="9327" y="830"/>
                  </a:lnTo>
                  <a:lnTo>
                    <a:pt x="11290" y="830"/>
                  </a:lnTo>
                  <a:lnTo>
                    <a:pt x="12763" y="2076"/>
                  </a:lnTo>
                  <a:lnTo>
                    <a:pt x="15218" y="2076"/>
                  </a:lnTo>
                  <a:lnTo>
                    <a:pt x="15709" y="2492"/>
                  </a:lnTo>
                  <a:lnTo>
                    <a:pt x="17672" y="1661"/>
                  </a:lnTo>
                  <a:lnTo>
                    <a:pt x="18654" y="1661"/>
                  </a:lnTo>
                  <a:lnTo>
                    <a:pt x="18654" y="4153"/>
                  </a:lnTo>
                  <a:lnTo>
                    <a:pt x="19636" y="415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 name="AutoShape 24"/>
            <p:cNvSpPr/>
            <p:nvPr/>
          </p:nvSpPr>
          <p:spPr bwMode="auto">
            <a:xfrm>
              <a:off x="4247579" y="3317987"/>
              <a:ext cx="1101476" cy="66340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6740"/>
                  </a:moveTo>
                  <a:lnTo>
                    <a:pt x="19829" y="17820"/>
                  </a:lnTo>
                  <a:lnTo>
                    <a:pt x="17350" y="19980"/>
                  </a:lnTo>
                  <a:lnTo>
                    <a:pt x="16288" y="20520"/>
                  </a:lnTo>
                  <a:lnTo>
                    <a:pt x="15580" y="21600"/>
                  </a:lnTo>
                  <a:lnTo>
                    <a:pt x="14518" y="21600"/>
                  </a:lnTo>
                  <a:lnTo>
                    <a:pt x="14872" y="18360"/>
                  </a:lnTo>
                  <a:lnTo>
                    <a:pt x="14163" y="18360"/>
                  </a:lnTo>
                  <a:lnTo>
                    <a:pt x="12747" y="19440"/>
                  </a:lnTo>
                  <a:lnTo>
                    <a:pt x="12393" y="18900"/>
                  </a:lnTo>
                  <a:lnTo>
                    <a:pt x="10622" y="18900"/>
                  </a:lnTo>
                  <a:lnTo>
                    <a:pt x="9914" y="17280"/>
                  </a:lnTo>
                  <a:lnTo>
                    <a:pt x="8144" y="17280"/>
                  </a:lnTo>
                  <a:lnTo>
                    <a:pt x="6373" y="16200"/>
                  </a:lnTo>
                  <a:lnTo>
                    <a:pt x="5665" y="16740"/>
                  </a:lnTo>
                  <a:lnTo>
                    <a:pt x="6019" y="18900"/>
                  </a:lnTo>
                  <a:lnTo>
                    <a:pt x="4957" y="18360"/>
                  </a:lnTo>
                  <a:lnTo>
                    <a:pt x="3540" y="18360"/>
                  </a:lnTo>
                  <a:lnTo>
                    <a:pt x="2124" y="21600"/>
                  </a:lnTo>
                  <a:lnTo>
                    <a:pt x="354" y="18360"/>
                  </a:lnTo>
                  <a:lnTo>
                    <a:pt x="0" y="18360"/>
                  </a:lnTo>
                  <a:lnTo>
                    <a:pt x="354" y="17280"/>
                  </a:lnTo>
                  <a:lnTo>
                    <a:pt x="708" y="16740"/>
                  </a:lnTo>
                  <a:lnTo>
                    <a:pt x="0" y="15660"/>
                  </a:lnTo>
                  <a:lnTo>
                    <a:pt x="0" y="15120"/>
                  </a:lnTo>
                  <a:lnTo>
                    <a:pt x="708" y="14040"/>
                  </a:lnTo>
                  <a:lnTo>
                    <a:pt x="3186" y="14040"/>
                  </a:lnTo>
                  <a:lnTo>
                    <a:pt x="4249" y="12960"/>
                  </a:lnTo>
                  <a:lnTo>
                    <a:pt x="4957" y="12420"/>
                  </a:lnTo>
                  <a:lnTo>
                    <a:pt x="4957" y="10800"/>
                  </a:lnTo>
                  <a:lnTo>
                    <a:pt x="3540" y="8099"/>
                  </a:lnTo>
                  <a:lnTo>
                    <a:pt x="3186" y="5399"/>
                  </a:lnTo>
                  <a:lnTo>
                    <a:pt x="3895" y="3779"/>
                  </a:lnTo>
                  <a:lnTo>
                    <a:pt x="3895" y="2699"/>
                  </a:lnTo>
                  <a:lnTo>
                    <a:pt x="3186" y="539"/>
                  </a:lnTo>
                  <a:lnTo>
                    <a:pt x="5665" y="539"/>
                  </a:lnTo>
                  <a:lnTo>
                    <a:pt x="6373" y="1079"/>
                  </a:lnTo>
                  <a:lnTo>
                    <a:pt x="7436" y="0"/>
                  </a:lnTo>
                  <a:lnTo>
                    <a:pt x="9206" y="4859"/>
                  </a:lnTo>
                  <a:lnTo>
                    <a:pt x="12393" y="4859"/>
                  </a:lnTo>
                  <a:lnTo>
                    <a:pt x="13101" y="5399"/>
                  </a:lnTo>
                  <a:lnTo>
                    <a:pt x="13809" y="4859"/>
                  </a:lnTo>
                  <a:lnTo>
                    <a:pt x="14872" y="5939"/>
                  </a:lnTo>
                  <a:lnTo>
                    <a:pt x="14872" y="7559"/>
                  </a:lnTo>
                  <a:lnTo>
                    <a:pt x="15580" y="8639"/>
                  </a:lnTo>
                  <a:lnTo>
                    <a:pt x="15934" y="7559"/>
                  </a:lnTo>
                  <a:lnTo>
                    <a:pt x="16642" y="8639"/>
                  </a:lnTo>
                  <a:lnTo>
                    <a:pt x="18059" y="8639"/>
                  </a:lnTo>
                  <a:lnTo>
                    <a:pt x="18413" y="8099"/>
                  </a:lnTo>
                  <a:lnTo>
                    <a:pt x="20537" y="10259"/>
                  </a:lnTo>
                  <a:lnTo>
                    <a:pt x="20891" y="12960"/>
                  </a:lnTo>
                  <a:lnTo>
                    <a:pt x="20891" y="14580"/>
                  </a:lnTo>
                  <a:lnTo>
                    <a:pt x="21600" y="1674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5" name="AutoShape 25"/>
            <p:cNvSpPr/>
            <p:nvPr/>
          </p:nvSpPr>
          <p:spPr bwMode="auto">
            <a:xfrm>
              <a:off x="5131316" y="3083003"/>
              <a:ext cx="685931" cy="80062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684" y="449"/>
                  </a:moveTo>
                  <a:lnTo>
                    <a:pt x="6252" y="0"/>
                  </a:lnTo>
                  <a:lnTo>
                    <a:pt x="8526" y="449"/>
                  </a:lnTo>
                  <a:lnTo>
                    <a:pt x="9094" y="1799"/>
                  </a:lnTo>
                  <a:lnTo>
                    <a:pt x="10800" y="1799"/>
                  </a:lnTo>
                  <a:lnTo>
                    <a:pt x="12505" y="3599"/>
                  </a:lnTo>
                  <a:lnTo>
                    <a:pt x="13073" y="3149"/>
                  </a:lnTo>
                  <a:lnTo>
                    <a:pt x="14210" y="5399"/>
                  </a:lnTo>
                  <a:lnTo>
                    <a:pt x="15915" y="7649"/>
                  </a:lnTo>
                  <a:lnTo>
                    <a:pt x="17052" y="7649"/>
                  </a:lnTo>
                  <a:lnTo>
                    <a:pt x="18189" y="6749"/>
                  </a:lnTo>
                  <a:lnTo>
                    <a:pt x="19326" y="8099"/>
                  </a:lnTo>
                  <a:lnTo>
                    <a:pt x="18189" y="8999"/>
                  </a:lnTo>
                  <a:lnTo>
                    <a:pt x="17621" y="8099"/>
                  </a:lnTo>
                  <a:lnTo>
                    <a:pt x="16484" y="8099"/>
                  </a:lnTo>
                  <a:lnTo>
                    <a:pt x="16484" y="9899"/>
                  </a:lnTo>
                  <a:lnTo>
                    <a:pt x="15915" y="10800"/>
                  </a:lnTo>
                  <a:lnTo>
                    <a:pt x="17621" y="12600"/>
                  </a:lnTo>
                  <a:lnTo>
                    <a:pt x="17621" y="13950"/>
                  </a:lnTo>
                  <a:lnTo>
                    <a:pt x="20463" y="13950"/>
                  </a:lnTo>
                  <a:lnTo>
                    <a:pt x="21599" y="14850"/>
                  </a:lnTo>
                  <a:lnTo>
                    <a:pt x="20463" y="16650"/>
                  </a:lnTo>
                  <a:lnTo>
                    <a:pt x="21031" y="18000"/>
                  </a:lnTo>
                  <a:lnTo>
                    <a:pt x="19894" y="18000"/>
                  </a:lnTo>
                  <a:lnTo>
                    <a:pt x="19894" y="17550"/>
                  </a:lnTo>
                  <a:lnTo>
                    <a:pt x="18757" y="17550"/>
                  </a:lnTo>
                  <a:lnTo>
                    <a:pt x="18757" y="18450"/>
                  </a:lnTo>
                  <a:lnTo>
                    <a:pt x="19326" y="19350"/>
                  </a:lnTo>
                  <a:lnTo>
                    <a:pt x="18757" y="19350"/>
                  </a:lnTo>
                  <a:lnTo>
                    <a:pt x="18757" y="20250"/>
                  </a:lnTo>
                  <a:lnTo>
                    <a:pt x="16484" y="21600"/>
                  </a:lnTo>
                  <a:lnTo>
                    <a:pt x="15915" y="21600"/>
                  </a:lnTo>
                  <a:lnTo>
                    <a:pt x="15347" y="21150"/>
                  </a:lnTo>
                  <a:lnTo>
                    <a:pt x="13073" y="21600"/>
                  </a:lnTo>
                  <a:lnTo>
                    <a:pt x="11936" y="19800"/>
                  </a:lnTo>
                  <a:lnTo>
                    <a:pt x="10800" y="20700"/>
                  </a:lnTo>
                  <a:lnTo>
                    <a:pt x="10800" y="21600"/>
                  </a:lnTo>
                  <a:lnTo>
                    <a:pt x="9094" y="21600"/>
                  </a:lnTo>
                  <a:lnTo>
                    <a:pt x="9094" y="20700"/>
                  </a:lnTo>
                  <a:lnTo>
                    <a:pt x="9663" y="20250"/>
                  </a:lnTo>
                  <a:lnTo>
                    <a:pt x="9094" y="19800"/>
                  </a:lnTo>
                  <a:lnTo>
                    <a:pt x="8526" y="20700"/>
                  </a:lnTo>
                  <a:lnTo>
                    <a:pt x="6252" y="20250"/>
                  </a:lnTo>
                  <a:lnTo>
                    <a:pt x="5684" y="17550"/>
                  </a:lnTo>
                  <a:lnTo>
                    <a:pt x="5684" y="16650"/>
                  </a:lnTo>
                  <a:lnTo>
                    <a:pt x="5115" y="14850"/>
                  </a:lnTo>
                  <a:lnTo>
                    <a:pt x="2273" y="13500"/>
                  </a:lnTo>
                  <a:lnTo>
                    <a:pt x="5115" y="12150"/>
                  </a:lnTo>
                  <a:lnTo>
                    <a:pt x="5684" y="12150"/>
                  </a:lnTo>
                  <a:lnTo>
                    <a:pt x="5115" y="8999"/>
                  </a:lnTo>
                  <a:lnTo>
                    <a:pt x="3410" y="9449"/>
                  </a:lnTo>
                  <a:lnTo>
                    <a:pt x="1705" y="8549"/>
                  </a:lnTo>
                  <a:lnTo>
                    <a:pt x="1136" y="7649"/>
                  </a:lnTo>
                  <a:lnTo>
                    <a:pt x="0" y="7649"/>
                  </a:lnTo>
                  <a:lnTo>
                    <a:pt x="568" y="6749"/>
                  </a:lnTo>
                  <a:lnTo>
                    <a:pt x="2273" y="6749"/>
                  </a:lnTo>
                  <a:lnTo>
                    <a:pt x="2842" y="4949"/>
                  </a:lnTo>
                  <a:lnTo>
                    <a:pt x="2842" y="2249"/>
                  </a:lnTo>
                  <a:lnTo>
                    <a:pt x="3410" y="2249"/>
                  </a:lnTo>
                  <a:lnTo>
                    <a:pt x="5115" y="3149"/>
                  </a:lnTo>
                  <a:lnTo>
                    <a:pt x="5684" y="4049"/>
                  </a:lnTo>
                  <a:lnTo>
                    <a:pt x="7389" y="2699"/>
                  </a:lnTo>
                  <a:lnTo>
                    <a:pt x="7389" y="1799"/>
                  </a:lnTo>
                  <a:lnTo>
                    <a:pt x="5684" y="899"/>
                  </a:lnTo>
                  <a:lnTo>
                    <a:pt x="5684" y="44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6" name="AutoShape 26"/>
            <p:cNvSpPr/>
            <p:nvPr/>
          </p:nvSpPr>
          <p:spPr bwMode="auto">
            <a:xfrm>
              <a:off x="4518341" y="2832978"/>
              <a:ext cx="849514" cy="74799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489" y="480"/>
                  </a:moveTo>
                  <a:lnTo>
                    <a:pt x="14246" y="0"/>
                  </a:lnTo>
                  <a:lnTo>
                    <a:pt x="15165" y="960"/>
                  </a:lnTo>
                  <a:lnTo>
                    <a:pt x="17463" y="1440"/>
                  </a:lnTo>
                  <a:lnTo>
                    <a:pt x="18382" y="960"/>
                  </a:lnTo>
                  <a:lnTo>
                    <a:pt x="19302" y="960"/>
                  </a:lnTo>
                  <a:lnTo>
                    <a:pt x="16085" y="3840"/>
                  </a:lnTo>
                  <a:lnTo>
                    <a:pt x="15625" y="5280"/>
                  </a:lnTo>
                  <a:lnTo>
                    <a:pt x="16085" y="5760"/>
                  </a:lnTo>
                  <a:lnTo>
                    <a:pt x="16544" y="5760"/>
                  </a:lnTo>
                  <a:lnTo>
                    <a:pt x="18382" y="7680"/>
                  </a:lnTo>
                  <a:lnTo>
                    <a:pt x="20221" y="7680"/>
                  </a:lnTo>
                  <a:lnTo>
                    <a:pt x="20221" y="8640"/>
                  </a:lnTo>
                  <a:lnTo>
                    <a:pt x="21600" y="9120"/>
                  </a:lnTo>
                  <a:lnTo>
                    <a:pt x="21600" y="10080"/>
                  </a:lnTo>
                  <a:lnTo>
                    <a:pt x="20221" y="11519"/>
                  </a:lnTo>
                  <a:lnTo>
                    <a:pt x="20221" y="10560"/>
                  </a:lnTo>
                  <a:lnTo>
                    <a:pt x="18842" y="9600"/>
                  </a:lnTo>
                  <a:lnTo>
                    <a:pt x="17923" y="9600"/>
                  </a:lnTo>
                  <a:lnTo>
                    <a:pt x="17923" y="12479"/>
                  </a:lnTo>
                  <a:lnTo>
                    <a:pt x="17463" y="14399"/>
                  </a:lnTo>
                  <a:lnTo>
                    <a:pt x="16085" y="14399"/>
                  </a:lnTo>
                  <a:lnTo>
                    <a:pt x="15625" y="14879"/>
                  </a:lnTo>
                  <a:lnTo>
                    <a:pt x="16544" y="15359"/>
                  </a:lnTo>
                  <a:lnTo>
                    <a:pt x="17004" y="16319"/>
                  </a:lnTo>
                  <a:lnTo>
                    <a:pt x="18382" y="17279"/>
                  </a:lnTo>
                  <a:lnTo>
                    <a:pt x="19761" y="16799"/>
                  </a:lnTo>
                  <a:lnTo>
                    <a:pt x="20221" y="20159"/>
                  </a:lnTo>
                  <a:lnTo>
                    <a:pt x="17463" y="21599"/>
                  </a:lnTo>
                  <a:lnTo>
                    <a:pt x="17004" y="21119"/>
                  </a:lnTo>
                  <a:lnTo>
                    <a:pt x="16544" y="21599"/>
                  </a:lnTo>
                  <a:lnTo>
                    <a:pt x="14706" y="21599"/>
                  </a:lnTo>
                  <a:lnTo>
                    <a:pt x="13787" y="20639"/>
                  </a:lnTo>
                  <a:lnTo>
                    <a:pt x="13327" y="21599"/>
                  </a:lnTo>
                  <a:lnTo>
                    <a:pt x="12408" y="20639"/>
                  </a:lnTo>
                  <a:lnTo>
                    <a:pt x="12408" y="19199"/>
                  </a:lnTo>
                  <a:lnTo>
                    <a:pt x="11029" y="18239"/>
                  </a:lnTo>
                  <a:lnTo>
                    <a:pt x="10110" y="18719"/>
                  </a:lnTo>
                  <a:lnTo>
                    <a:pt x="9191" y="18239"/>
                  </a:lnTo>
                  <a:lnTo>
                    <a:pt x="5055" y="17759"/>
                  </a:lnTo>
                  <a:lnTo>
                    <a:pt x="2757" y="13919"/>
                  </a:lnTo>
                  <a:lnTo>
                    <a:pt x="919" y="11039"/>
                  </a:lnTo>
                  <a:lnTo>
                    <a:pt x="0" y="7680"/>
                  </a:lnTo>
                  <a:lnTo>
                    <a:pt x="1838" y="7680"/>
                  </a:lnTo>
                  <a:lnTo>
                    <a:pt x="6434" y="4800"/>
                  </a:lnTo>
                  <a:lnTo>
                    <a:pt x="9651" y="4800"/>
                  </a:lnTo>
                  <a:lnTo>
                    <a:pt x="11029" y="2880"/>
                  </a:lnTo>
                  <a:lnTo>
                    <a:pt x="11489" y="48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7" name="AutoShape 27"/>
            <p:cNvSpPr/>
            <p:nvPr/>
          </p:nvSpPr>
          <p:spPr bwMode="auto">
            <a:xfrm>
              <a:off x="4501419" y="2150582"/>
              <a:ext cx="559950" cy="95101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116" y="15915"/>
                  </a:moveTo>
                  <a:lnTo>
                    <a:pt x="17419" y="17810"/>
                  </a:lnTo>
                  <a:lnTo>
                    <a:pt x="15329" y="19326"/>
                  </a:lnTo>
                  <a:lnTo>
                    <a:pt x="11845" y="18947"/>
                  </a:lnTo>
                  <a:lnTo>
                    <a:pt x="6967" y="20463"/>
                  </a:lnTo>
                  <a:lnTo>
                    <a:pt x="3483" y="21600"/>
                  </a:lnTo>
                  <a:lnTo>
                    <a:pt x="696" y="21600"/>
                  </a:lnTo>
                  <a:lnTo>
                    <a:pt x="0" y="21221"/>
                  </a:lnTo>
                  <a:lnTo>
                    <a:pt x="1393" y="18189"/>
                  </a:lnTo>
                  <a:lnTo>
                    <a:pt x="2090" y="17431"/>
                  </a:lnTo>
                  <a:lnTo>
                    <a:pt x="696" y="15536"/>
                  </a:lnTo>
                  <a:lnTo>
                    <a:pt x="1393" y="12505"/>
                  </a:lnTo>
                  <a:lnTo>
                    <a:pt x="2090" y="10610"/>
                  </a:lnTo>
                  <a:lnTo>
                    <a:pt x="2787" y="9852"/>
                  </a:lnTo>
                  <a:lnTo>
                    <a:pt x="1393" y="9094"/>
                  </a:lnTo>
                  <a:lnTo>
                    <a:pt x="4877" y="5305"/>
                  </a:lnTo>
                  <a:lnTo>
                    <a:pt x="4877" y="3789"/>
                  </a:lnTo>
                  <a:lnTo>
                    <a:pt x="6270" y="3789"/>
                  </a:lnTo>
                  <a:lnTo>
                    <a:pt x="10451" y="1136"/>
                  </a:lnTo>
                  <a:lnTo>
                    <a:pt x="12541" y="757"/>
                  </a:lnTo>
                  <a:lnTo>
                    <a:pt x="14632" y="0"/>
                  </a:lnTo>
                  <a:lnTo>
                    <a:pt x="15329" y="378"/>
                  </a:lnTo>
                  <a:lnTo>
                    <a:pt x="18812" y="0"/>
                  </a:lnTo>
                  <a:lnTo>
                    <a:pt x="20903" y="1136"/>
                  </a:lnTo>
                  <a:lnTo>
                    <a:pt x="18812" y="1515"/>
                  </a:lnTo>
                  <a:lnTo>
                    <a:pt x="18116" y="2273"/>
                  </a:lnTo>
                  <a:lnTo>
                    <a:pt x="20903" y="2273"/>
                  </a:lnTo>
                  <a:lnTo>
                    <a:pt x="21599" y="4168"/>
                  </a:lnTo>
                  <a:lnTo>
                    <a:pt x="20206" y="5684"/>
                  </a:lnTo>
                  <a:lnTo>
                    <a:pt x="18812" y="4926"/>
                  </a:lnTo>
                  <a:lnTo>
                    <a:pt x="16722" y="5684"/>
                  </a:lnTo>
                  <a:lnTo>
                    <a:pt x="17419" y="6442"/>
                  </a:lnTo>
                  <a:lnTo>
                    <a:pt x="16025" y="7578"/>
                  </a:lnTo>
                  <a:lnTo>
                    <a:pt x="19509" y="10231"/>
                  </a:lnTo>
                  <a:lnTo>
                    <a:pt x="16722" y="14400"/>
                  </a:lnTo>
                  <a:lnTo>
                    <a:pt x="18116" y="1591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8" name="AutoShape 28"/>
            <p:cNvSpPr/>
            <p:nvPr/>
          </p:nvSpPr>
          <p:spPr bwMode="auto">
            <a:xfrm>
              <a:off x="3903486" y="2316012"/>
              <a:ext cx="723532" cy="126495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7052"/>
                  </a:moveTo>
                  <a:lnTo>
                    <a:pt x="19980" y="17621"/>
                  </a:lnTo>
                  <a:lnTo>
                    <a:pt x="18900" y="17336"/>
                  </a:lnTo>
                  <a:lnTo>
                    <a:pt x="15120" y="17336"/>
                  </a:lnTo>
                  <a:lnTo>
                    <a:pt x="16200" y="18473"/>
                  </a:lnTo>
                  <a:lnTo>
                    <a:pt x="15120" y="19894"/>
                  </a:lnTo>
                  <a:lnTo>
                    <a:pt x="15660" y="21599"/>
                  </a:lnTo>
                  <a:lnTo>
                    <a:pt x="13500" y="21315"/>
                  </a:lnTo>
                  <a:lnTo>
                    <a:pt x="10259" y="20178"/>
                  </a:lnTo>
                  <a:lnTo>
                    <a:pt x="6479" y="19610"/>
                  </a:lnTo>
                  <a:lnTo>
                    <a:pt x="3779" y="18473"/>
                  </a:lnTo>
                  <a:lnTo>
                    <a:pt x="1079" y="18473"/>
                  </a:lnTo>
                  <a:lnTo>
                    <a:pt x="1079" y="18189"/>
                  </a:lnTo>
                  <a:lnTo>
                    <a:pt x="0" y="17905"/>
                  </a:lnTo>
                  <a:lnTo>
                    <a:pt x="539" y="17621"/>
                  </a:lnTo>
                  <a:lnTo>
                    <a:pt x="539" y="16768"/>
                  </a:lnTo>
                  <a:lnTo>
                    <a:pt x="0" y="16484"/>
                  </a:lnTo>
                  <a:lnTo>
                    <a:pt x="1079" y="16199"/>
                  </a:lnTo>
                  <a:lnTo>
                    <a:pt x="3239" y="16199"/>
                  </a:lnTo>
                  <a:lnTo>
                    <a:pt x="3239" y="12221"/>
                  </a:lnTo>
                  <a:lnTo>
                    <a:pt x="5939" y="12221"/>
                  </a:lnTo>
                  <a:lnTo>
                    <a:pt x="5939" y="12789"/>
                  </a:lnTo>
                  <a:lnTo>
                    <a:pt x="7559" y="12789"/>
                  </a:lnTo>
                  <a:lnTo>
                    <a:pt x="7559" y="11652"/>
                  </a:lnTo>
                  <a:lnTo>
                    <a:pt x="10800" y="11652"/>
                  </a:lnTo>
                  <a:lnTo>
                    <a:pt x="11340" y="9947"/>
                  </a:lnTo>
                  <a:lnTo>
                    <a:pt x="11340" y="8810"/>
                  </a:lnTo>
                  <a:lnTo>
                    <a:pt x="9719" y="8242"/>
                  </a:lnTo>
                  <a:lnTo>
                    <a:pt x="7559" y="7389"/>
                  </a:lnTo>
                  <a:lnTo>
                    <a:pt x="6479" y="6536"/>
                  </a:lnTo>
                  <a:lnTo>
                    <a:pt x="7019" y="5115"/>
                  </a:lnTo>
                  <a:lnTo>
                    <a:pt x="8099" y="4547"/>
                  </a:lnTo>
                  <a:lnTo>
                    <a:pt x="9719" y="5115"/>
                  </a:lnTo>
                  <a:lnTo>
                    <a:pt x="11880" y="5115"/>
                  </a:lnTo>
                  <a:lnTo>
                    <a:pt x="12420" y="4263"/>
                  </a:lnTo>
                  <a:lnTo>
                    <a:pt x="13500" y="4263"/>
                  </a:lnTo>
                  <a:lnTo>
                    <a:pt x="12960" y="3126"/>
                  </a:lnTo>
                  <a:lnTo>
                    <a:pt x="16740" y="1136"/>
                  </a:lnTo>
                  <a:lnTo>
                    <a:pt x="16740" y="568"/>
                  </a:lnTo>
                  <a:lnTo>
                    <a:pt x="18900" y="568"/>
                  </a:lnTo>
                  <a:lnTo>
                    <a:pt x="19440" y="852"/>
                  </a:lnTo>
                  <a:lnTo>
                    <a:pt x="19980" y="284"/>
                  </a:lnTo>
                  <a:lnTo>
                    <a:pt x="20520" y="0"/>
                  </a:lnTo>
                  <a:lnTo>
                    <a:pt x="21600" y="852"/>
                  </a:lnTo>
                  <a:lnTo>
                    <a:pt x="21600" y="1136"/>
                  </a:lnTo>
                  <a:lnTo>
                    <a:pt x="18900" y="3978"/>
                  </a:lnTo>
                  <a:lnTo>
                    <a:pt x="19980" y="4547"/>
                  </a:lnTo>
                  <a:lnTo>
                    <a:pt x="18900" y="6536"/>
                  </a:lnTo>
                  <a:lnTo>
                    <a:pt x="18360" y="8810"/>
                  </a:lnTo>
                  <a:lnTo>
                    <a:pt x="19440" y="10231"/>
                  </a:lnTo>
                  <a:lnTo>
                    <a:pt x="17820" y="12789"/>
                  </a:lnTo>
                  <a:lnTo>
                    <a:pt x="18360" y="13357"/>
                  </a:lnTo>
                  <a:lnTo>
                    <a:pt x="19440" y="15347"/>
                  </a:lnTo>
                  <a:lnTo>
                    <a:pt x="21600" y="1705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9" name="AutoShape 29"/>
            <p:cNvSpPr/>
            <p:nvPr/>
          </p:nvSpPr>
          <p:spPr bwMode="auto">
            <a:xfrm>
              <a:off x="3768105" y="2332930"/>
              <a:ext cx="394500" cy="65023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07"/>
                  </a:moveTo>
                  <a:lnTo>
                    <a:pt x="19636" y="7199"/>
                  </a:lnTo>
                  <a:lnTo>
                    <a:pt x="14727" y="6092"/>
                  </a:lnTo>
                  <a:lnTo>
                    <a:pt x="16690" y="2215"/>
                  </a:lnTo>
                  <a:lnTo>
                    <a:pt x="15709" y="0"/>
                  </a:lnTo>
                  <a:lnTo>
                    <a:pt x="8836" y="3876"/>
                  </a:lnTo>
                  <a:lnTo>
                    <a:pt x="7854" y="7753"/>
                  </a:lnTo>
                  <a:lnTo>
                    <a:pt x="4909" y="8307"/>
                  </a:lnTo>
                  <a:lnTo>
                    <a:pt x="981" y="9969"/>
                  </a:lnTo>
                  <a:lnTo>
                    <a:pt x="0" y="11630"/>
                  </a:lnTo>
                  <a:lnTo>
                    <a:pt x="4909" y="13292"/>
                  </a:lnTo>
                  <a:lnTo>
                    <a:pt x="4909" y="15507"/>
                  </a:lnTo>
                  <a:lnTo>
                    <a:pt x="5890" y="16615"/>
                  </a:lnTo>
                  <a:lnTo>
                    <a:pt x="4909" y="18276"/>
                  </a:lnTo>
                  <a:lnTo>
                    <a:pt x="5890" y="19384"/>
                  </a:lnTo>
                  <a:lnTo>
                    <a:pt x="11781" y="21600"/>
                  </a:lnTo>
                  <a:lnTo>
                    <a:pt x="13745" y="21600"/>
                  </a:lnTo>
                  <a:lnTo>
                    <a:pt x="13745" y="20492"/>
                  </a:lnTo>
                  <a:lnTo>
                    <a:pt x="15709" y="18830"/>
                  </a:lnTo>
                  <a:lnTo>
                    <a:pt x="14727" y="16615"/>
                  </a:lnTo>
                  <a:lnTo>
                    <a:pt x="13745" y="16615"/>
                  </a:lnTo>
                  <a:lnTo>
                    <a:pt x="12763" y="14400"/>
                  </a:lnTo>
                  <a:lnTo>
                    <a:pt x="14727" y="14400"/>
                  </a:lnTo>
                  <a:lnTo>
                    <a:pt x="14727" y="12184"/>
                  </a:lnTo>
                  <a:lnTo>
                    <a:pt x="16690" y="12184"/>
                  </a:lnTo>
                  <a:lnTo>
                    <a:pt x="18654" y="12738"/>
                  </a:lnTo>
                  <a:lnTo>
                    <a:pt x="19636" y="9415"/>
                  </a:lnTo>
                  <a:lnTo>
                    <a:pt x="21600" y="830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0" name="AutoShape 30"/>
            <p:cNvSpPr/>
            <p:nvPr/>
          </p:nvSpPr>
          <p:spPr bwMode="auto">
            <a:xfrm>
              <a:off x="2348484" y="1684372"/>
              <a:ext cx="1934442" cy="174808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149" y="11725"/>
                  </a:moveTo>
                  <a:lnTo>
                    <a:pt x="15947" y="12342"/>
                  </a:lnTo>
                  <a:lnTo>
                    <a:pt x="17158" y="12960"/>
                  </a:lnTo>
                  <a:lnTo>
                    <a:pt x="16957" y="13782"/>
                  </a:lnTo>
                  <a:lnTo>
                    <a:pt x="17158" y="13988"/>
                  </a:lnTo>
                  <a:lnTo>
                    <a:pt x="16957" y="14605"/>
                  </a:lnTo>
                  <a:lnTo>
                    <a:pt x="17158" y="15222"/>
                  </a:lnTo>
                  <a:lnTo>
                    <a:pt x="18571" y="16045"/>
                  </a:lnTo>
                  <a:lnTo>
                    <a:pt x="18773" y="16045"/>
                  </a:lnTo>
                  <a:lnTo>
                    <a:pt x="18773" y="15428"/>
                  </a:lnTo>
                  <a:lnTo>
                    <a:pt x="19177" y="15017"/>
                  </a:lnTo>
                  <a:lnTo>
                    <a:pt x="18975" y="14194"/>
                  </a:lnTo>
                  <a:lnTo>
                    <a:pt x="18571" y="13988"/>
                  </a:lnTo>
                  <a:lnTo>
                    <a:pt x="18571" y="13371"/>
                  </a:lnTo>
                  <a:lnTo>
                    <a:pt x="18975" y="13371"/>
                  </a:lnTo>
                  <a:lnTo>
                    <a:pt x="18975" y="12548"/>
                  </a:lnTo>
                  <a:lnTo>
                    <a:pt x="19783" y="12754"/>
                  </a:lnTo>
                  <a:lnTo>
                    <a:pt x="20186" y="13165"/>
                  </a:lnTo>
                  <a:lnTo>
                    <a:pt x="21196" y="13782"/>
                  </a:lnTo>
                  <a:lnTo>
                    <a:pt x="21600" y="14194"/>
                  </a:lnTo>
                  <a:lnTo>
                    <a:pt x="21398" y="16251"/>
                  </a:lnTo>
                  <a:lnTo>
                    <a:pt x="20186" y="16251"/>
                  </a:lnTo>
                  <a:lnTo>
                    <a:pt x="20186" y="17074"/>
                  </a:lnTo>
                  <a:lnTo>
                    <a:pt x="19581" y="17074"/>
                  </a:lnTo>
                  <a:lnTo>
                    <a:pt x="19581" y="16662"/>
                  </a:lnTo>
                  <a:lnTo>
                    <a:pt x="18571" y="16662"/>
                  </a:lnTo>
                  <a:lnTo>
                    <a:pt x="18571" y="19542"/>
                  </a:lnTo>
                  <a:lnTo>
                    <a:pt x="17764" y="19337"/>
                  </a:lnTo>
                  <a:lnTo>
                    <a:pt x="17360" y="19748"/>
                  </a:lnTo>
                  <a:lnTo>
                    <a:pt x="17562" y="19954"/>
                  </a:lnTo>
                  <a:lnTo>
                    <a:pt x="17764" y="20571"/>
                  </a:lnTo>
                  <a:lnTo>
                    <a:pt x="17360" y="20777"/>
                  </a:lnTo>
                  <a:lnTo>
                    <a:pt x="16755" y="21600"/>
                  </a:lnTo>
                  <a:lnTo>
                    <a:pt x="15947" y="21600"/>
                  </a:lnTo>
                  <a:lnTo>
                    <a:pt x="15342" y="20982"/>
                  </a:lnTo>
                  <a:lnTo>
                    <a:pt x="14938" y="19542"/>
                  </a:lnTo>
                  <a:lnTo>
                    <a:pt x="14938" y="19337"/>
                  </a:lnTo>
                  <a:lnTo>
                    <a:pt x="14534" y="19337"/>
                  </a:lnTo>
                  <a:lnTo>
                    <a:pt x="13727" y="18925"/>
                  </a:lnTo>
                  <a:lnTo>
                    <a:pt x="13323" y="17897"/>
                  </a:lnTo>
                  <a:lnTo>
                    <a:pt x="12515" y="18308"/>
                  </a:lnTo>
                  <a:lnTo>
                    <a:pt x="12314" y="18308"/>
                  </a:lnTo>
                  <a:lnTo>
                    <a:pt x="12314" y="18720"/>
                  </a:lnTo>
                  <a:lnTo>
                    <a:pt x="12515" y="19337"/>
                  </a:lnTo>
                  <a:lnTo>
                    <a:pt x="12112" y="19954"/>
                  </a:lnTo>
                  <a:lnTo>
                    <a:pt x="11304" y="19748"/>
                  </a:lnTo>
                  <a:lnTo>
                    <a:pt x="11708" y="19131"/>
                  </a:lnTo>
                  <a:lnTo>
                    <a:pt x="11304" y="18925"/>
                  </a:lnTo>
                  <a:lnTo>
                    <a:pt x="10497" y="18720"/>
                  </a:lnTo>
                  <a:lnTo>
                    <a:pt x="10093" y="18102"/>
                  </a:lnTo>
                  <a:lnTo>
                    <a:pt x="10295" y="17691"/>
                  </a:lnTo>
                  <a:lnTo>
                    <a:pt x="10699" y="17691"/>
                  </a:lnTo>
                  <a:lnTo>
                    <a:pt x="11506" y="17897"/>
                  </a:lnTo>
                  <a:lnTo>
                    <a:pt x="12112" y="17485"/>
                  </a:lnTo>
                  <a:lnTo>
                    <a:pt x="12314" y="17280"/>
                  </a:lnTo>
                  <a:lnTo>
                    <a:pt x="11708" y="17074"/>
                  </a:lnTo>
                  <a:lnTo>
                    <a:pt x="11708" y="16457"/>
                  </a:lnTo>
                  <a:lnTo>
                    <a:pt x="12515" y="16251"/>
                  </a:lnTo>
                  <a:lnTo>
                    <a:pt x="12717" y="15428"/>
                  </a:lnTo>
                  <a:lnTo>
                    <a:pt x="13323" y="15428"/>
                  </a:lnTo>
                  <a:lnTo>
                    <a:pt x="13525" y="14605"/>
                  </a:lnTo>
                  <a:lnTo>
                    <a:pt x="13121" y="12342"/>
                  </a:lnTo>
                  <a:lnTo>
                    <a:pt x="12112" y="10491"/>
                  </a:lnTo>
                  <a:lnTo>
                    <a:pt x="12112" y="11108"/>
                  </a:lnTo>
                  <a:lnTo>
                    <a:pt x="10295" y="9257"/>
                  </a:lnTo>
                  <a:lnTo>
                    <a:pt x="9891" y="9462"/>
                  </a:lnTo>
                  <a:lnTo>
                    <a:pt x="8680" y="8639"/>
                  </a:lnTo>
                  <a:lnTo>
                    <a:pt x="8478" y="7817"/>
                  </a:lnTo>
                  <a:lnTo>
                    <a:pt x="7065" y="8022"/>
                  </a:lnTo>
                  <a:lnTo>
                    <a:pt x="5652" y="7405"/>
                  </a:lnTo>
                  <a:lnTo>
                    <a:pt x="5248" y="8639"/>
                  </a:lnTo>
                  <a:lnTo>
                    <a:pt x="3431" y="7199"/>
                  </a:lnTo>
                  <a:lnTo>
                    <a:pt x="1211" y="6171"/>
                  </a:lnTo>
                  <a:lnTo>
                    <a:pt x="0" y="6377"/>
                  </a:lnTo>
                  <a:lnTo>
                    <a:pt x="201" y="4114"/>
                  </a:lnTo>
                  <a:lnTo>
                    <a:pt x="605" y="3702"/>
                  </a:lnTo>
                  <a:lnTo>
                    <a:pt x="1211" y="3908"/>
                  </a:lnTo>
                  <a:lnTo>
                    <a:pt x="1816" y="2879"/>
                  </a:lnTo>
                  <a:lnTo>
                    <a:pt x="2826" y="2468"/>
                  </a:lnTo>
                  <a:lnTo>
                    <a:pt x="3431" y="2057"/>
                  </a:lnTo>
                  <a:lnTo>
                    <a:pt x="3431" y="1645"/>
                  </a:lnTo>
                  <a:lnTo>
                    <a:pt x="5046" y="1645"/>
                  </a:lnTo>
                  <a:lnTo>
                    <a:pt x="5450" y="822"/>
                  </a:lnTo>
                  <a:lnTo>
                    <a:pt x="5450" y="205"/>
                  </a:lnTo>
                  <a:lnTo>
                    <a:pt x="5854" y="0"/>
                  </a:lnTo>
                  <a:lnTo>
                    <a:pt x="6863" y="205"/>
                  </a:lnTo>
                  <a:lnTo>
                    <a:pt x="7267" y="1851"/>
                  </a:lnTo>
                  <a:lnTo>
                    <a:pt x="7267" y="2674"/>
                  </a:lnTo>
                  <a:lnTo>
                    <a:pt x="7469" y="3291"/>
                  </a:lnTo>
                  <a:lnTo>
                    <a:pt x="7872" y="3908"/>
                  </a:lnTo>
                  <a:lnTo>
                    <a:pt x="7872" y="4525"/>
                  </a:lnTo>
                  <a:lnTo>
                    <a:pt x="8074" y="4937"/>
                  </a:lnTo>
                  <a:lnTo>
                    <a:pt x="8478" y="4937"/>
                  </a:lnTo>
                  <a:lnTo>
                    <a:pt x="8478" y="4319"/>
                  </a:lnTo>
                  <a:lnTo>
                    <a:pt x="10295" y="4525"/>
                  </a:lnTo>
                  <a:lnTo>
                    <a:pt x="10295" y="5554"/>
                  </a:lnTo>
                  <a:lnTo>
                    <a:pt x="9689" y="6171"/>
                  </a:lnTo>
                  <a:lnTo>
                    <a:pt x="9689" y="6582"/>
                  </a:lnTo>
                  <a:lnTo>
                    <a:pt x="10900" y="7817"/>
                  </a:lnTo>
                  <a:lnTo>
                    <a:pt x="10900" y="8434"/>
                  </a:lnTo>
                  <a:lnTo>
                    <a:pt x="12314" y="9051"/>
                  </a:lnTo>
                  <a:lnTo>
                    <a:pt x="12515" y="8845"/>
                  </a:lnTo>
                  <a:lnTo>
                    <a:pt x="12314" y="8022"/>
                  </a:lnTo>
                  <a:lnTo>
                    <a:pt x="13323" y="8228"/>
                  </a:lnTo>
                  <a:lnTo>
                    <a:pt x="14736" y="8228"/>
                  </a:lnTo>
                  <a:lnTo>
                    <a:pt x="15342" y="8022"/>
                  </a:lnTo>
                  <a:lnTo>
                    <a:pt x="15745" y="8639"/>
                  </a:lnTo>
                  <a:lnTo>
                    <a:pt x="14736" y="9462"/>
                  </a:lnTo>
                  <a:lnTo>
                    <a:pt x="14332" y="10697"/>
                  </a:lnTo>
                  <a:lnTo>
                    <a:pt x="15140" y="11725"/>
                  </a:lnTo>
                  <a:lnTo>
                    <a:pt x="16149" y="1172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1" name="AutoShape 31"/>
            <p:cNvSpPr/>
            <p:nvPr/>
          </p:nvSpPr>
          <p:spPr bwMode="auto">
            <a:xfrm>
              <a:off x="2963340" y="67675"/>
              <a:ext cx="3214922" cy="258275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656"/>
                  </a:moveTo>
                  <a:lnTo>
                    <a:pt x="242" y="14771"/>
                  </a:lnTo>
                  <a:lnTo>
                    <a:pt x="242" y="15607"/>
                  </a:lnTo>
                  <a:lnTo>
                    <a:pt x="606" y="16165"/>
                  </a:lnTo>
                  <a:lnTo>
                    <a:pt x="728" y="16861"/>
                  </a:lnTo>
                  <a:lnTo>
                    <a:pt x="970" y="16861"/>
                  </a:lnTo>
                  <a:lnTo>
                    <a:pt x="970" y="16443"/>
                  </a:lnTo>
                  <a:lnTo>
                    <a:pt x="2062" y="16583"/>
                  </a:lnTo>
                  <a:lnTo>
                    <a:pt x="2062" y="17279"/>
                  </a:lnTo>
                  <a:lnTo>
                    <a:pt x="1698" y="17698"/>
                  </a:lnTo>
                  <a:lnTo>
                    <a:pt x="1698" y="17976"/>
                  </a:lnTo>
                  <a:lnTo>
                    <a:pt x="2426" y="18812"/>
                  </a:lnTo>
                  <a:lnTo>
                    <a:pt x="2426" y="19230"/>
                  </a:lnTo>
                  <a:lnTo>
                    <a:pt x="3276" y="19649"/>
                  </a:lnTo>
                  <a:lnTo>
                    <a:pt x="3397" y="19509"/>
                  </a:lnTo>
                  <a:lnTo>
                    <a:pt x="3276" y="18952"/>
                  </a:lnTo>
                  <a:lnTo>
                    <a:pt x="3883" y="19091"/>
                  </a:lnTo>
                  <a:lnTo>
                    <a:pt x="4004" y="19091"/>
                  </a:lnTo>
                  <a:lnTo>
                    <a:pt x="5096" y="18952"/>
                  </a:lnTo>
                  <a:lnTo>
                    <a:pt x="5339" y="19230"/>
                  </a:lnTo>
                  <a:lnTo>
                    <a:pt x="4732" y="19927"/>
                  </a:lnTo>
                  <a:lnTo>
                    <a:pt x="4489" y="20763"/>
                  </a:lnTo>
                  <a:lnTo>
                    <a:pt x="4975" y="21599"/>
                  </a:lnTo>
                  <a:lnTo>
                    <a:pt x="5703" y="21460"/>
                  </a:lnTo>
                  <a:lnTo>
                    <a:pt x="6067" y="21042"/>
                  </a:lnTo>
                  <a:lnTo>
                    <a:pt x="6431" y="20903"/>
                  </a:lnTo>
                  <a:lnTo>
                    <a:pt x="6552" y="19788"/>
                  </a:lnTo>
                  <a:lnTo>
                    <a:pt x="7402" y="18952"/>
                  </a:lnTo>
                  <a:lnTo>
                    <a:pt x="7523" y="19370"/>
                  </a:lnTo>
                  <a:lnTo>
                    <a:pt x="7280" y="20485"/>
                  </a:lnTo>
                  <a:lnTo>
                    <a:pt x="7887" y="20763"/>
                  </a:lnTo>
                  <a:lnTo>
                    <a:pt x="8494" y="21321"/>
                  </a:lnTo>
                  <a:lnTo>
                    <a:pt x="8979" y="21321"/>
                  </a:lnTo>
                  <a:lnTo>
                    <a:pt x="9101" y="20903"/>
                  </a:lnTo>
                  <a:lnTo>
                    <a:pt x="9343" y="20903"/>
                  </a:lnTo>
                  <a:lnTo>
                    <a:pt x="9222" y="20345"/>
                  </a:lnTo>
                  <a:lnTo>
                    <a:pt x="10071" y="19370"/>
                  </a:lnTo>
                  <a:lnTo>
                    <a:pt x="10071" y="19091"/>
                  </a:lnTo>
                  <a:lnTo>
                    <a:pt x="10678" y="19091"/>
                  </a:lnTo>
                  <a:lnTo>
                    <a:pt x="10800" y="18812"/>
                  </a:lnTo>
                  <a:lnTo>
                    <a:pt x="10921" y="18812"/>
                  </a:lnTo>
                  <a:lnTo>
                    <a:pt x="11164" y="19091"/>
                  </a:lnTo>
                  <a:lnTo>
                    <a:pt x="11164" y="18673"/>
                  </a:lnTo>
                  <a:lnTo>
                    <a:pt x="11528" y="18812"/>
                  </a:lnTo>
                  <a:lnTo>
                    <a:pt x="12134" y="17837"/>
                  </a:lnTo>
                  <a:lnTo>
                    <a:pt x="12620" y="17698"/>
                  </a:lnTo>
                  <a:lnTo>
                    <a:pt x="12862" y="17419"/>
                  </a:lnTo>
                  <a:lnTo>
                    <a:pt x="13105" y="17558"/>
                  </a:lnTo>
                  <a:lnTo>
                    <a:pt x="13591" y="17419"/>
                  </a:lnTo>
                  <a:lnTo>
                    <a:pt x="13226" y="16165"/>
                  </a:lnTo>
                  <a:lnTo>
                    <a:pt x="13591" y="16025"/>
                  </a:lnTo>
                  <a:lnTo>
                    <a:pt x="13591" y="15468"/>
                  </a:lnTo>
                  <a:lnTo>
                    <a:pt x="14076" y="15189"/>
                  </a:lnTo>
                  <a:lnTo>
                    <a:pt x="14319" y="15886"/>
                  </a:lnTo>
                  <a:lnTo>
                    <a:pt x="14925" y="15468"/>
                  </a:lnTo>
                  <a:lnTo>
                    <a:pt x="15168" y="15607"/>
                  </a:lnTo>
                  <a:lnTo>
                    <a:pt x="15289" y="15189"/>
                  </a:lnTo>
                  <a:lnTo>
                    <a:pt x="15775" y="15329"/>
                  </a:lnTo>
                  <a:lnTo>
                    <a:pt x="15775" y="14632"/>
                  </a:lnTo>
                  <a:lnTo>
                    <a:pt x="16503" y="14353"/>
                  </a:lnTo>
                  <a:lnTo>
                    <a:pt x="16867" y="15050"/>
                  </a:lnTo>
                  <a:lnTo>
                    <a:pt x="16867" y="15747"/>
                  </a:lnTo>
                  <a:lnTo>
                    <a:pt x="17110" y="16025"/>
                  </a:lnTo>
                  <a:lnTo>
                    <a:pt x="17595" y="15886"/>
                  </a:lnTo>
                  <a:lnTo>
                    <a:pt x="17838" y="15886"/>
                  </a:lnTo>
                  <a:lnTo>
                    <a:pt x="17838" y="15050"/>
                  </a:lnTo>
                  <a:lnTo>
                    <a:pt x="17595" y="14492"/>
                  </a:lnTo>
                  <a:lnTo>
                    <a:pt x="17838" y="14632"/>
                  </a:lnTo>
                  <a:lnTo>
                    <a:pt x="18202" y="15189"/>
                  </a:lnTo>
                  <a:lnTo>
                    <a:pt x="20143" y="13517"/>
                  </a:lnTo>
                  <a:lnTo>
                    <a:pt x="20507" y="13656"/>
                  </a:lnTo>
                  <a:lnTo>
                    <a:pt x="21114" y="13099"/>
                  </a:lnTo>
                  <a:lnTo>
                    <a:pt x="21114" y="12681"/>
                  </a:lnTo>
                  <a:lnTo>
                    <a:pt x="20871" y="12681"/>
                  </a:lnTo>
                  <a:lnTo>
                    <a:pt x="20871" y="11984"/>
                  </a:lnTo>
                  <a:lnTo>
                    <a:pt x="20507" y="11148"/>
                  </a:lnTo>
                  <a:lnTo>
                    <a:pt x="19901" y="11705"/>
                  </a:lnTo>
                  <a:lnTo>
                    <a:pt x="19537" y="10730"/>
                  </a:lnTo>
                  <a:lnTo>
                    <a:pt x="19658" y="10312"/>
                  </a:lnTo>
                  <a:lnTo>
                    <a:pt x="19173" y="9754"/>
                  </a:lnTo>
                  <a:lnTo>
                    <a:pt x="19294" y="9336"/>
                  </a:lnTo>
                  <a:lnTo>
                    <a:pt x="19901" y="9754"/>
                  </a:lnTo>
                  <a:lnTo>
                    <a:pt x="20265" y="9754"/>
                  </a:lnTo>
                  <a:lnTo>
                    <a:pt x="20143" y="8918"/>
                  </a:lnTo>
                  <a:lnTo>
                    <a:pt x="20143" y="8500"/>
                  </a:lnTo>
                  <a:lnTo>
                    <a:pt x="20507" y="8221"/>
                  </a:lnTo>
                  <a:lnTo>
                    <a:pt x="20507" y="7943"/>
                  </a:lnTo>
                  <a:lnTo>
                    <a:pt x="20022" y="8221"/>
                  </a:lnTo>
                  <a:lnTo>
                    <a:pt x="19658" y="7525"/>
                  </a:lnTo>
                  <a:lnTo>
                    <a:pt x="20750" y="5852"/>
                  </a:lnTo>
                  <a:lnTo>
                    <a:pt x="20993" y="6270"/>
                  </a:lnTo>
                  <a:lnTo>
                    <a:pt x="21114" y="5156"/>
                  </a:lnTo>
                  <a:lnTo>
                    <a:pt x="21357" y="4738"/>
                  </a:lnTo>
                  <a:lnTo>
                    <a:pt x="21235" y="3762"/>
                  </a:lnTo>
                  <a:lnTo>
                    <a:pt x="21600" y="2229"/>
                  </a:lnTo>
                  <a:lnTo>
                    <a:pt x="20993" y="1532"/>
                  </a:lnTo>
                  <a:lnTo>
                    <a:pt x="20629" y="2090"/>
                  </a:lnTo>
                  <a:lnTo>
                    <a:pt x="20386" y="2229"/>
                  </a:lnTo>
                  <a:lnTo>
                    <a:pt x="19658" y="2508"/>
                  </a:lnTo>
                  <a:lnTo>
                    <a:pt x="19415" y="2090"/>
                  </a:lnTo>
                  <a:lnTo>
                    <a:pt x="19173" y="1254"/>
                  </a:lnTo>
                  <a:lnTo>
                    <a:pt x="18808" y="975"/>
                  </a:lnTo>
                  <a:lnTo>
                    <a:pt x="18566" y="1254"/>
                  </a:lnTo>
                  <a:lnTo>
                    <a:pt x="18080" y="1114"/>
                  </a:lnTo>
                  <a:lnTo>
                    <a:pt x="18323" y="557"/>
                  </a:lnTo>
                  <a:lnTo>
                    <a:pt x="18202" y="0"/>
                  </a:lnTo>
                  <a:lnTo>
                    <a:pt x="17716" y="0"/>
                  </a:lnTo>
                  <a:lnTo>
                    <a:pt x="17110" y="696"/>
                  </a:lnTo>
                  <a:lnTo>
                    <a:pt x="17110" y="975"/>
                  </a:lnTo>
                  <a:lnTo>
                    <a:pt x="17595" y="1114"/>
                  </a:lnTo>
                  <a:lnTo>
                    <a:pt x="17716" y="1532"/>
                  </a:lnTo>
                  <a:lnTo>
                    <a:pt x="17231" y="2369"/>
                  </a:lnTo>
                  <a:lnTo>
                    <a:pt x="17110" y="2926"/>
                  </a:lnTo>
                  <a:lnTo>
                    <a:pt x="16867" y="3483"/>
                  </a:lnTo>
                  <a:lnTo>
                    <a:pt x="16867" y="4041"/>
                  </a:lnTo>
                  <a:lnTo>
                    <a:pt x="16988" y="4180"/>
                  </a:lnTo>
                  <a:lnTo>
                    <a:pt x="16017" y="5016"/>
                  </a:lnTo>
                  <a:lnTo>
                    <a:pt x="15411" y="4877"/>
                  </a:lnTo>
                  <a:lnTo>
                    <a:pt x="15047" y="4877"/>
                  </a:lnTo>
                  <a:lnTo>
                    <a:pt x="14319" y="7246"/>
                  </a:lnTo>
                  <a:lnTo>
                    <a:pt x="14561" y="7525"/>
                  </a:lnTo>
                  <a:lnTo>
                    <a:pt x="15653" y="7525"/>
                  </a:lnTo>
                  <a:lnTo>
                    <a:pt x="15775" y="7664"/>
                  </a:lnTo>
                  <a:lnTo>
                    <a:pt x="16017" y="7246"/>
                  </a:lnTo>
                  <a:lnTo>
                    <a:pt x="16382" y="7107"/>
                  </a:lnTo>
                  <a:lnTo>
                    <a:pt x="16746" y="7246"/>
                  </a:lnTo>
                  <a:lnTo>
                    <a:pt x="17231" y="7803"/>
                  </a:lnTo>
                  <a:lnTo>
                    <a:pt x="17595" y="8361"/>
                  </a:lnTo>
                  <a:lnTo>
                    <a:pt x="17595" y="8918"/>
                  </a:lnTo>
                  <a:lnTo>
                    <a:pt x="17231" y="8779"/>
                  </a:lnTo>
                  <a:lnTo>
                    <a:pt x="16503" y="9058"/>
                  </a:lnTo>
                  <a:lnTo>
                    <a:pt x="15896" y="9058"/>
                  </a:lnTo>
                  <a:lnTo>
                    <a:pt x="15775" y="9336"/>
                  </a:lnTo>
                  <a:lnTo>
                    <a:pt x="15411" y="9336"/>
                  </a:lnTo>
                  <a:lnTo>
                    <a:pt x="15047" y="9754"/>
                  </a:lnTo>
                  <a:lnTo>
                    <a:pt x="15047" y="10312"/>
                  </a:lnTo>
                  <a:lnTo>
                    <a:pt x="14683" y="10590"/>
                  </a:lnTo>
                  <a:lnTo>
                    <a:pt x="13833" y="10730"/>
                  </a:lnTo>
                  <a:lnTo>
                    <a:pt x="13105" y="11566"/>
                  </a:lnTo>
                  <a:lnTo>
                    <a:pt x="12134" y="11566"/>
                  </a:lnTo>
                  <a:lnTo>
                    <a:pt x="11892" y="11287"/>
                  </a:lnTo>
                  <a:lnTo>
                    <a:pt x="11528" y="11287"/>
                  </a:lnTo>
                  <a:lnTo>
                    <a:pt x="11406" y="11845"/>
                  </a:lnTo>
                  <a:lnTo>
                    <a:pt x="11042" y="12263"/>
                  </a:lnTo>
                  <a:lnTo>
                    <a:pt x="11649" y="13099"/>
                  </a:lnTo>
                  <a:lnTo>
                    <a:pt x="10921" y="13656"/>
                  </a:lnTo>
                  <a:lnTo>
                    <a:pt x="10557" y="14353"/>
                  </a:lnTo>
                  <a:lnTo>
                    <a:pt x="9707" y="14771"/>
                  </a:lnTo>
                  <a:lnTo>
                    <a:pt x="8494" y="14910"/>
                  </a:lnTo>
                  <a:lnTo>
                    <a:pt x="7523" y="15050"/>
                  </a:lnTo>
                  <a:lnTo>
                    <a:pt x="6916" y="15329"/>
                  </a:lnTo>
                  <a:lnTo>
                    <a:pt x="6188" y="15886"/>
                  </a:lnTo>
                  <a:lnTo>
                    <a:pt x="5824" y="15886"/>
                  </a:lnTo>
                  <a:lnTo>
                    <a:pt x="5339" y="15468"/>
                  </a:lnTo>
                  <a:lnTo>
                    <a:pt x="4732" y="15468"/>
                  </a:lnTo>
                  <a:lnTo>
                    <a:pt x="4247" y="15050"/>
                  </a:lnTo>
                  <a:lnTo>
                    <a:pt x="3761" y="15050"/>
                  </a:lnTo>
                  <a:lnTo>
                    <a:pt x="3397" y="14353"/>
                  </a:lnTo>
                  <a:lnTo>
                    <a:pt x="2426" y="14214"/>
                  </a:lnTo>
                  <a:lnTo>
                    <a:pt x="1456" y="14214"/>
                  </a:lnTo>
                  <a:lnTo>
                    <a:pt x="970" y="13796"/>
                  </a:lnTo>
                  <a:lnTo>
                    <a:pt x="0" y="1365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2" name="AutoShape 32"/>
            <p:cNvSpPr/>
            <p:nvPr/>
          </p:nvSpPr>
          <p:spPr bwMode="auto">
            <a:xfrm>
              <a:off x="0" y="501927"/>
              <a:ext cx="2872708" cy="214850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1888"/>
                  </a:moveTo>
                  <a:lnTo>
                    <a:pt x="21328" y="12055"/>
                  </a:lnTo>
                  <a:lnTo>
                    <a:pt x="21328" y="12558"/>
                  </a:lnTo>
                  <a:lnTo>
                    <a:pt x="21056" y="13227"/>
                  </a:lnTo>
                  <a:lnTo>
                    <a:pt x="19969" y="13227"/>
                  </a:lnTo>
                  <a:lnTo>
                    <a:pt x="19969" y="13562"/>
                  </a:lnTo>
                  <a:lnTo>
                    <a:pt x="19562" y="13897"/>
                  </a:lnTo>
                  <a:lnTo>
                    <a:pt x="18883" y="14232"/>
                  </a:lnTo>
                  <a:lnTo>
                    <a:pt x="18339" y="15069"/>
                  </a:lnTo>
                  <a:lnTo>
                    <a:pt x="18067" y="14902"/>
                  </a:lnTo>
                  <a:lnTo>
                    <a:pt x="17796" y="15237"/>
                  </a:lnTo>
                  <a:lnTo>
                    <a:pt x="17660" y="17079"/>
                  </a:lnTo>
                  <a:lnTo>
                    <a:pt x="15894" y="17246"/>
                  </a:lnTo>
                  <a:lnTo>
                    <a:pt x="15079" y="17581"/>
                  </a:lnTo>
                  <a:lnTo>
                    <a:pt x="14943" y="18418"/>
                  </a:lnTo>
                  <a:lnTo>
                    <a:pt x="15622" y="19423"/>
                  </a:lnTo>
                  <a:lnTo>
                    <a:pt x="15622" y="19758"/>
                  </a:lnTo>
                  <a:lnTo>
                    <a:pt x="15079" y="20260"/>
                  </a:lnTo>
                  <a:lnTo>
                    <a:pt x="15079" y="20762"/>
                  </a:lnTo>
                  <a:lnTo>
                    <a:pt x="15215" y="20930"/>
                  </a:lnTo>
                  <a:lnTo>
                    <a:pt x="15215" y="21600"/>
                  </a:lnTo>
                  <a:lnTo>
                    <a:pt x="14264" y="21097"/>
                  </a:lnTo>
                  <a:lnTo>
                    <a:pt x="14264" y="21265"/>
                  </a:lnTo>
                  <a:lnTo>
                    <a:pt x="13856" y="21265"/>
                  </a:lnTo>
                  <a:lnTo>
                    <a:pt x="13720" y="20930"/>
                  </a:lnTo>
                  <a:lnTo>
                    <a:pt x="12905" y="20427"/>
                  </a:lnTo>
                  <a:lnTo>
                    <a:pt x="12498" y="20093"/>
                  </a:lnTo>
                  <a:lnTo>
                    <a:pt x="10596" y="20260"/>
                  </a:lnTo>
                  <a:lnTo>
                    <a:pt x="10188" y="20595"/>
                  </a:lnTo>
                  <a:lnTo>
                    <a:pt x="8966" y="20595"/>
                  </a:lnTo>
                  <a:lnTo>
                    <a:pt x="8694" y="20762"/>
                  </a:lnTo>
                  <a:lnTo>
                    <a:pt x="7471" y="20595"/>
                  </a:lnTo>
                  <a:lnTo>
                    <a:pt x="7335" y="19925"/>
                  </a:lnTo>
                  <a:lnTo>
                    <a:pt x="6520" y="19758"/>
                  </a:lnTo>
                  <a:lnTo>
                    <a:pt x="6249" y="20093"/>
                  </a:lnTo>
                  <a:lnTo>
                    <a:pt x="5026" y="19423"/>
                  </a:lnTo>
                  <a:lnTo>
                    <a:pt x="4618" y="19423"/>
                  </a:lnTo>
                  <a:lnTo>
                    <a:pt x="4211" y="20260"/>
                  </a:lnTo>
                  <a:lnTo>
                    <a:pt x="3667" y="20595"/>
                  </a:lnTo>
                  <a:lnTo>
                    <a:pt x="2988" y="20427"/>
                  </a:lnTo>
                  <a:lnTo>
                    <a:pt x="2581" y="19758"/>
                  </a:lnTo>
                  <a:lnTo>
                    <a:pt x="2581" y="18251"/>
                  </a:lnTo>
                  <a:lnTo>
                    <a:pt x="1766" y="18083"/>
                  </a:lnTo>
                  <a:lnTo>
                    <a:pt x="1222" y="17079"/>
                  </a:lnTo>
                  <a:lnTo>
                    <a:pt x="950" y="16744"/>
                  </a:lnTo>
                  <a:lnTo>
                    <a:pt x="815" y="16409"/>
                  </a:lnTo>
                  <a:lnTo>
                    <a:pt x="1086" y="16241"/>
                  </a:lnTo>
                  <a:lnTo>
                    <a:pt x="1086" y="15739"/>
                  </a:lnTo>
                  <a:lnTo>
                    <a:pt x="679" y="14902"/>
                  </a:lnTo>
                  <a:lnTo>
                    <a:pt x="271" y="14734"/>
                  </a:lnTo>
                  <a:lnTo>
                    <a:pt x="0" y="14400"/>
                  </a:lnTo>
                  <a:lnTo>
                    <a:pt x="271" y="14232"/>
                  </a:lnTo>
                  <a:lnTo>
                    <a:pt x="543" y="14400"/>
                  </a:lnTo>
                  <a:lnTo>
                    <a:pt x="679" y="14065"/>
                  </a:lnTo>
                  <a:lnTo>
                    <a:pt x="543" y="12893"/>
                  </a:lnTo>
                  <a:lnTo>
                    <a:pt x="815" y="12390"/>
                  </a:lnTo>
                  <a:lnTo>
                    <a:pt x="407" y="11888"/>
                  </a:lnTo>
                  <a:lnTo>
                    <a:pt x="0" y="11888"/>
                  </a:lnTo>
                  <a:lnTo>
                    <a:pt x="0" y="10883"/>
                  </a:lnTo>
                  <a:lnTo>
                    <a:pt x="815" y="9711"/>
                  </a:lnTo>
                  <a:lnTo>
                    <a:pt x="1494" y="9711"/>
                  </a:lnTo>
                  <a:lnTo>
                    <a:pt x="1901" y="9376"/>
                  </a:lnTo>
                  <a:lnTo>
                    <a:pt x="2309" y="9544"/>
                  </a:lnTo>
                  <a:lnTo>
                    <a:pt x="2445" y="9376"/>
                  </a:lnTo>
                  <a:lnTo>
                    <a:pt x="2581" y="10046"/>
                  </a:lnTo>
                  <a:lnTo>
                    <a:pt x="2852" y="9879"/>
                  </a:lnTo>
                  <a:lnTo>
                    <a:pt x="3396" y="10046"/>
                  </a:lnTo>
                  <a:lnTo>
                    <a:pt x="3532" y="9544"/>
                  </a:lnTo>
                  <a:lnTo>
                    <a:pt x="5162" y="9544"/>
                  </a:lnTo>
                  <a:lnTo>
                    <a:pt x="5433" y="9041"/>
                  </a:lnTo>
                  <a:lnTo>
                    <a:pt x="7064" y="8874"/>
                  </a:lnTo>
                  <a:lnTo>
                    <a:pt x="7200" y="8539"/>
                  </a:lnTo>
                  <a:lnTo>
                    <a:pt x="7200" y="7869"/>
                  </a:lnTo>
                  <a:lnTo>
                    <a:pt x="7879" y="7367"/>
                  </a:lnTo>
                  <a:lnTo>
                    <a:pt x="8015" y="4855"/>
                  </a:lnTo>
                  <a:lnTo>
                    <a:pt x="7743" y="4688"/>
                  </a:lnTo>
                  <a:lnTo>
                    <a:pt x="7743" y="4186"/>
                  </a:lnTo>
                  <a:lnTo>
                    <a:pt x="9781" y="4353"/>
                  </a:lnTo>
                  <a:lnTo>
                    <a:pt x="10052" y="4688"/>
                  </a:lnTo>
                  <a:lnTo>
                    <a:pt x="10324" y="3683"/>
                  </a:lnTo>
                  <a:lnTo>
                    <a:pt x="11275" y="2009"/>
                  </a:lnTo>
                  <a:lnTo>
                    <a:pt x="12633" y="2846"/>
                  </a:lnTo>
                  <a:lnTo>
                    <a:pt x="13313" y="2679"/>
                  </a:lnTo>
                  <a:lnTo>
                    <a:pt x="13449" y="2176"/>
                  </a:lnTo>
                  <a:lnTo>
                    <a:pt x="13313" y="1674"/>
                  </a:lnTo>
                  <a:lnTo>
                    <a:pt x="13856" y="1004"/>
                  </a:lnTo>
                  <a:lnTo>
                    <a:pt x="14264" y="837"/>
                  </a:lnTo>
                  <a:lnTo>
                    <a:pt x="14807" y="502"/>
                  </a:lnTo>
                  <a:lnTo>
                    <a:pt x="14943" y="0"/>
                  </a:lnTo>
                  <a:lnTo>
                    <a:pt x="15758" y="167"/>
                  </a:lnTo>
                  <a:lnTo>
                    <a:pt x="15758" y="334"/>
                  </a:lnTo>
                  <a:lnTo>
                    <a:pt x="15486" y="669"/>
                  </a:lnTo>
                  <a:lnTo>
                    <a:pt x="15758" y="1004"/>
                  </a:lnTo>
                  <a:lnTo>
                    <a:pt x="15894" y="1506"/>
                  </a:lnTo>
                  <a:lnTo>
                    <a:pt x="16301" y="2344"/>
                  </a:lnTo>
                  <a:lnTo>
                    <a:pt x="16709" y="2511"/>
                  </a:lnTo>
                  <a:lnTo>
                    <a:pt x="17388" y="3013"/>
                  </a:lnTo>
                  <a:lnTo>
                    <a:pt x="17388" y="4186"/>
                  </a:lnTo>
                  <a:lnTo>
                    <a:pt x="17660" y="5190"/>
                  </a:lnTo>
                  <a:lnTo>
                    <a:pt x="17116" y="6362"/>
                  </a:lnTo>
                  <a:lnTo>
                    <a:pt x="17252" y="7032"/>
                  </a:lnTo>
                  <a:lnTo>
                    <a:pt x="17796" y="7534"/>
                  </a:lnTo>
                  <a:lnTo>
                    <a:pt x="18883" y="7702"/>
                  </a:lnTo>
                  <a:lnTo>
                    <a:pt x="19698" y="8204"/>
                  </a:lnTo>
                  <a:lnTo>
                    <a:pt x="20513" y="9209"/>
                  </a:lnTo>
                  <a:lnTo>
                    <a:pt x="20920" y="9209"/>
                  </a:lnTo>
                  <a:lnTo>
                    <a:pt x="20920" y="10046"/>
                  </a:lnTo>
                  <a:lnTo>
                    <a:pt x="21192" y="10883"/>
                  </a:lnTo>
                  <a:lnTo>
                    <a:pt x="21599" y="11888"/>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3" name="AutoShape 33"/>
            <p:cNvSpPr/>
            <p:nvPr/>
          </p:nvSpPr>
          <p:spPr bwMode="auto">
            <a:xfrm>
              <a:off x="5983089" y="4449675"/>
              <a:ext cx="285455" cy="5355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049" y="19574"/>
                  </a:moveTo>
                  <a:lnTo>
                    <a:pt x="5399" y="20924"/>
                  </a:lnTo>
                  <a:lnTo>
                    <a:pt x="9449" y="21599"/>
                  </a:lnTo>
                  <a:lnTo>
                    <a:pt x="10800" y="18899"/>
                  </a:lnTo>
                  <a:lnTo>
                    <a:pt x="17550" y="15524"/>
                  </a:lnTo>
                  <a:lnTo>
                    <a:pt x="17550" y="10800"/>
                  </a:lnTo>
                  <a:lnTo>
                    <a:pt x="20250" y="8100"/>
                  </a:lnTo>
                  <a:lnTo>
                    <a:pt x="21600" y="6075"/>
                  </a:lnTo>
                  <a:lnTo>
                    <a:pt x="18900" y="4725"/>
                  </a:lnTo>
                  <a:lnTo>
                    <a:pt x="17550" y="0"/>
                  </a:lnTo>
                  <a:lnTo>
                    <a:pt x="10800" y="2025"/>
                  </a:lnTo>
                  <a:lnTo>
                    <a:pt x="8099" y="2025"/>
                  </a:lnTo>
                  <a:lnTo>
                    <a:pt x="9449" y="3375"/>
                  </a:lnTo>
                  <a:lnTo>
                    <a:pt x="4049" y="6075"/>
                  </a:lnTo>
                  <a:lnTo>
                    <a:pt x="4049" y="9450"/>
                  </a:lnTo>
                  <a:lnTo>
                    <a:pt x="0" y="11474"/>
                  </a:lnTo>
                  <a:lnTo>
                    <a:pt x="1349" y="14174"/>
                  </a:lnTo>
                  <a:lnTo>
                    <a:pt x="2699" y="18899"/>
                  </a:lnTo>
                  <a:lnTo>
                    <a:pt x="4049" y="1957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
        <p:nvSpPr>
          <p:cNvPr id="44" name="文本框 3"/>
          <p:cNvSpPr>
            <a:spLocks noChangeArrowheads="1"/>
          </p:cNvSpPr>
          <p:nvPr/>
        </p:nvSpPr>
        <p:spPr bwMode="auto">
          <a:xfrm>
            <a:off x="2951714" y="1847194"/>
            <a:ext cx="8184705"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描述参与</a:t>
            </a:r>
            <a:r>
              <a:rPr lang="zh-CN" altLang="en-US" sz="4400" dirty="0">
                <a:latin typeface="造字工房悦黑体验版纤细体"/>
                <a:ea typeface="造字工房悦黑体验版纤细体"/>
                <a:cs typeface="造字工房悦黑体验版纤细体"/>
                <a:sym typeface="造字工房悦黑体验版纤细体"/>
              </a:rPr>
              <a:t>交互的各个对象在交互过程中某一时刻的</a:t>
            </a:r>
            <a:r>
              <a:rPr lang="zh-CN" altLang="en-US" sz="4400" dirty="0" smtClean="0">
                <a:latin typeface="造字工房悦黑体验版纤细体"/>
                <a:ea typeface="造字工房悦黑体验版纤细体"/>
                <a:cs typeface="造字工房悦黑体验版纤细体"/>
                <a:sym typeface="造字工房悦黑体验版纤细体"/>
              </a:rPr>
              <a:t>状态的图是？</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45" name="文本框 3"/>
          <p:cNvSpPr>
            <a:spLocks noChangeArrowheads="1"/>
          </p:cNvSpPr>
          <p:nvPr/>
        </p:nvSpPr>
        <p:spPr bwMode="auto">
          <a:xfrm>
            <a:off x="3518279" y="3764365"/>
            <a:ext cx="737264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对象图</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69921193" presetClass="entr" presetSubtype="-1190294991" fill="hold"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3</a:t>
            </a:r>
            <a:endPar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问题三</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grpSp>
        <p:nvGrpSpPr>
          <p:cNvPr id="11" name="Group 1"/>
          <p:cNvGrpSpPr/>
          <p:nvPr/>
        </p:nvGrpSpPr>
        <p:grpSpPr bwMode="auto">
          <a:xfrm>
            <a:off x="335520" y="4077053"/>
            <a:ext cx="3024252" cy="2479321"/>
            <a:chOff x="-1" y="0"/>
            <a:chExt cx="7246270" cy="5795472"/>
          </a:xfrm>
        </p:grpSpPr>
        <p:sp>
          <p:nvSpPr>
            <p:cNvPr id="12" name="AutoShape 2"/>
            <p:cNvSpPr/>
            <p:nvPr/>
          </p:nvSpPr>
          <p:spPr bwMode="auto">
            <a:xfrm>
              <a:off x="4225015" y="5462931"/>
              <a:ext cx="396371" cy="33254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890" y="2159"/>
                  </a:moveTo>
                  <a:lnTo>
                    <a:pt x="7854" y="2159"/>
                  </a:lnTo>
                  <a:lnTo>
                    <a:pt x="9818" y="1079"/>
                  </a:lnTo>
                  <a:lnTo>
                    <a:pt x="11781" y="2159"/>
                  </a:lnTo>
                  <a:lnTo>
                    <a:pt x="14727" y="0"/>
                  </a:lnTo>
                  <a:lnTo>
                    <a:pt x="18654" y="1079"/>
                  </a:lnTo>
                  <a:lnTo>
                    <a:pt x="20618" y="0"/>
                  </a:lnTo>
                  <a:lnTo>
                    <a:pt x="21599" y="4319"/>
                  </a:lnTo>
                  <a:lnTo>
                    <a:pt x="18654" y="6479"/>
                  </a:lnTo>
                  <a:lnTo>
                    <a:pt x="17672" y="14040"/>
                  </a:lnTo>
                  <a:lnTo>
                    <a:pt x="15709" y="16200"/>
                  </a:lnTo>
                  <a:lnTo>
                    <a:pt x="15709" y="19440"/>
                  </a:lnTo>
                  <a:lnTo>
                    <a:pt x="12763" y="18360"/>
                  </a:lnTo>
                  <a:lnTo>
                    <a:pt x="11781" y="19440"/>
                  </a:lnTo>
                  <a:lnTo>
                    <a:pt x="11781" y="21600"/>
                  </a:lnTo>
                  <a:lnTo>
                    <a:pt x="9818" y="21600"/>
                  </a:lnTo>
                  <a:lnTo>
                    <a:pt x="5890" y="19440"/>
                  </a:lnTo>
                  <a:lnTo>
                    <a:pt x="981" y="18360"/>
                  </a:lnTo>
                  <a:lnTo>
                    <a:pt x="0" y="11880"/>
                  </a:lnTo>
                  <a:lnTo>
                    <a:pt x="0" y="8639"/>
                  </a:lnTo>
                  <a:lnTo>
                    <a:pt x="4909" y="4319"/>
                  </a:lnTo>
                  <a:lnTo>
                    <a:pt x="5890" y="215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 name="AutoShape 3"/>
            <p:cNvSpPr/>
            <p:nvPr/>
          </p:nvSpPr>
          <p:spPr bwMode="auto">
            <a:xfrm>
              <a:off x="5657798" y="0"/>
              <a:ext cx="1588471" cy="144918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45" y="993"/>
                  </a:moveTo>
                  <a:lnTo>
                    <a:pt x="490" y="1986"/>
                  </a:lnTo>
                  <a:lnTo>
                    <a:pt x="0" y="2979"/>
                  </a:lnTo>
                  <a:lnTo>
                    <a:pt x="981" y="3227"/>
                  </a:lnTo>
                  <a:lnTo>
                    <a:pt x="1472" y="2731"/>
                  </a:lnTo>
                  <a:lnTo>
                    <a:pt x="2209" y="3227"/>
                  </a:lnTo>
                  <a:lnTo>
                    <a:pt x="2699" y="4717"/>
                  </a:lnTo>
                  <a:lnTo>
                    <a:pt x="3190" y="5462"/>
                  </a:lnTo>
                  <a:lnTo>
                    <a:pt x="4418" y="4965"/>
                  </a:lnTo>
                  <a:lnTo>
                    <a:pt x="4909" y="4965"/>
                  </a:lnTo>
                  <a:lnTo>
                    <a:pt x="5890" y="3972"/>
                  </a:lnTo>
                  <a:lnTo>
                    <a:pt x="7118" y="5213"/>
                  </a:lnTo>
                  <a:lnTo>
                    <a:pt x="6381" y="7696"/>
                  </a:lnTo>
                  <a:lnTo>
                    <a:pt x="6627" y="9682"/>
                  </a:lnTo>
                  <a:lnTo>
                    <a:pt x="5890" y="10427"/>
                  </a:lnTo>
                  <a:lnTo>
                    <a:pt x="5890" y="12165"/>
                  </a:lnTo>
                  <a:lnTo>
                    <a:pt x="5399" y="11420"/>
                  </a:lnTo>
                  <a:lnTo>
                    <a:pt x="3190" y="14399"/>
                  </a:lnTo>
                  <a:lnTo>
                    <a:pt x="3927" y="15641"/>
                  </a:lnTo>
                  <a:lnTo>
                    <a:pt x="4663" y="15144"/>
                  </a:lnTo>
                  <a:lnTo>
                    <a:pt x="4909" y="15641"/>
                  </a:lnTo>
                  <a:lnTo>
                    <a:pt x="4172" y="16137"/>
                  </a:lnTo>
                  <a:lnTo>
                    <a:pt x="4172" y="16882"/>
                  </a:lnTo>
                  <a:lnTo>
                    <a:pt x="5399" y="16882"/>
                  </a:lnTo>
                  <a:lnTo>
                    <a:pt x="5890" y="16634"/>
                  </a:lnTo>
                  <a:lnTo>
                    <a:pt x="5890" y="17875"/>
                  </a:lnTo>
                  <a:lnTo>
                    <a:pt x="7118" y="18620"/>
                  </a:lnTo>
                  <a:lnTo>
                    <a:pt x="8836" y="18124"/>
                  </a:lnTo>
                  <a:lnTo>
                    <a:pt x="8836" y="18868"/>
                  </a:lnTo>
                  <a:lnTo>
                    <a:pt x="9818" y="18372"/>
                  </a:lnTo>
                  <a:lnTo>
                    <a:pt x="11290" y="19862"/>
                  </a:lnTo>
                  <a:lnTo>
                    <a:pt x="11781" y="19862"/>
                  </a:lnTo>
                  <a:lnTo>
                    <a:pt x="12272" y="20855"/>
                  </a:lnTo>
                  <a:lnTo>
                    <a:pt x="13009" y="20606"/>
                  </a:lnTo>
                  <a:lnTo>
                    <a:pt x="13009" y="19613"/>
                  </a:lnTo>
                  <a:lnTo>
                    <a:pt x="13254" y="19365"/>
                  </a:lnTo>
                  <a:lnTo>
                    <a:pt x="13254" y="20606"/>
                  </a:lnTo>
                  <a:lnTo>
                    <a:pt x="14727" y="21599"/>
                  </a:lnTo>
                  <a:lnTo>
                    <a:pt x="14972" y="20855"/>
                  </a:lnTo>
                  <a:lnTo>
                    <a:pt x="15218" y="21103"/>
                  </a:lnTo>
                  <a:lnTo>
                    <a:pt x="16200" y="20110"/>
                  </a:lnTo>
                  <a:lnTo>
                    <a:pt x="16936" y="21103"/>
                  </a:lnTo>
                  <a:lnTo>
                    <a:pt x="18409" y="21103"/>
                  </a:lnTo>
                  <a:lnTo>
                    <a:pt x="18163" y="19613"/>
                  </a:lnTo>
                  <a:lnTo>
                    <a:pt x="17427" y="17875"/>
                  </a:lnTo>
                  <a:lnTo>
                    <a:pt x="18409" y="16386"/>
                  </a:lnTo>
                  <a:lnTo>
                    <a:pt x="19390" y="16137"/>
                  </a:lnTo>
                  <a:lnTo>
                    <a:pt x="20372" y="16634"/>
                  </a:lnTo>
                  <a:lnTo>
                    <a:pt x="21109" y="13158"/>
                  </a:lnTo>
                  <a:lnTo>
                    <a:pt x="20863" y="10675"/>
                  </a:lnTo>
                  <a:lnTo>
                    <a:pt x="21354" y="10179"/>
                  </a:lnTo>
                  <a:lnTo>
                    <a:pt x="21354" y="9186"/>
                  </a:lnTo>
                  <a:lnTo>
                    <a:pt x="20863" y="8937"/>
                  </a:lnTo>
                  <a:lnTo>
                    <a:pt x="21600" y="7944"/>
                  </a:lnTo>
                  <a:lnTo>
                    <a:pt x="20863" y="7944"/>
                  </a:lnTo>
                  <a:lnTo>
                    <a:pt x="18654" y="9931"/>
                  </a:lnTo>
                  <a:lnTo>
                    <a:pt x="18654" y="10427"/>
                  </a:lnTo>
                  <a:lnTo>
                    <a:pt x="17181" y="11172"/>
                  </a:lnTo>
                  <a:lnTo>
                    <a:pt x="15954" y="11172"/>
                  </a:lnTo>
                  <a:lnTo>
                    <a:pt x="14972" y="9434"/>
                  </a:lnTo>
                  <a:lnTo>
                    <a:pt x="14972" y="8689"/>
                  </a:lnTo>
                  <a:lnTo>
                    <a:pt x="13500" y="8689"/>
                  </a:lnTo>
                  <a:lnTo>
                    <a:pt x="12763" y="7944"/>
                  </a:lnTo>
                  <a:lnTo>
                    <a:pt x="11536" y="7944"/>
                  </a:lnTo>
                  <a:lnTo>
                    <a:pt x="11536" y="7448"/>
                  </a:lnTo>
                  <a:lnTo>
                    <a:pt x="11045" y="7448"/>
                  </a:lnTo>
                  <a:lnTo>
                    <a:pt x="11045" y="7944"/>
                  </a:lnTo>
                  <a:lnTo>
                    <a:pt x="10309" y="7696"/>
                  </a:lnTo>
                  <a:lnTo>
                    <a:pt x="9081" y="5462"/>
                  </a:lnTo>
                  <a:lnTo>
                    <a:pt x="7609" y="3227"/>
                  </a:lnTo>
                  <a:lnTo>
                    <a:pt x="7609" y="2731"/>
                  </a:lnTo>
                  <a:lnTo>
                    <a:pt x="6136" y="744"/>
                  </a:lnTo>
                  <a:lnTo>
                    <a:pt x="4418" y="744"/>
                  </a:lnTo>
                  <a:lnTo>
                    <a:pt x="3190" y="0"/>
                  </a:lnTo>
                  <a:lnTo>
                    <a:pt x="490" y="496"/>
                  </a:lnTo>
                  <a:lnTo>
                    <a:pt x="245" y="99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4" name="AutoShape 4"/>
            <p:cNvSpPr/>
            <p:nvPr/>
          </p:nvSpPr>
          <p:spPr bwMode="auto">
            <a:xfrm>
              <a:off x="5817623" y="1116648"/>
              <a:ext cx="1191729" cy="83446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776"/>
                  </a:moveTo>
                  <a:lnTo>
                    <a:pt x="19636" y="7776"/>
                  </a:lnTo>
                  <a:lnTo>
                    <a:pt x="18654" y="6480"/>
                  </a:lnTo>
                  <a:lnTo>
                    <a:pt x="17345" y="8208"/>
                  </a:lnTo>
                  <a:lnTo>
                    <a:pt x="17018" y="7344"/>
                  </a:lnTo>
                  <a:lnTo>
                    <a:pt x="16690" y="8640"/>
                  </a:lnTo>
                  <a:lnTo>
                    <a:pt x="14727" y="6912"/>
                  </a:lnTo>
                  <a:lnTo>
                    <a:pt x="14727" y="4752"/>
                  </a:lnTo>
                  <a:lnTo>
                    <a:pt x="14072" y="5184"/>
                  </a:lnTo>
                  <a:lnTo>
                    <a:pt x="14399" y="6912"/>
                  </a:lnTo>
                  <a:lnTo>
                    <a:pt x="13418" y="6912"/>
                  </a:lnTo>
                  <a:lnTo>
                    <a:pt x="12763" y="5616"/>
                  </a:lnTo>
                  <a:lnTo>
                    <a:pt x="12109" y="5616"/>
                  </a:lnTo>
                  <a:lnTo>
                    <a:pt x="10145" y="3024"/>
                  </a:lnTo>
                  <a:lnTo>
                    <a:pt x="8836" y="3888"/>
                  </a:lnTo>
                  <a:lnTo>
                    <a:pt x="8836" y="3024"/>
                  </a:lnTo>
                  <a:lnTo>
                    <a:pt x="6545" y="3456"/>
                  </a:lnTo>
                  <a:lnTo>
                    <a:pt x="4909" y="2160"/>
                  </a:lnTo>
                  <a:lnTo>
                    <a:pt x="4909" y="0"/>
                  </a:lnTo>
                  <a:lnTo>
                    <a:pt x="4254" y="432"/>
                  </a:lnTo>
                  <a:lnTo>
                    <a:pt x="2618" y="432"/>
                  </a:lnTo>
                  <a:lnTo>
                    <a:pt x="2945" y="3024"/>
                  </a:lnTo>
                  <a:lnTo>
                    <a:pt x="1963" y="3024"/>
                  </a:lnTo>
                  <a:lnTo>
                    <a:pt x="327" y="1728"/>
                  </a:lnTo>
                  <a:lnTo>
                    <a:pt x="0" y="3024"/>
                  </a:lnTo>
                  <a:lnTo>
                    <a:pt x="1309" y="4752"/>
                  </a:lnTo>
                  <a:lnTo>
                    <a:pt x="981" y="6480"/>
                  </a:lnTo>
                  <a:lnTo>
                    <a:pt x="1963" y="8640"/>
                  </a:lnTo>
                  <a:lnTo>
                    <a:pt x="3600" y="7344"/>
                  </a:lnTo>
                  <a:lnTo>
                    <a:pt x="4581" y="9936"/>
                  </a:lnTo>
                  <a:lnTo>
                    <a:pt x="4581" y="12095"/>
                  </a:lnTo>
                  <a:lnTo>
                    <a:pt x="6218" y="12095"/>
                  </a:lnTo>
                  <a:lnTo>
                    <a:pt x="6872" y="14255"/>
                  </a:lnTo>
                  <a:lnTo>
                    <a:pt x="7200" y="12527"/>
                  </a:lnTo>
                  <a:lnTo>
                    <a:pt x="8509" y="15119"/>
                  </a:lnTo>
                  <a:lnTo>
                    <a:pt x="9490" y="17279"/>
                  </a:lnTo>
                  <a:lnTo>
                    <a:pt x="9490" y="18575"/>
                  </a:lnTo>
                  <a:lnTo>
                    <a:pt x="10800" y="21599"/>
                  </a:lnTo>
                  <a:lnTo>
                    <a:pt x="11781" y="20303"/>
                  </a:lnTo>
                  <a:lnTo>
                    <a:pt x="12436" y="17711"/>
                  </a:lnTo>
                  <a:lnTo>
                    <a:pt x="13090" y="17279"/>
                  </a:lnTo>
                  <a:lnTo>
                    <a:pt x="13745" y="17711"/>
                  </a:lnTo>
                  <a:lnTo>
                    <a:pt x="13418" y="18575"/>
                  </a:lnTo>
                  <a:lnTo>
                    <a:pt x="15381" y="18575"/>
                  </a:lnTo>
                  <a:lnTo>
                    <a:pt x="16036" y="17711"/>
                  </a:lnTo>
                  <a:lnTo>
                    <a:pt x="16036" y="16847"/>
                  </a:lnTo>
                  <a:lnTo>
                    <a:pt x="15709" y="15983"/>
                  </a:lnTo>
                  <a:lnTo>
                    <a:pt x="17672" y="14687"/>
                  </a:lnTo>
                  <a:lnTo>
                    <a:pt x="17999" y="14255"/>
                  </a:lnTo>
                  <a:lnTo>
                    <a:pt x="17999" y="13391"/>
                  </a:lnTo>
                  <a:lnTo>
                    <a:pt x="18654" y="12959"/>
                  </a:lnTo>
                  <a:lnTo>
                    <a:pt x="18654" y="10368"/>
                  </a:lnTo>
                  <a:lnTo>
                    <a:pt x="19309" y="10368"/>
                  </a:lnTo>
                  <a:lnTo>
                    <a:pt x="19636" y="11663"/>
                  </a:lnTo>
                  <a:lnTo>
                    <a:pt x="20618" y="12527"/>
                  </a:lnTo>
                  <a:lnTo>
                    <a:pt x="20945" y="12095"/>
                  </a:lnTo>
                  <a:lnTo>
                    <a:pt x="20618" y="11231"/>
                  </a:lnTo>
                  <a:lnTo>
                    <a:pt x="20618" y="10368"/>
                  </a:lnTo>
                  <a:lnTo>
                    <a:pt x="21599" y="9936"/>
                  </a:lnTo>
                  <a:lnTo>
                    <a:pt x="21599" y="777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5" name="AutoShape 5"/>
            <p:cNvSpPr/>
            <p:nvPr/>
          </p:nvSpPr>
          <p:spPr bwMode="auto">
            <a:xfrm>
              <a:off x="5565664" y="1580978"/>
              <a:ext cx="849513" cy="81941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9697"/>
                  </a:moveTo>
                  <a:lnTo>
                    <a:pt x="19302" y="6612"/>
                  </a:lnTo>
                  <a:lnTo>
                    <a:pt x="19761" y="5289"/>
                  </a:lnTo>
                  <a:lnTo>
                    <a:pt x="17923" y="2204"/>
                  </a:lnTo>
                  <a:lnTo>
                    <a:pt x="16544" y="440"/>
                  </a:lnTo>
                  <a:lnTo>
                    <a:pt x="16085" y="2204"/>
                  </a:lnTo>
                  <a:lnTo>
                    <a:pt x="15165" y="0"/>
                  </a:lnTo>
                  <a:lnTo>
                    <a:pt x="13327" y="0"/>
                  </a:lnTo>
                  <a:lnTo>
                    <a:pt x="13787" y="1322"/>
                  </a:lnTo>
                  <a:lnTo>
                    <a:pt x="11489" y="3085"/>
                  </a:lnTo>
                  <a:lnTo>
                    <a:pt x="10110" y="3085"/>
                  </a:lnTo>
                  <a:lnTo>
                    <a:pt x="2757" y="7934"/>
                  </a:lnTo>
                  <a:lnTo>
                    <a:pt x="1378" y="6171"/>
                  </a:lnTo>
                  <a:lnTo>
                    <a:pt x="459" y="6171"/>
                  </a:lnTo>
                  <a:lnTo>
                    <a:pt x="919" y="7493"/>
                  </a:lnTo>
                  <a:lnTo>
                    <a:pt x="919" y="8816"/>
                  </a:lnTo>
                  <a:lnTo>
                    <a:pt x="1378" y="10138"/>
                  </a:lnTo>
                  <a:lnTo>
                    <a:pt x="459" y="10138"/>
                  </a:lnTo>
                  <a:lnTo>
                    <a:pt x="459" y="11902"/>
                  </a:lnTo>
                  <a:lnTo>
                    <a:pt x="0" y="12783"/>
                  </a:lnTo>
                  <a:lnTo>
                    <a:pt x="1838" y="13224"/>
                  </a:lnTo>
                  <a:lnTo>
                    <a:pt x="3676" y="16310"/>
                  </a:lnTo>
                  <a:lnTo>
                    <a:pt x="5974" y="13224"/>
                  </a:lnTo>
                  <a:lnTo>
                    <a:pt x="6893" y="11461"/>
                  </a:lnTo>
                  <a:lnTo>
                    <a:pt x="9191" y="11020"/>
                  </a:lnTo>
                  <a:lnTo>
                    <a:pt x="10570" y="11902"/>
                  </a:lnTo>
                  <a:lnTo>
                    <a:pt x="10570" y="12342"/>
                  </a:lnTo>
                  <a:lnTo>
                    <a:pt x="11029" y="12342"/>
                  </a:lnTo>
                  <a:lnTo>
                    <a:pt x="9651" y="15428"/>
                  </a:lnTo>
                  <a:lnTo>
                    <a:pt x="8731" y="15428"/>
                  </a:lnTo>
                  <a:lnTo>
                    <a:pt x="9191" y="17191"/>
                  </a:lnTo>
                  <a:lnTo>
                    <a:pt x="8731" y="17632"/>
                  </a:lnTo>
                  <a:lnTo>
                    <a:pt x="9651" y="17632"/>
                  </a:lnTo>
                  <a:lnTo>
                    <a:pt x="7812" y="20718"/>
                  </a:lnTo>
                  <a:lnTo>
                    <a:pt x="8272" y="21599"/>
                  </a:lnTo>
                  <a:lnTo>
                    <a:pt x="9191" y="20718"/>
                  </a:lnTo>
                  <a:lnTo>
                    <a:pt x="9651" y="19395"/>
                  </a:lnTo>
                  <a:lnTo>
                    <a:pt x="10570" y="19395"/>
                  </a:lnTo>
                  <a:lnTo>
                    <a:pt x="11489" y="18514"/>
                  </a:lnTo>
                  <a:lnTo>
                    <a:pt x="11489" y="17191"/>
                  </a:lnTo>
                  <a:lnTo>
                    <a:pt x="14706" y="15428"/>
                  </a:lnTo>
                  <a:lnTo>
                    <a:pt x="17463" y="14546"/>
                  </a:lnTo>
                  <a:lnTo>
                    <a:pt x="17923" y="12342"/>
                  </a:lnTo>
                  <a:lnTo>
                    <a:pt x="19761" y="11020"/>
                  </a:lnTo>
                  <a:lnTo>
                    <a:pt x="21140" y="10579"/>
                  </a:lnTo>
                  <a:lnTo>
                    <a:pt x="21599" y="969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6" name="AutoShape 6"/>
            <p:cNvSpPr/>
            <p:nvPr/>
          </p:nvSpPr>
          <p:spPr bwMode="auto">
            <a:xfrm>
              <a:off x="4916963" y="1767087"/>
              <a:ext cx="793112" cy="111644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82"/>
                  </a:moveTo>
                  <a:lnTo>
                    <a:pt x="19636" y="6447"/>
                  </a:lnTo>
                  <a:lnTo>
                    <a:pt x="17672" y="6125"/>
                  </a:lnTo>
                  <a:lnTo>
                    <a:pt x="18163" y="3868"/>
                  </a:lnTo>
                  <a:lnTo>
                    <a:pt x="16200" y="4191"/>
                  </a:lnTo>
                  <a:lnTo>
                    <a:pt x="15218" y="3546"/>
                  </a:lnTo>
                  <a:lnTo>
                    <a:pt x="15218" y="1934"/>
                  </a:lnTo>
                  <a:lnTo>
                    <a:pt x="13745" y="0"/>
                  </a:lnTo>
                  <a:lnTo>
                    <a:pt x="10800" y="967"/>
                  </a:lnTo>
                  <a:lnTo>
                    <a:pt x="10800" y="2579"/>
                  </a:lnTo>
                  <a:lnTo>
                    <a:pt x="8836" y="2256"/>
                  </a:lnTo>
                  <a:lnTo>
                    <a:pt x="8345" y="3223"/>
                  </a:lnTo>
                  <a:lnTo>
                    <a:pt x="6872" y="2901"/>
                  </a:lnTo>
                  <a:lnTo>
                    <a:pt x="4909" y="4191"/>
                  </a:lnTo>
                  <a:lnTo>
                    <a:pt x="3436" y="2256"/>
                  </a:lnTo>
                  <a:lnTo>
                    <a:pt x="1963" y="2901"/>
                  </a:lnTo>
                  <a:lnTo>
                    <a:pt x="1472" y="4513"/>
                  </a:lnTo>
                  <a:lnTo>
                    <a:pt x="490" y="4835"/>
                  </a:lnTo>
                  <a:lnTo>
                    <a:pt x="1963" y="7414"/>
                  </a:lnTo>
                  <a:lnTo>
                    <a:pt x="3436" y="8059"/>
                  </a:lnTo>
                  <a:lnTo>
                    <a:pt x="1963" y="8704"/>
                  </a:lnTo>
                  <a:lnTo>
                    <a:pt x="1472" y="9349"/>
                  </a:lnTo>
                  <a:lnTo>
                    <a:pt x="3436" y="9349"/>
                  </a:lnTo>
                  <a:lnTo>
                    <a:pt x="3927" y="10961"/>
                  </a:lnTo>
                  <a:lnTo>
                    <a:pt x="2945" y="12250"/>
                  </a:lnTo>
                  <a:lnTo>
                    <a:pt x="1963" y="11605"/>
                  </a:lnTo>
                  <a:lnTo>
                    <a:pt x="981" y="12250"/>
                  </a:lnTo>
                  <a:lnTo>
                    <a:pt x="981" y="13217"/>
                  </a:lnTo>
                  <a:lnTo>
                    <a:pt x="0" y="13862"/>
                  </a:lnTo>
                  <a:lnTo>
                    <a:pt x="1963" y="16119"/>
                  </a:lnTo>
                  <a:lnTo>
                    <a:pt x="490" y="19665"/>
                  </a:lnTo>
                  <a:lnTo>
                    <a:pt x="1472" y="20632"/>
                  </a:lnTo>
                  <a:lnTo>
                    <a:pt x="4418" y="20632"/>
                  </a:lnTo>
                  <a:lnTo>
                    <a:pt x="5399" y="21277"/>
                  </a:lnTo>
                  <a:lnTo>
                    <a:pt x="7854" y="21600"/>
                  </a:lnTo>
                  <a:lnTo>
                    <a:pt x="6872" y="20632"/>
                  </a:lnTo>
                  <a:lnTo>
                    <a:pt x="7363" y="19343"/>
                  </a:lnTo>
                  <a:lnTo>
                    <a:pt x="9327" y="17086"/>
                  </a:lnTo>
                  <a:lnTo>
                    <a:pt x="11781" y="15474"/>
                  </a:lnTo>
                  <a:lnTo>
                    <a:pt x="14236" y="15152"/>
                  </a:lnTo>
                  <a:lnTo>
                    <a:pt x="15218" y="14507"/>
                  </a:lnTo>
                  <a:lnTo>
                    <a:pt x="13745" y="12573"/>
                  </a:lnTo>
                  <a:lnTo>
                    <a:pt x="11781" y="12895"/>
                  </a:lnTo>
                  <a:lnTo>
                    <a:pt x="10800" y="12573"/>
                  </a:lnTo>
                  <a:lnTo>
                    <a:pt x="11290" y="11605"/>
                  </a:lnTo>
                  <a:lnTo>
                    <a:pt x="11290" y="9994"/>
                  </a:lnTo>
                  <a:lnTo>
                    <a:pt x="9818" y="10638"/>
                  </a:lnTo>
                  <a:lnTo>
                    <a:pt x="7854" y="10316"/>
                  </a:lnTo>
                  <a:lnTo>
                    <a:pt x="6381" y="10316"/>
                  </a:lnTo>
                  <a:lnTo>
                    <a:pt x="6381" y="9026"/>
                  </a:lnTo>
                  <a:lnTo>
                    <a:pt x="8345" y="6770"/>
                  </a:lnTo>
                  <a:lnTo>
                    <a:pt x="9327" y="6770"/>
                  </a:lnTo>
                  <a:lnTo>
                    <a:pt x="9818" y="5480"/>
                  </a:lnTo>
                  <a:lnTo>
                    <a:pt x="10800" y="5480"/>
                  </a:lnTo>
                  <a:lnTo>
                    <a:pt x="11781" y="6125"/>
                  </a:lnTo>
                  <a:lnTo>
                    <a:pt x="13254" y="6125"/>
                  </a:lnTo>
                  <a:lnTo>
                    <a:pt x="12763" y="7414"/>
                  </a:lnTo>
                  <a:lnTo>
                    <a:pt x="12763" y="8059"/>
                  </a:lnTo>
                  <a:lnTo>
                    <a:pt x="13745" y="8059"/>
                  </a:lnTo>
                  <a:lnTo>
                    <a:pt x="13745" y="9349"/>
                  </a:lnTo>
                  <a:lnTo>
                    <a:pt x="15709" y="10316"/>
                  </a:lnTo>
                  <a:lnTo>
                    <a:pt x="16200" y="11283"/>
                  </a:lnTo>
                  <a:lnTo>
                    <a:pt x="16690" y="11605"/>
                  </a:lnTo>
                  <a:lnTo>
                    <a:pt x="19145" y="10316"/>
                  </a:lnTo>
                  <a:lnTo>
                    <a:pt x="20127" y="8704"/>
                  </a:lnTo>
                  <a:lnTo>
                    <a:pt x="21600" y="838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7" name="AutoShape 7"/>
            <p:cNvSpPr/>
            <p:nvPr/>
          </p:nvSpPr>
          <p:spPr bwMode="auto">
            <a:xfrm>
              <a:off x="5148239" y="2050948"/>
              <a:ext cx="253458" cy="2648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0800"/>
                  </a:moveTo>
                  <a:lnTo>
                    <a:pt x="18514" y="6749"/>
                  </a:lnTo>
                  <a:lnTo>
                    <a:pt x="21600" y="2699"/>
                  </a:lnTo>
                  <a:lnTo>
                    <a:pt x="15428" y="2699"/>
                  </a:lnTo>
                  <a:lnTo>
                    <a:pt x="13885" y="0"/>
                  </a:lnTo>
                  <a:lnTo>
                    <a:pt x="10800" y="0"/>
                  </a:lnTo>
                  <a:lnTo>
                    <a:pt x="9257" y="5399"/>
                  </a:lnTo>
                  <a:lnTo>
                    <a:pt x="6171" y="5399"/>
                  </a:lnTo>
                  <a:lnTo>
                    <a:pt x="0" y="14850"/>
                  </a:lnTo>
                  <a:lnTo>
                    <a:pt x="0" y="20250"/>
                  </a:lnTo>
                  <a:lnTo>
                    <a:pt x="6171" y="20250"/>
                  </a:lnTo>
                  <a:lnTo>
                    <a:pt x="9257" y="21600"/>
                  </a:lnTo>
                  <a:lnTo>
                    <a:pt x="15428" y="18900"/>
                  </a:lnTo>
                  <a:lnTo>
                    <a:pt x="15428" y="16200"/>
                  </a:lnTo>
                  <a:lnTo>
                    <a:pt x="13885" y="13500"/>
                  </a:lnTo>
                  <a:lnTo>
                    <a:pt x="18514" y="13500"/>
                  </a:lnTo>
                  <a:lnTo>
                    <a:pt x="21600" y="108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8" name="AutoShape 8"/>
            <p:cNvSpPr/>
            <p:nvPr/>
          </p:nvSpPr>
          <p:spPr bwMode="auto">
            <a:xfrm>
              <a:off x="5311824" y="2182540"/>
              <a:ext cx="198932" cy="24982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4399"/>
                  </a:moveTo>
                  <a:lnTo>
                    <a:pt x="19636" y="10080"/>
                  </a:lnTo>
                  <a:lnTo>
                    <a:pt x="13745" y="7200"/>
                  </a:lnTo>
                  <a:lnTo>
                    <a:pt x="11781" y="1440"/>
                  </a:lnTo>
                  <a:lnTo>
                    <a:pt x="7854" y="0"/>
                  </a:lnTo>
                  <a:lnTo>
                    <a:pt x="5890" y="1440"/>
                  </a:lnTo>
                  <a:lnTo>
                    <a:pt x="7854" y="8640"/>
                  </a:lnTo>
                  <a:lnTo>
                    <a:pt x="1963" y="8640"/>
                  </a:lnTo>
                  <a:lnTo>
                    <a:pt x="0" y="20159"/>
                  </a:lnTo>
                  <a:lnTo>
                    <a:pt x="3927" y="21599"/>
                  </a:lnTo>
                  <a:lnTo>
                    <a:pt x="13745" y="20159"/>
                  </a:lnTo>
                  <a:lnTo>
                    <a:pt x="13745" y="14399"/>
                  </a:lnTo>
                  <a:lnTo>
                    <a:pt x="21600" y="143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9" name="AutoShape 9"/>
            <p:cNvSpPr/>
            <p:nvPr/>
          </p:nvSpPr>
          <p:spPr bwMode="auto">
            <a:xfrm>
              <a:off x="5311824" y="2199459"/>
              <a:ext cx="74757" cy="8253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599"/>
                  </a:moveTo>
                  <a:lnTo>
                    <a:pt x="5399" y="21599"/>
                  </a:lnTo>
                  <a:lnTo>
                    <a:pt x="5399" y="12959"/>
                  </a:lnTo>
                  <a:lnTo>
                    <a:pt x="0" y="0"/>
                  </a:lnTo>
                  <a:lnTo>
                    <a:pt x="16200" y="4320"/>
                  </a:lnTo>
                  <a:lnTo>
                    <a:pt x="21600" y="215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 name="AutoShape 10"/>
            <p:cNvSpPr/>
            <p:nvPr/>
          </p:nvSpPr>
          <p:spPr bwMode="auto">
            <a:xfrm>
              <a:off x="5131316" y="2500240"/>
              <a:ext cx="977371" cy="6013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7600" y="600"/>
                  </a:moveTo>
                  <a:lnTo>
                    <a:pt x="6800" y="1800"/>
                  </a:lnTo>
                  <a:lnTo>
                    <a:pt x="4800" y="2400"/>
                  </a:lnTo>
                  <a:lnTo>
                    <a:pt x="2800" y="5400"/>
                  </a:lnTo>
                  <a:lnTo>
                    <a:pt x="800" y="9600"/>
                  </a:lnTo>
                  <a:lnTo>
                    <a:pt x="800" y="11999"/>
                  </a:lnTo>
                  <a:lnTo>
                    <a:pt x="1600" y="13799"/>
                  </a:lnTo>
                  <a:lnTo>
                    <a:pt x="2400" y="13199"/>
                  </a:lnTo>
                  <a:lnTo>
                    <a:pt x="3200" y="13199"/>
                  </a:lnTo>
                  <a:lnTo>
                    <a:pt x="400" y="16799"/>
                  </a:lnTo>
                  <a:lnTo>
                    <a:pt x="0" y="18599"/>
                  </a:lnTo>
                  <a:lnTo>
                    <a:pt x="800" y="19199"/>
                  </a:lnTo>
                  <a:lnTo>
                    <a:pt x="2400" y="21599"/>
                  </a:lnTo>
                  <a:lnTo>
                    <a:pt x="4000" y="21599"/>
                  </a:lnTo>
                  <a:lnTo>
                    <a:pt x="4800" y="20399"/>
                  </a:lnTo>
                  <a:lnTo>
                    <a:pt x="4800" y="19199"/>
                  </a:lnTo>
                  <a:lnTo>
                    <a:pt x="5600" y="19799"/>
                  </a:lnTo>
                  <a:lnTo>
                    <a:pt x="6000" y="20399"/>
                  </a:lnTo>
                  <a:lnTo>
                    <a:pt x="7600" y="21599"/>
                  </a:lnTo>
                  <a:lnTo>
                    <a:pt x="8400" y="20399"/>
                  </a:lnTo>
                  <a:lnTo>
                    <a:pt x="9600" y="20399"/>
                  </a:lnTo>
                  <a:lnTo>
                    <a:pt x="9600" y="21599"/>
                  </a:lnTo>
                  <a:lnTo>
                    <a:pt x="10400" y="20999"/>
                  </a:lnTo>
                  <a:lnTo>
                    <a:pt x="11999" y="17399"/>
                  </a:lnTo>
                  <a:lnTo>
                    <a:pt x="12799" y="17399"/>
                  </a:lnTo>
                  <a:lnTo>
                    <a:pt x="14799" y="12599"/>
                  </a:lnTo>
                  <a:lnTo>
                    <a:pt x="14799" y="10800"/>
                  </a:lnTo>
                  <a:lnTo>
                    <a:pt x="15199" y="10200"/>
                  </a:lnTo>
                  <a:lnTo>
                    <a:pt x="15599" y="11399"/>
                  </a:lnTo>
                  <a:lnTo>
                    <a:pt x="17199" y="7200"/>
                  </a:lnTo>
                  <a:lnTo>
                    <a:pt x="18799" y="6000"/>
                  </a:lnTo>
                  <a:lnTo>
                    <a:pt x="18799" y="6600"/>
                  </a:lnTo>
                  <a:lnTo>
                    <a:pt x="19999" y="4800"/>
                  </a:lnTo>
                  <a:lnTo>
                    <a:pt x="20799" y="5400"/>
                  </a:lnTo>
                  <a:lnTo>
                    <a:pt x="21599" y="1800"/>
                  </a:lnTo>
                  <a:lnTo>
                    <a:pt x="21199" y="1200"/>
                  </a:lnTo>
                  <a:lnTo>
                    <a:pt x="19999" y="1200"/>
                  </a:lnTo>
                  <a:lnTo>
                    <a:pt x="19199" y="1800"/>
                  </a:lnTo>
                  <a:lnTo>
                    <a:pt x="17199" y="1800"/>
                  </a:lnTo>
                  <a:lnTo>
                    <a:pt x="16399" y="0"/>
                  </a:lnTo>
                  <a:lnTo>
                    <a:pt x="13599" y="3000"/>
                  </a:lnTo>
                  <a:lnTo>
                    <a:pt x="13199" y="4800"/>
                  </a:lnTo>
                  <a:lnTo>
                    <a:pt x="10000" y="4800"/>
                  </a:lnTo>
                  <a:lnTo>
                    <a:pt x="10000" y="3600"/>
                  </a:lnTo>
                  <a:lnTo>
                    <a:pt x="10800" y="2400"/>
                  </a:lnTo>
                  <a:lnTo>
                    <a:pt x="10000" y="0"/>
                  </a:lnTo>
                  <a:lnTo>
                    <a:pt x="8400" y="0"/>
                  </a:lnTo>
                  <a:lnTo>
                    <a:pt x="8000" y="1200"/>
                  </a:lnTo>
                  <a:lnTo>
                    <a:pt x="7600" y="6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 name="AutoShape 11"/>
            <p:cNvSpPr/>
            <p:nvPr/>
          </p:nvSpPr>
          <p:spPr bwMode="auto">
            <a:xfrm>
              <a:off x="5332508" y="2983368"/>
              <a:ext cx="810037" cy="66528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080" y="0"/>
                  </a:moveTo>
                  <a:lnTo>
                    <a:pt x="9120" y="0"/>
                  </a:lnTo>
                  <a:lnTo>
                    <a:pt x="7200" y="3240"/>
                  </a:lnTo>
                  <a:lnTo>
                    <a:pt x="5760" y="3780"/>
                  </a:lnTo>
                  <a:lnTo>
                    <a:pt x="5760" y="2700"/>
                  </a:lnTo>
                  <a:lnTo>
                    <a:pt x="4800" y="2700"/>
                  </a:lnTo>
                  <a:lnTo>
                    <a:pt x="3840" y="3780"/>
                  </a:lnTo>
                  <a:lnTo>
                    <a:pt x="1920" y="2700"/>
                  </a:lnTo>
                  <a:lnTo>
                    <a:pt x="1440" y="2160"/>
                  </a:lnTo>
                  <a:lnTo>
                    <a:pt x="480" y="1620"/>
                  </a:lnTo>
                  <a:lnTo>
                    <a:pt x="480" y="2700"/>
                  </a:lnTo>
                  <a:lnTo>
                    <a:pt x="0" y="3240"/>
                  </a:lnTo>
                  <a:lnTo>
                    <a:pt x="1920" y="3780"/>
                  </a:lnTo>
                  <a:lnTo>
                    <a:pt x="2400" y="5400"/>
                  </a:lnTo>
                  <a:lnTo>
                    <a:pt x="3360" y="5400"/>
                  </a:lnTo>
                  <a:lnTo>
                    <a:pt x="4800" y="7560"/>
                  </a:lnTo>
                  <a:lnTo>
                    <a:pt x="6240" y="7020"/>
                  </a:lnTo>
                  <a:lnTo>
                    <a:pt x="6240" y="9720"/>
                  </a:lnTo>
                  <a:lnTo>
                    <a:pt x="8160" y="12419"/>
                  </a:lnTo>
                  <a:lnTo>
                    <a:pt x="9120" y="12419"/>
                  </a:lnTo>
                  <a:lnTo>
                    <a:pt x="9600" y="11339"/>
                  </a:lnTo>
                  <a:lnTo>
                    <a:pt x="11039" y="12959"/>
                  </a:lnTo>
                  <a:lnTo>
                    <a:pt x="10080" y="14039"/>
                  </a:lnTo>
                  <a:lnTo>
                    <a:pt x="9600" y="13499"/>
                  </a:lnTo>
                  <a:lnTo>
                    <a:pt x="8640" y="12959"/>
                  </a:lnTo>
                  <a:lnTo>
                    <a:pt x="8640" y="15119"/>
                  </a:lnTo>
                  <a:lnTo>
                    <a:pt x="8160" y="16199"/>
                  </a:lnTo>
                  <a:lnTo>
                    <a:pt x="9600" y="18359"/>
                  </a:lnTo>
                  <a:lnTo>
                    <a:pt x="9600" y="19979"/>
                  </a:lnTo>
                  <a:lnTo>
                    <a:pt x="11999" y="19979"/>
                  </a:lnTo>
                  <a:lnTo>
                    <a:pt x="12959" y="21059"/>
                  </a:lnTo>
                  <a:lnTo>
                    <a:pt x="14399" y="20519"/>
                  </a:lnTo>
                  <a:lnTo>
                    <a:pt x="16319" y="21599"/>
                  </a:lnTo>
                  <a:lnTo>
                    <a:pt x="17759" y="19979"/>
                  </a:lnTo>
                  <a:lnTo>
                    <a:pt x="19199" y="17279"/>
                  </a:lnTo>
                  <a:lnTo>
                    <a:pt x="17279" y="16199"/>
                  </a:lnTo>
                  <a:lnTo>
                    <a:pt x="19199" y="15659"/>
                  </a:lnTo>
                  <a:lnTo>
                    <a:pt x="19679" y="16199"/>
                  </a:lnTo>
                  <a:lnTo>
                    <a:pt x="21599" y="15659"/>
                  </a:lnTo>
                  <a:lnTo>
                    <a:pt x="21599" y="15119"/>
                  </a:lnTo>
                  <a:lnTo>
                    <a:pt x="19199" y="13499"/>
                  </a:lnTo>
                  <a:lnTo>
                    <a:pt x="19199" y="12419"/>
                  </a:lnTo>
                  <a:lnTo>
                    <a:pt x="17279" y="11339"/>
                  </a:lnTo>
                  <a:lnTo>
                    <a:pt x="16319" y="8640"/>
                  </a:lnTo>
                  <a:lnTo>
                    <a:pt x="13919" y="4320"/>
                  </a:lnTo>
                  <a:lnTo>
                    <a:pt x="13919" y="2700"/>
                  </a:lnTo>
                  <a:lnTo>
                    <a:pt x="11519" y="2160"/>
                  </a:lnTo>
                  <a:lnTo>
                    <a:pt x="10560" y="1620"/>
                  </a:lnTo>
                  <a:lnTo>
                    <a:pt x="10080"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2" name="AutoShape 12"/>
            <p:cNvSpPr/>
            <p:nvPr/>
          </p:nvSpPr>
          <p:spPr bwMode="auto">
            <a:xfrm>
              <a:off x="6000011" y="3517254"/>
              <a:ext cx="142556" cy="11266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099" y="0"/>
                  </a:moveTo>
                  <a:lnTo>
                    <a:pt x="0" y="15428"/>
                  </a:lnTo>
                  <a:lnTo>
                    <a:pt x="8099" y="21599"/>
                  </a:lnTo>
                  <a:lnTo>
                    <a:pt x="21600" y="15428"/>
                  </a:lnTo>
                  <a:lnTo>
                    <a:pt x="21600" y="9257"/>
                  </a:lnTo>
                  <a:lnTo>
                    <a:pt x="8099"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3" name="AutoShape 13"/>
            <p:cNvSpPr/>
            <p:nvPr/>
          </p:nvSpPr>
          <p:spPr bwMode="auto">
            <a:xfrm>
              <a:off x="5638995" y="3598090"/>
              <a:ext cx="539278" cy="61639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560" y="1167"/>
                  </a:moveTo>
                  <a:lnTo>
                    <a:pt x="14400" y="0"/>
                  </a:lnTo>
                  <a:lnTo>
                    <a:pt x="12240" y="1751"/>
                  </a:lnTo>
                  <a:lnTo>
                    <a:pt x="9359" y="583"/>
                  </a:lnTo>
                  <a:lnTo>
                    <a:pt x="7199" y="1167"/>
                  </a:lnTo>
                  <a:lnTo>
                    <a:pt x="5759" y="3502"/>
                  </a:lnTo>
                  <a:lnTo>
                    <a:pt x="6479" y="5254"/>
                  </a:lnTo>
                  <a:lnTo>
                    <a:pt x="5039" y="5254"/>
                  </a:lnTo>
                  <a:lnTo>
                    <a:pt x="4319" y="4670"/>
                  </a:lnTo>
                  <a:lnTo>
                    <a:pt x="3599" y="4670"/>
                  </a:lnTo>
                  <a:lnTo>
                    <a:pt x="3599" y="8172"/>
                  </a:lnTo>
                  <a:lnTo>
                    <a:pt x="719" y="9924"/>
                  </a:lnTo>
                  <a:lnTo>
                    <a:pt x="0" y="10508"/>
                  </a:lnTo>
                  <a:lnTo>
                    <a:pt x="0" y="12843"/>
                  </a:lnTo>
                  <a:lnTo>
                    <a:pt x="2159" y="14010"/>
                  </a:lnTo>
                  <a:lnTo>
                    <a:pt x="2159" y="16929"/>
                  </a:lnTo>
                  <a:lnTo>
                    <a:pt x="4319" y="16929"/>
                  </a:lnTo>
                  <a:lnTo>
                    <a:pt x="4319" y="18097"/>
                  </a:lnTo>
                  <a:lnTo>
                    <a:pt x="5039" y="19264"/>
                  </a:lnTo>
                  <a:lnTo>
                    <a:pt x="5759" y="21016"/>
                  </a:lnTo>
                  <a:lnTo>
                    <a:pt x="7919" y="21016"/>
                  </a:lnTo>
                  <a:lnTo>
                    <a:pt x="9359" y="19264"/>
                  </a:lnTo>
                  <a:lnTo>
                    <a:pt x="10079" y="19264"/>
                  </a:lnTo>
                  <a:lnTo>
                    <a:pt x="10079" y="20432"/>
                  </a:lnTo>
                  <a:lnTo>
                    <a:pt x="10800" y="21016"/>
                  </a:lnTo>
                  <a:lnTo>
                    <a:pt x="12240" y="21016"/>
                  </a:lnTo>
                  <a:lnTo>
                    <a:pt x="12240" y="20432"/>
                  </a:lnTo>
                  <a:lnTo>
                    <a:pt x="13680" y="20432"/>
                  </a:lnTo>
                  <a:lnTo>
                    <a:pt x="13680" y="21016"/>
                  </a:lnTo>
                  <a:lnTo>
                    <a:pt x="14400" y="21600"/>
                  </a:lnTo>
                  <a:lnTo>
                    <a:pt x="15840" y="21016"/>
                  </a:lnTo>
                  <a:lnTo>
                    <a:pt x="16560" y="18681"/>
                  </a:lnTo>
                  <a:lnTo>
                    <a:pt x="16560" y="16345"/>
                  </a:lnTo>
                  <a:lnTo>
                    <a:pt x="18000" y="16345"/>
                  </a:lnTo>
                  <a:lnTo>
                    <a:pt x="18000" y="14594"/>
                  </a:lnTo>
                  <a:lnTo>
                    <a:pt x="19440" y="15762"/>
                  </a:lnTo>
                  <a:lnTo>
                    <a:pt x="20880" y="14010"/>
                  </a:lnTo>
                  <a:lnTo>
                    <a:pt x="19440" y="12843"/>
                  </a:lnTo>
                  <a:lnTo>
                    <a:pt x="19440" y="12259"/>
                  </a:lnTo>
                  <a:lnTo>
                    <a:pt x="20880" y="11675"/>
                  </a:lnTo>
                  <a:lnTo>
                    <a:pt x="20160" y="9924"/>
                  </a:lnTo>
                  <a:lnTo>
                    <a:pt x="19440" y="9340"/>
                  </a:lnTo>
                  <a:lnTo>
                    <a:pt x="21600" y="9924"/>
                  </a:lnTo>
                  <a:lnTo>
                    <a:pt x="21600" y="7589"/>
                  </a:lnTo>
                  <a:lnTo>
                    <a:pt x="19440" y="8756"/>
                  </a:lnTo>
                  <a:lnTo>
                    <a:pt x="21600" y="5837"/>
                  </a:lnTo>
                  <a:lnTo>
                    <a:pt x="18000" y="4086"/>
                  </a:lnTo>
                  <a:lnTo>
                    <a:pt x="15840" y="4086"/>
                  </a:lnTo>
                  <a:lnTo>
                    <a:pt x="14400" y="5254"/>
                  </a:lnTo>
                  <a:lnTo>
                    <a:pt x="13680" y="3502"/>
                  </a:lnTo>
                  <a:lnTo>
                    <a:pt x="16560" y="116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4" name="AutoShape 14"/>
            <p:cNvSpPr/>
            <p:nvPr/>
          </p:nvSpPr>
          <p:spPr bwMode="auto">
            <a:xfrm>
              <a:off x="5366353" y="4083099"/>
              <a:ext cx="614478" cy="7667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3286"/>
                  </a:moveTo>
                  <a:lnTo>
                    <a:pt x="21599" y="2817"/>
                  </a:lnTo>
                  <a:lnTo>
                    <a:pt x="20329" y="2817"/>
                  </a:lnTo>
                  <a:lnTo>
                    <a:pt x="20329" y="3286"/>
                  </a:lnTo>
                  <a:lnTo>
                    <a:pt x="18423" y="3286"/>
                  </a:lnTo>
                  <a:lnTo>
                    <a:pt x="18423" y="1878"/>
                  </a:lnTo>
                  <a:lnTo>
                    <a:pt x="17788" y="1878"/>
                  </a:lnTo>
                  <a:lnTo>
                    <a:pt x="16517" y="3286"/>
                  </a:lnTo>
                  <a:lnTo>
                    <a:pt x="14611" y="3286"/>
                  </a:lnTo>
                  <a:lnTo>
                    <a:pt x="13976" y="1878"/>
                  </a:lnTo>
                  <a:lnTo>
                    <a:pt x="12705" y="0"/>
                  </a:lnTo>
                  <a:lnTo>
                    <a:pt x="11435" y="0"/>
                  </a:lnTo>
                  <a:lnTo>
                    <a:pt x="11435" y="469"/>
                  </a:lnTo>
                  <a:lnTo>
                    <a:pt x="8894" y="939"/>
                  </a:lnTo>
                  <a:lnTo>
                    <a:pt x="8894" y="1878"/>
                  </a:lnTo>
                  <a:lnTo>
                    <a:pt x="6352" y="1878"/>
                  </a:lnTo>
                  <a:lnTo>
                    <a:pt x="5082" y="2817"/>
                  </a:lnTo>
                  <a:lnTo>
                    <a:pt x="5082" y="4226"/>
                  </a:lnTo>
                  <a:lnTo>
                    <a:pt x="5717" y="5165"/>
                  </a:lnTo>
                  <a:lnTo>
                    <a:pt x="3811" y="6573"/>
                  </a:lnTo>
                  <a:lnTo>
                    <a:pt x="3176" y="6573"/>
                  </a:lnTo>
                  <a:lnTo>
                    <a:pt x="2541" y="8452"/>
                  </a:lnTo>
                  <a:lnTo>
                    <a:pt x="2541" y="10330"/>
                  </a:lnTo>
                  <a:lnTo>
                    <a:pt x="1270" y="11739"/>
                  </a:lnTo>
                  <a:lnTo>
                    <a:pt x="635" y="12678"/>
                  </a:lnTo>
                  <a:lnTo>
                    <a:pt x="0" y="15026"/>
                  </a:lnTo>
                  <a:lnTo>
                    <a:pt x="635" y="15965"/>
                  </a:lnTo>
                  <a:lnTo>
                    <a:pt x="4447" y="15965"/>
                  </a:lnTo>
                  <a:lnTo>
                    <a:pt x="6352" y="19252"/>
                  </a:lnTo>
                  <a:lnTo>
                    <a:pt x="6988" y="21599"/>
                  </a:lnTo>
                  <a:lnTo>
                    <a:pt x="8894" y="19252"/>
                  </a:lnTo>
                  <a:lnTo>
                    <a:pt x="9529" y="19721"/>
                  </a:lnTo>
                  <a:lnTo>
                    <a:pt x="12070" y="17843"/>
                  </a:lnTo>
                  <a:lnTo>
                    <a:pt x="12070" y="16434"/>
                  </a:lnTo>
                  <a:lnTo>
                    <a:pt x="14611" y="15965"/>
                  </a:lnTo>
                  <a:lnTo>
                    <a:pt x="15882" y="13617"/>
                  </a:lnTo>
                  <a:lnTo>
                    <a:pt x="17152" y="13147"/>
                  </a:lnTo>
                  <a:lnTo>
                    <a:pt x="17152" y="11739"/>
                  </a:lnTo>
                  <a:lnTo>
                    <a:pt x="19058" y="11739"/>
                  </a:lnTo>
                  <a:lnTo>
                    <a:pt x="19694" y="9391"/>
                  </a:lnTo>
                  <a:lnTo>
                    <a:pt x="19058" y="7513"/>
                  </a:lnTo>
                  <a:lnTo>
                    <a:pt x="19694" y="7043"/>
                  </a:lnTo>
                  <a:lnTo>
                    <a:pt x="18423" y="6104"/>
                  </a:lnTo>
                  <a:lnTo>
                    <a:pt x="19694" y="5634"/>
                  </a:lnTo>
                  <a:lnTo>
                    <a:pt x="20329" y="6104"/>
                  </a:lnTo>
                  <a:lnTo>
                    <a:pt x="21599" y="4695"/>
                  </a:lnTo>
                  <a:lnTo>
                    <a:pt x="21599" y="328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5" name="AutoShape 15"/>
            <p:cNvSpPr/>
            <p:nvPr/>
          </p:nvSpPr>
          <p:spPr bwMode="auto">
            <a:xfrm>
              <a:off x="4426207" y="4566227"/>
              <a:ext cx="1139078"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200"/>
                  </a:moveTo>
                  <a:lnTo>
                    <a:pt x="21257" y="5400"/>
                  </a:lnTo>
                  <a:lnTo>
                    <a:pt x="20228" y="2250"/>
                  </a:lnTo>
                  <a:lnTo>
                    <a:pt x="18171" y="2250"/>
                  </a:lnTo>
                  <a:lnTo>
                    <a:pt x="17828" y="1800"/>
                  </a:lnTo>
                  <a:lnTo>
                    <a:pt x="17485" y="3150"/>
                  </a:lnTo>
                  <a:lnTo>
                    <a:pt x="16799" y="3150"/>
                  </a:lnTo>
                  <a:lnTo>
                    <a:pt x="16114" y="2250"/>
                  </a:lnTo>
                  <a:lnTo>
                    <a:pt x="13714" y="3600"/>
                  </a:lnTo>
                  <a:lnTo>
                    <a:pt x="13371" y="3150"/>
                  </a:lnTo>
                  <a:lnTo>
                    <a:pt x="14399" y="450"/>
                  </a:lnTo>
                  <a:lnTo>
                    <a:pt x="13371" y="0"/>
                  </a:lnTo>
                  <a:lnTo>
                    <a:pt x="12685" y="900"/>
                  </a:lnTo>
                  <a:lnTo>
                    <a:pt x="11999" y="0"/>
                  </a:lnTo>
                  <a:lnTo>
                    <a:pt x="11657" y="450"/>
                  </a:lnTo>
                  <a:lnTo>
                    <a:pt x="9257" y="450"/>
                  </a:lnTo>
                  <a:lnTo>
                    <a:pt x="9600" y="2250"/>
                  </a:lnTo>
                  <a:lnTo>
                    <a:pt x="8914" y="2250"/>
                  </a:lnTo>
                  <a:lnTo>
                    <a:pt x="7542" y="900"/>
                  </a:lnTo>
                  <a:lnTo>
                    <a:pt x="7200" y="1350"/>
                  </a:lnTo>
                  <a:lnTo>
                    <a:pt x="7200" y="2700"/>
                  </a:lnTo>
                  <a:lnTo>
                    <a:pt x="6171" y="2700"/>
                  </a:lnTo>
                  <a:lnTo>
                    <a:pt x="6171" y="4050"/>
                  </a:lnTo>
                  <a:lnTo>
                    <a:pt x="6514" y="4950"/>
                  </a:lnTo>
                  <a:lnTo>
                    <a:pt x="6171" y="5400"/>
                  </a:lnTo>
                  <a:lnTo>
                    <a:pt x="6171" y="6300"/>
                  </a:lnTo>
                  <a:lnTo>
                    <a:pt x="4800" y="8100"/>
                  </a:lnTo>
                  <a:lnTo>
                    <a:pt x="4800" y="9450"/>
                  </a:lnTo>
                  <a:lnTo>
                    <a:pt x="4457" y="11249"/>
                  </a:lnTo>
                  <a:lnTo>
                    <a:pt x="3085" y="12599"/>
                  </a:lnTo>
                  <a:lnTo>
                    <a:pt x="2057" y="14399"/>
                  </a:lnTo>
                  <a:lnTo>
                    <a:pt x="1371" y="15299"/>
                  </a:lnTo>
                  <a:lnTo>
                    <a:pt x="342" y="15749"/>
                  </a:lnTo>
                  <a:lnTo>
                    <a:pt x="0" y="16649"/>
                  </a:lnTo>
                  <a:lnTo>
                    <a:pt x="685" y="17099"/>
                  </a:lnTo>
                  <a:lnTo>
                    <a:pt x="342" y="17549"/>
                  </a:lnTo>
                  <a:lnTo>
                    <a:pt x="342" y="19799"/>
                  </a:lnTo>
                  <a:lnTo>
                    <a:pt x="685" y="20249"/>
                  </a:lnTo>
                  <a:lnTo>
                    <a:pt x="685" y="21599"/>
                  </a:lnTo>
                  <a:lnTo>
                    <a:pt x="2400" y="21599"/>
                  </a:lnTo>
                  <a:lnTo>
                    <a:pt x="2400" y="20249"/>
                  </a:lnTo>
                  <a:lnTo>
                    <a:pt x="1714" y="19349"/>
                  </a:lnTo>
                  <a:lnTo>
                    <a:pt x="2057" y="17549"/>
                  </a:lnTo>
                  <a:lnTo>
                    <a:pt x="3428" y="17099"/>
                  </a:lnTo>
                  <a:lnTo>
                    <a:pt x="4457" y="17099"/>
                  </a:lnTo>
                  <a:lnTo>
                    <a:pt x="6514" y="15749"/>
                  </a:lnTo>
                  <a:lnTo>
                    <a:pt x="7885" y="15749"/>
                  </a:lnTo>
                  <a:lnTo>
                    <a:pt x="8228" y="16649"/>
                  </a:lnTo>
                  <a:lnTo>
                    <a:pt x="8914" y="14849"/>
                  </a:lnTo>
                  <a:lnTo>
                    <a:pt x="10285" y="13949"/>
                  </a:lnTo>
                  <a:lnTo>
                    <a:pt x="10628" y="12599"/>
                  </a:lnTo>
                  <a:lnTo>
                    <a:pt x="11314" y="13499"/>
                  </a:lnTo>
                  <a:lnTo>
                    <a:pt x="11657" y="13499"/>
                  </a:lnTo>
                  <a:lnTo>
                    <a:pt x="11314" y="12149"/>
                  </a:lnTo>
                  <a:lnTo>
                    <a:pt x="11314" y="10350"/>
                  </a:lnTo>
                  <a:lnTo>
                    <a:pt x="11999" y="11699"/>
                  </a:lnTo>
                  <a:lnTo>
                    <a:pt x="12342" y="13049"/>
                  </a:lnTo>
                  <a:lnTo>
                    <a:pt x="14399" y="13049"/>
                  </a:lnTo>
                  <a:lnTo>
                    <a:pt x="13714" y="12149"/>
                  </a:lnTo>
                  <a:lnTo>
                    <a:pt x="14399" y="11249"/>
                  </a:lnTo>
                  <a:lnTo>
                    <a:pt x="15428" y="11699"/>
                  </a:lnTo>
                  <a:lnTo>
                    <a:pt x="16114" y="10800"/>
                  </a:lnTo>
                  <a:lnTo>
                    <a:pt x="16799" y="10800"/>
                  </a:lnTo>
                  <a:lnTo>
                    <a:pt x="16799" y="11249"/>
                  </a:lnTo>
                  <a:lnTo>
                    <a:pt x="17142" y="11249"/>
                  </a:lnTo>
                  <a:lnTo>
                    <a:pt x="17142" y="10350"/>
                  </a:lnTo>
                  <a:lnTo>
                    <a:pt x="18171" y="10800"/>
                  </a:lnTo>
                  <a:lnTo>
                    <a:pt x="19199" y="9900"/>
                  </a:lnTo>
                  <a:lnTo>
                    <a:pt x="20228" y="9450"/>
                  </a:lnTo>
                  <a:lnTo>
                    <a:pt x="20571" y="7650"/>
                  </a:lnTo>
                  <a:lnTo>
                    <a:pt x="21599" y="72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6" name="AutoShape 16"/>
            <p:cNvSpPr/>
            <p:nvPr/>
          </p:nvSpPr>
          <p:spPr bwMode="auto">
            <a:xfrm>
              <a:off x="3666569" y="4415837"/>
              <a:ext cx="1122153"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4632" y="20699"/>
                  </a:moveTo>
                  <a:lnTo>
                    <a:pt x="14980" y="19349"/>
                  </a:lnTo>
                  <a:lnTo>
                    <a:pt x="16025" y="19349"/>
                  </a:lnTo>
                  <a:lnTo>
                    <a:pt x="19161" y="15299"/>
                  </a:lnTo>
                  <a:lnTo>
                    <a:pt x="19509" y="13499"/>
                  </a:lnTo>
                  <a:lnTo>
                    <a:pt x="19509" y="12149"/>
                  </a:lnTo>
                  <a:lnTo>
                    <a:pt x="20903" y="10350"/>
                  </a:lnTo>
                  <a:lnTo>
                    <a:pt x="20903" y="9450"/>
                  </a:lnTo>
                  <a:lnTo>
                    <a:pt x="21600" y="9000"/>
                  </a:lnTo>
                  <a:lnTo>
                    <a:pt x="20903" y="8550"/>
                  </a:lnTo>
                  <a:lnTo>
                    <a:pt x="20903" y="7200"/>
                  </a:lnTo>
                  <a:lnTo>
                    <a:pt x="19858" y="7200"/>
                  </a:lnTo>
                  <a:lnTo>
                    <a:pt x="19858" y="5400"/>
                  </a:lnTo>
                  <a:lnTo>
                    <a:pt x="19161" y="5400"/>
                  </a:lnTo>
                  <a:lnTo>
                    <a:pt x="19161" y="6300"/>
                  </a:lnTo>
                  <a:lnTo>
                    <a:pt x="18464" y="6300"/>
                  </a:lnTo>
                  <a:lnTo>
                    <a:pt x="18464" y="5850"/>
                  </a:lnTo>
                  <a:lnTo>
                    <a:pt x="18812" y="3600"/>
                  </a:lnTo>
                  <a:lnTo>
                    <a:pt x="19161" y="3150"/>
                  </a:lnTo>
                  <a:lnTo>
                    <a:pt x="19161" y="900"/>
                  </a:lnTo>
                  <a:lnTo>
                    <a:pt x="18812" y="0"/>
                  </a:lnTo>
                  <a:lnTo>
                    <a:pt x="17767" y="450"/>
                  </a:lnTo>
                  <a:lnTo>
                    <a:pt x="17070" y="450"/>
                  </a:lnTo>
                  <a:lnTo>
                    <a:pt x="16374" y="1350"/>
                  </a:lnTo>
                  <a:lnTo>
                    <a:pt x="15677" y="1800"/>
                  </a:lnTo>
                  <a:lnTo>
                    <a:pt x="15677" y="1350"/>
                  </a:lnTo>
                  <a:lnTo>
                    <a:pt x="14980" y="1800"/>
                  </a:lnTo>
                  <a:lnTo>
                    <a:pt x="13935" y="1800"/>
                  </a:lnTo>
                  <a:lnTo>
                    <a:pt x="13238" y="2250"/>
                  </a:lnTo>
                  <a:lnTo>
                    <a:pt x="12541" y="3600"/>
                  </a:lnTo>
                  <a:lnTo>
                    <a:pt x="11845" y="3150"/>
                  </a:lnTo>
                  <a:lnTo>
                    <a:pt x="11496" y="4050"/>
                  </a:lnTo>
                  <a:lnTo>
                    <a:pt x="10103" y="4050"/>
                  </a:lnTo>
                  <a:lnTo>
                    <a:pt x="9754" y="5400"/>
                  </a:lnTo>
                  <a:lnTo>
                    <a:pt x="8709" y="5850"/>
                  </a:lnTo>
                  <a:lnTo>
                    <a:pt x="8012" y="4950"/>
                  </a:lnTo>
                  <a:lnTo>
                    <a:pt x="7664" y="3600"/>
                  </a:lnTo>
                  <a:lnTo>
                    <a:pt x="6967" y="4050"/>
                  </a:lnTo>
                  <a:lnTo>
                    <a:pt x="6967" y="4950"/>
                  </a:lnTo>
                  <a:lnTo>
                    <a:pt x="6270" y="4950"/>
                  </a:lnTo>
                  <a:lnTo>
                    <a:pt x="4529" y="6300"/>
                  </a:lnTo>
                  <a:lnTo>
                    <a:pt x="4180" y="7200"/>
                  </a:lnTo>
                  <a:lnTo>
                    <a:pt x="2090" y="6300"/>
                  </a:lnTo>
                  <a:lnTo>
                    <a:pt x="1393" y="6300"/>
                  </a:lnTo>
                  <a:lnTo>
                    <a:pt x="1045" y="6750"/>
                  </a:lnTo>
                  <a:lnTo>
                    <a:pt x="0" y="7200"/>
                  </a:lnTo>
                  <a:lnTo>
                    <a:pt x="0" y="8100"/>
                  </a:lnTo>
                  <a:lnTo>
                    <a:pt x="1393" y="8100"/>
                  </a:lnTo>
                  <a:lnTo>
                    <a:pt x="1741" y="9000"/>
                  </a:lnTo>
                  <a:lnTo>
                    <a:pt x="3832" y="9450"/>
                  </a:lnTo>
                  <a:lnTo>
                    <a:pt x="4180" y="9900"/>
                  </a:lnTo>
                  <a:lnTo>
                    <a:pt x="4529" y="11699"/>
                  </a:lnTo>
                  <a:lnTo>
                    <a:pt x="2787" y="11699"/>
                  </a:lnTo>
                  <a:lnTo>
                    <a:pt x="2438" y="12599"/>
                  </a:lnTo>
                  <a:lnTo>
                    <a:pt x="2787" y="13499"/>
                  </a:lnTo>
                  <a:lnTo>
                    <a:pt x="5922" y="14849"/>
                  </a:lnTo>
                  <a:lnTo>
                    <a:pt x="5922" y="15749"/>
                  </a:lnTo>
                  <a:lnTo>
                    <a:pt x="5225" y="16199"/>
                  </a:lnTo>
                  <a:lnTo>
                    <a:pt x="5922" y="17099"/>
                  </a:lnTo>
                  <a:lnTo>
                    <a:pt x="5922" y="18449"/>
                  </a:lnTo>
                  <a:lnTo>
                    <a:pt x="9058" y="20249"/>
                  </a:lnTo>
                  <a:lnTo>
                    <a:pt x="10800" y="20249"/>
                  </a:lnTo>
                  <a:lnTo>
                    <a:pt x="11148" y="20699"/>
                  </a:lnTo>
                  <a:lnTo>
                    <a:pt x="11148" y="19349"/>
                  </a:lnTo>
                  <a:lnTo>
                    <a:pt x="12541" y="19799"/>
                  </a:lnTo>
                  <a:lnTo>
                    <a:pt x="12890" y="21149"/>
                  </a:lnTo>
                  <a:lnTo>
                    <a:pt x="13587" y="21599"/>
                  </a:lnTo>
                  <a:lnTo>
                    <a:pt x="14632" y="206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7" name="AutoShape 17"/>
            <p:cNvSpPr/>
            <p:nvPr/>
          </p:nvSpPr>
          <p:spPr bwMode="auto">
            <a:xfrm>
              <a:off x="3559392" y="3966546"/>
              <a:ext cx="832588" cy="73482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817" y="21109"/>
                  </a:moveTo>
                  <a:lnTo>
                    <a:pt x="2817" y="19636"/>
                  </a:lnTo>
                  <a:lnTo>
                    <a:pt x="3756" y="18163"/>
                  </a:lnTo>
                  <a:lnTo>
                    <a:pt x="1878" y="16200"/>
                  </a:lnTo>
                  <a:lnTo>
                    <a:pt x="3286" y="13745"/>
                  </a:lnTo>
                  <a:lnTo>
                    <a:pt x="3286" y="11781"/>
                  </a:lnTo>
                  <a:lnTo>
                    <a:pt x="469" y="12272"/>
                  </a:lnTo>
                  <a:lnTo>
                    <a:pt x="469" y="9818"/>
                  </a:lnTo>
                  <a:lnTo>
                    <a:pt x="0" y="9327"/>
                  </a:lnTo>
                  <a:lnTo>
                    <a:pt x="939" y="8345"/>
                  </a:lnTo>
                  <a:lnTo>
                    <a:pt x="1878" y="8836"/>
                  </a:lnTo>
                  <a:lnTo>
                    <a:pt x="2817" y="8345"/>
                  </a:lnTo>
                  <a:lnTo>
                    <a:pt x="5634" y="8345"/>
                  </a:lnTo>
                  <a:lnTo>
                    <a:pt x="6104" y="7363"/>
                  </a:lnTo>
                  <a:lnTo>
                    <a:pt x="6573" y="6872"/>
                  </a:lnTo>
                  <a:lnTo>
                    <a:pt x="9860" y="6872"/>
                  </a:lnTo>
                  <a:lnTo>
                    <a:pt x="9391" y="4909"/>
                  </a:lnTo>
                  <a:lnTo>
                    <a:pt x="7982" y="4909"/>
                  </a:lnTo>
                  <a:lnTo>
                    <a:pt x="7513" y="3436"/>
                  </a:lnTo>
                  <a:lnTo>
                    <a:pt x="8452" y="2454"/>
                  </a:lnTo>
                  <a:lnTo>
                    <a:pt x="9860" y="2945"/>
                  </a:lnTo>
                  <a:lnTo>
                    <a:pt x="10800" y="2454"/>
                  </a:lnTo>
                  <a:lnTo>
                    <a:pt x="11269" y="3436"/>
                  </a:lnTo>
                  <a:lnTo>
                    <a:pt x="12208" y="2945"/>
                  </a:lnTo>
                  <a:lnTo>
                    <a:pt x="12208" y="1472"/>
                  </a:lnTo>
                  <a:lnTo>
                    <a:pt x="13617" y="2454"/>
                  </a:lnTo>
                  <a:lnTo>
                    <a:pt x="14086" y="490"/>
                  </a:lnTo>
                  <a:lnTo>
                    <a:pt x="14556" y="0"/>
                  </a:lnTo>
                  <a:lnTo>
                    <a:pt x="15495" y="981"/>
                  </a:lnTo>
                  <a:lnTo>
                    <a:pt x="16904" y="981"/>
                  </a:lnTo>
                  <a:lnTo>
                    <a:pt x="18313" y="4418"/>
                  </a:lnTo>
                  <a:lnTo>
                    <a:pt x="18782" y="4418"/>
                  </a:lnTo>
                  <a:lnTo>
                    <a:pt x="19252" y="5399"/>
                  </a:lnTo>
                  <a:lnTo>
                    <a:pt x="20191" y="5399"/>
                  </a:lnTo>
                  <a:lnTo>
                    <a:pt x="20660" y="4418"/>
                  </a:lnTo>
                  <a:lnTo>
                    <a:pt x="21130" y="3927"/>
                  </a:lnTo>
                  <a:lnTo>
                    <a:pt x="21599" y="5399"/>
                  </a:lnTo>
                  <a:lnTo>
                    <a:pt x="21130" y="5890"/>
                  </a:lnTo>
                  <a:lnTo>
                    <a:pt x="21130" y="7854"/>
                  </a:lnTo>
                  <a:lnTo>
                    <a:pt x="19721" y="9327"/>
                  </a:lnTo>
                  <a:lnTo>
                    <a:pt x="19721" y="10309"/>
                  </a:lnTo>
                  <a:lnTo>
                    <a:pt x="21130" y="10309"/>
                  </a:lnTo>
                  <a:lnTo>
                    <a:pt x="21599" y="11290"/>
                  </a:lnTo>
                  <a:lnTo>
                    <a:pt x="21130" y="11781"/>
                  </a:lnTo>
                  <a:lnTo>
                    <a:pt x="21130" y="14236"/>
                  </a:lnTo>
                  <a:lnTo>
                    <a:pt x="21599" y="14236"/>
                  </a:lnTo>
                  <a:lnTo>
                    <a:pt x="21599" y="15218"/>
                  </a:lnTo>
                  <a:lnTo>
                    <a:pt x="20191" y="15709"/>
                  </a:lnTo>
                  <a:lnTo>
                    <a:pt x="20191" y="17181"/>
                  </a:lnTo>
                  <a:lnTo>
                    <a:pt x="18782" y="16690"/>
                  </a:lnTo>
                  <a:lnTo>
                    <a:pt x="18313" y="17672"/>
                  </a:lnTo>
                  <a:lnTo>
                    <a:pt x="16434" y="17672"/>
                  </a:lnTo>
                  <a:lnTo>
                    <a:pt x="15965" y="19145"/>
                  </a:lnTo>
                  <a:lnTo>
                    <a:pt x="14556" y="19636"/>
                  </a:lnTo>
                  <a:lnTo>
                    <a:pt x="13617" y="18654"/>
                  </a:lnTo>
                  <a:lnTo>
                    <a:pt x="13147" y="17181"/>
                  </a:lnTo>
                  <a:lnTo>
                    <a:pt x="12208" y="17672"/>
                  </a:lnTo>
                  <a:lnTo>
                    <a:pt x="12208" y="18654"/>
                  </a:lnTo>
                  <a:lnTo>
                    <a:pt x="11269" y="18654"/>
                  </a:lnTo>
                  <a:lnTo>
                    <a:pt x="8921" y="20127"/>
                  </a:lnTo>
                  <a:lnTo>
                    <a:pt x="8452" y="21600"/>
                  </a:lnTo>
                  <a:lnTo>
                    <a:pt x="5634" y="20127"/>
                  </a:lnTo>
                  <a:lnTo>
                    <a:pt x="4695" y="20127"/>
                  </a:lnTo>
                  <a:lnTo>
                    <a:pt x="2817" y="2110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8" name="AutoShape 18"/>
            <p:cNvSpPr/>
            <p:nvPr/>
          </p:nvSpPr>
          <p:spPr bwMode="auto">
            <a:xfrm>
              <a:off x="2617366" y="3915789"/>
              <a:ext cx="1283860" cy="128187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74" y="16270"/>
                  </a:moveTo>
                  <a:lnTo>
                    <a:pt x="20078" y="15709"/>
                  </a:lnTo>
                  <a:lnTo>
                    <a:pt x="21599" y="15709"/>
                  </a:lnTo>
                  <a:lnTo>
                    <a:pt x="21295" y="14587"/>
                  </a:lnTo>
                  <a:lnTo>
                    <a:pt x="20991" y="14025"/>
                  </a:lnTo>
                  <a:lnTo>
                    <a:pt x="20078" y="14306"/>
                  </a:lnTo>
                  <a:lnTo>
                    <a:pt x="19166" y="14025"/>
                  </a:lnTo>
                  <a:lnTo>
                    <a:pt x="18861" y="13464"/>
                  </a:lnTo>
                  <a:lnTo>
                    <a:pt x="17645" y="13464"/>
                  </a:lnTo>
                  <a:lnTo>
                    <a:pt x="17645" y="12062"/>
                  </a:lnTo>
                  <a:lnTo>
                    <a:pt x="18253" y="11220"/>
                  </a:lnTo>
                  <a:lnTo>
                    <a:pt x="17036" y="10098"/>
                  </a:lnTo>
                  <a:lnTo>
                    <a:pt x="17949" y="8696"/>
                  </a:lnTo>
                  <a:lnTo>
                    <a:pt x="17949" y="7574"/>
                  </a:lnTo>
                  <a:lnTo>
                    <a:pt x="16123" y="7854"/>
                  </a:lnTo>
                  <a:lnTo>
                    <a:pt x="16123" y="6451"/>
                  </a:lnTo>
                  <a:lnTo>
                    <a:pt x="15819" y="6171"/>
                  </a:lnTo>
                  <a:lnTo>
                    <a:pt x="16428" y="5610"/>
                  </a:lnTo>
                  <a:lnTo>
                    <a:pt x="17036" y="5890"/>
                  </a:lnTo>
                  <a:lnTo>
                    <a:pt x="17645" y="5329"/>
                  </a:lnTo>
                  <a:lnTo>
                    <a:pt x="19470" y="5610"/>
                  </a:lnTo>
                  <a:lnTo>
                    <a:pt x="20078" y="4768"/>
                  </a:lnTo>
                  <a:lnTo>
                    <a:pt x="19470" y="3927"/>
                  </a:lnTo>
                  <a:lnTo>
                    <a:pt x="18557" y="4488"/>
                  </a:lnTo>
                  <a:lnTo>
                    <a:pt x="17645" y="3927"/>
                  </a:lnTo>
                  <a:lnTo>
                    <a:pt x="17645" y="2244"/>
                  </a:lnTo>
                  <a:lnTo>
                    <a:pt x="16428" y="2244"/>
                  </a:lnTo>
                  <a:lnTo>
                    <a:pt x="16123" y="3366"/>
                  </a:lnTo>
                  <a:lnTo>
                    <a:pt x="15515" y="3366"/>
                  </a:lnTo>
                  <a:lnTo>
                    <a:pt x="15515" y="4207"/>
                  </a:lnTo>
                  <a:lnTo>
                    <a:pt x="14602" y="5049"/>
                  </a:lnTo>
                  <a:lnTo>
                    <a:pt x="13994" y="5049"/>
                  </a:lnTo>
                  <a:lnTo>
                    <a:pt x="13994" y="8415"/>
                  </a:lnTo>
                  <a:lnTo>
                    <a:pt x="13081" y="8415"/>
                  </a:lnTo>
                  <a:lnTo>
                    <a:pt x="12777" y="7854"/>
                  </a:lnTo>
                  <a:lnTo>
                    <a:pt x="12169" y="8415"/>
                  </a:lnTo>
                  <a:lnTo>
                    <a:pt x="10952" y="8415"/>
                  </a:lnTo>
                  <a:lnTo>
                    <a:pt x="10952" y="8135"/>
                  </a:lnTo>
                  <a:lnTo>
                    <a:pt x="10343" y="7854"/>
                  </a:lnTo>
                  <a:lnTo>
                    <a:pt x="10343" y="6732"/>
                  </a:lnTo>
                  <a:lnTo>
                    <a:pt x="8822" y="3646"/>
                  </a:lnTo>
                  <a:lnTo>
                    <a:pt x="8214" y="3646"/>
                  </a:lnTo>
                  <a:lnTo>
                    <a:pt x="8214" y="3927"/>
                  </a:lnTo>
                  <a:lnTo>
                    <a:pt x="7605" y="3085"/>
                  </a:lnTo>
                  <a:lnTo>
                    <a:pt x="7909" y="2524"/>
                  </a:lnTo>
                  <a:lnTo>
                    <a:pt x="6692" y="1122"/>
                  </a:lnTo>
                  <a:lnTo>
                    <a:pt x="6084" y="1402"/>
                  </a:lnTo>
                  <a:lnTo>
                    <a:pt x="5780" y="2805"/>
                  </a:lnTo>
                  <a:lnTo>
                    <a:pt x="5171" y="2805"/>
                  </a:lnTo>
                  <a:lnTo>
                    <a:pt x="5171" y="0"/>
                  </a:lnTo>
                  <a:lnTo>
                    <a:pt x="4563" y="561"/>
                  </a:lnTo>
                  <a:lnTo>
                    <a:pt x="4259" y="0"/>
                  </a:lnTo>
                  <a:lnTo>
                    <a:pt x="3650" y="561"/>
                  </a:lnTo>
                  <a:lnTo>
                    <a:pt x="3650" y="1122"/>
                  </a:lnTo>
                  <a:lnTo>
                    <a:pt x="3954" y="2244"/>
                  </a:lnTo>
                  <a:lnTo>
                    <a:pt x="2738" y="2244"/>
                  </a:lnTo>
                  <a:lnTo>
                    <a:pt x="3042" y="3366"/>
                  </a:lnTo>
                  <a:lnTo>
                    <a:pt x="3042" y="3927"/>
                  </a:lnTo>
                  <a:lnTo>
                    <a:pt x="3954" y="3927"/>
                  </a:lnTo>
                  <a:lnTo>
                    <a:pt x="3954" y="5890"/>
                  </a:lnTo>
                  <a:lnTo>
                    <a:pt x="3346" y="8415"/>
                  </a:lnTo>
                  <a:lnTo>
                    <a:pt x="1521" y="9537"/>
                  </a:lnTo>
                  <a:lnTo>
                    <a:pt x="912" y="9818"/>
                  </a:lnTo>
                  <a:lnTo>
                    <a:pt x="608" y="10098"/>
                  </a:lnTo>
                  <a:lnTo>
                    <a:pt x="304" y="10940"/>
                  </a:lnTo>
                  <a:lnTo>
                    <a:pt x="304" y="12623"/>
                  </a:lnTo>
                  <a:lnTo>
                    <a:pt x="0" y="13184"/>
                  </a:lnTo>
                  <a:lnTo>
                    <a:pt x="1216" y="13184"/>
                  </a:lnTo>
                  <a:lnTo>
                    <a:pt x="1825" y="12903"/>
                  </a:lnTo>
                  <a:lnTo>
                    <a:pt x="3346" y="13184"/>
                  </a:lnTo>
                  <a:lnTo>
                    <a:pt x="3042" y="13745"/>
                  </a:lnTo>
                  <a:lnTo>
                    <a:pt x="2738" y="13745"/>
                  </a:lnTo>
                  <a:lnTo>
                    <a:pt x="3346" y="14306"/>
                  </a:lnTo>
                  <a:lnTo>
                    <a:pt x="3042" y="15148"/>
                  </a:lnTo>
                  <a:lnTo>
                    <a:pt x="3650" y="15709"/>
                  </a:lnTo>
                  <a:lnTo>
                    <a:pt x="4563" y="15709"/>
                  </a:lnTo>
                  <a:lnTo>
                    <a:pt x="4563" y="16270"/>
                  </a:lnTo>
                  <a:lnTo>
                    <a:pt x="4259" y="16550"/>
                  </a:lnTo>
                  <a:lnTo>
                    <a:pt x="4259" y="17672"/>
                  </a:lnTo>
                  <a:lnTo>
                    <a:pt x="3650" y="17672"/>
                  </a:lnTo>
                  <a:lnTo>
                    <a:pt x="3954" y="18514"/>
                  </a:lnTo>
                  <a:lnTo>
                    <a:pt x="5476" y="18514"/>
                  </a:lnTo>
                  <a:lnTo>
                    <a:pt x="5476" y="19636"/>
                  </a:lnTo>
                  <a:lnTo>
                    <a:pt x="6084" y="19916"/>
                  </a:lnTo>
                  <a:lnTo>
                    <a:pt x="7605" y="20197"/>
                  </a:lnTo>
                  <a:lnTo>
                    <a:pt x="8214" y="19636"/>
                  </a:lnTo>
                  <a:lnTo>
                    <a:pt x="8518" y="19916"/>
                  </a:lnTo>
                  <a:lnTo>
                    <a:pt x="8214" y="20758"/>
                  </a:lnTo>
                  <a:lnTo>
                    <a:pt x="10039" y="21600"/>
                  </a:lnTo>
                  <a:lnTo>
                    <a:pt x="10039" y="18233"/>
                  </a:lnTo>
                  <a:lnTo>
                    <a:pt x="10343" y="17953"/>
                  </a:lnTo>
                  <a:lnTo>
                    <a:pt x="12169" y="17953"/>
                  </a:lnTo>
                  <a:lnTo>
                    <a:pt x="12473" y="17672"/>
                  </a:lnTo>
                  <a:lnTo>
                    <a:pt x="13081" y="17672"/>
                  </a:lnTo>
                  <a:lnTo>
                    <a:pt x="13385" y="17953"/>
                  </a:lnTo>
                  <a:lnTo>
                    <a:pt x="14298" y="17672"/>
                  </a:lnTo>
                  <a:lnTo>
                    <a:pt x="14602" y="17953"/>
                  </a:lnTo>
                  <a:lnTo>
                    <a:pt x="14907" y="17672"/>
                  </a:lnTo>
                  <a:lnTo>
                    <a:pt x="15819" y="18233"/>
                  </a:lnTo>
                  <a:lnTo>
                    <a:pt x="15819" y="17672"/>
                  </a:lnTo>
                  <a:lnTo>
                    <a:pt x="16732" y="17672"/>
                  </a:lnTo>
                  <a:lnTo>
                    <a:pt x="18253" y="17392"/>
                  </a:lnTo>
                  <a:lnTo>
                    <a:pt x="18557" y="16550"/>
                  </a:lnTo>
                  <a:lnTo>
                    <a:pt x="19166" y="16270"/>
                  </a:lnTo>
                  <a:lnTo>
                    <a:pt x="19774" y="1627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9" name="AutoShape 19"/>
            <p:cNvSpPr/>
            <p:nvPr/>
          </p:nvSpPr>
          <p:spPr bwMode="auto">
            <a:xfrm>
              <a:off x="216233" y="2430684"/>
              <a:ext cx="2731684" cy="16334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456" y="19616"/>
                  </a:moveTo>
                  <a:lnTo>
                    <a:pt x="21170" y="20057"/>
                  </a:lnTo>
                  <a:lnTo>
                    <a:pt x="21027" y="19616"/>
                  </a:lnTo>
                  <a:lnTo>
                    <a:pt x="20741" y="20057"/>
                  </a:lnTo>
                  <a:lnTo>
                    <a:pt x="20884" y="21379"/>
                  </a:lnTo>
                  <a:lnTo>
                    <a:pt x="20741" y="21599"/>
                  </a:lnTo>
                  <a:lnTo>
                    <a:pt x="20312" y="21379"/>
                  </a:lnTo>
                  <a:lnTo>
                    <a:pt x="19883" y="20938"/>
                  </a:lnTo>
                  <a:lnTo>
                    <a:pt x="19883" y="20497"/>
                  </a:lnTo>
                  <a:lnTo>
                    <a:pt x="19454" y="20718"/>
                  </a:lnTo>
                  <a:lnTo>
                    <a:pt x="18309" y="20057"/>
                  </a:lnTo>
                  <a:lnTo>
                    <a:pt x="18309" y="19836"/>
                  </a:lnTo>
                  <a:lnTo>
                    <a:pt x="18596" y="19616"/>
                  </a:lnTo>
                  <a:lnTo>
                    <a:pt x="18596" y="19175"/>
                  </a:lnTo>
                  <a:lnTo>
                    <a:pt x="18309" y="18955"/>
                  </a:lnTo>
                  <a:lnTo>
                    <a:pt x="18452" y="18734"/>
                  </a:lnTo>
                  <a:lnTo>
                    <a:pt x="18166" y="18073"/>
                  </a:lnTo>
                  <a:lnTo>
                    <a:pt x="17594" y="18514"/>
                  </a:lnTo>
                  <a:lnTo>
                    <a:pt x="17451" y="18734"/>
                  </a:lnTo>
                  <a:lnTo>
                    <a:pt x="17165" y="18734"/>
                  </a:lnTo>
                  <a:lnTo>
                    <a:pt x="16593" y="17853"/>
                  </a:lnTo>
                  <a:lnTo>
                    <a:pt x="15449" y="19175"/>
                  </a:lnTo>
                  <a:lnTo>
                    <a:pt x="14876" y="19175"/>
                  </a:lnTo>
                  <a:lnTo>
                    <a:pt x="14733" y="19836"/>
                  </a:lnTo>
                  <a:lnTo>
                    <a:pt x="14447" y="19836"/>
                  </a:lnTo>
                  <a:lnTo>
                    <a:pt x="13589" y="20497"/>
                  </a:lnTo>
                  <a:lnTo>
                    <a:pt x="13017" y="20277"/>
                  </a:lnTo>
                  <a:lnTo>
                    <a:pt x="12731" y="19616"/>
                  </a:lnTo>
                  <a:lnTo>
                    <a:pt x="11729" y="19616"/>
                  </a:lnTo>
                  <a:lnTo>
                    <a:pt x="11872" y="18955"/>
                  </a:lnTo>
                  <a:lnTo>
                    <a:pt x="11300" y="18734"/>
                  </a:lnTo>
                  <a:lnTo>
                    <a:pt x="10728" y="18734"/>
                  </a:lnTo>
                  <a:lnTo>
                    <a:pt x="10442" y="19395"/>
                  </a:lnTo>
                  <a:lnTo>
                    <a:pt x="9870" y="20057"/>
                  </a:lnTo>
                  <a:lnTo>
                    <a:pt x="9584" y="20057"/>
                  </a:lnTo>
                  <a:lnTo>
                    <a:pt x="9727" y="18734"/>
                  </a:lnTo>
                  <a:lnTo>
                    <a:pt x="8153" y="18514"/>
                  </a:lnTo>
                  <a:lnTo>
                    <a:pt x="7581" y="17632"/>
                  </a:lnTo>
                  <a:lnTo>
                    <a:pt x="7295" y="17632"/>
                  </a:lnTo>
                  <a:lnTo>
                    <a:pt x="7009" y="17853"/>
                  </a:lnTo>
                  <a:lnTo>
                    <a:pt x="6437" y="17191"/>
                  </a:lnTo>
                  <a:lnTo>
                    <a:pt x="6007" y="16530"/>
                  </a:lnTo>
                  <a:lnTo>
                    <a:pt x="5721" y="16310"/>
                  </a:lnTo>
                  <a:lnTo>
                    <a:pt x="5006" y="14987"/>
                  </a:lnTo>
                  <a:lnTo>
                    <a:pt x="4863" y="14326"/>
                  </a:lnTo>
                  <a:lnTo>
                    <a:pt x="4720" y="14106"/>
                  </a:lnTo>
                  <a:lnTo>
                    <a:pt x="4434" y="14106"/>
                  </a:lnTo>
                  <a:lnTo>
                    <a:pt x="4005" y="12783"/>
                  </a:lnTo>
                  <a:lnTo>
                    <a:pt x="3719" y="12563"/>
                  </a:lnTo>
                  <a:lnTo>
                    <a:pt x="3433" y="11681"/>
                  </a:lnTo>
                  <a:lnTo>
                    <a:pt x="2860" y="10579"/>
                  </a:lnTo>
                  <a:lnTo>
                    <a:pt x="2574" y="10579"/>
                  </a:lnTo>
                  <a:lnTo>
                    <a:pt x="2145" y="11240"/>
                  </a:lnTo>
                  <a:lnTo>
                    <a:pt x="1716" y="10359"/>
                  </a:lnTo>
                  <a:lnTo>
                    <a:pt x="1144" y="9036"/>
                  </a:lnTo>
                  <a:lnTo>
                    <a:pt x="715" y="8375"/>
                  </a:lnTo>
                  <a:lnTo>
                    <a:pt x="572" y="7493"/>
                  </a:lnTo>
                  <a:lnTo>
                    <a:pt x="143" y="7714"/>
                  </a:lnTo>
                  <a:lnTo>
                    <a:pt x="0" y="7053"/>
                  </a:lnTo>
                  <a:lnTo>
                    <a:pt x="143" y="6832"/>
                  </a:lnTo>
                  <a:lnTo>
                    <a:pt x="286" y="4848"/>
                  </a:lnTo>
                  <a:lnTo>
                    <a:pt x="572" y="4628"/>
                  </a:lnTo>
                  <a:lnTo>
                    <a:pt x="858" y="5289"/>
                  </a:lnTo>
                  <a:lnTo>
                    <a:pt x="1144" y="5069"/>
                  </a:lnTo>
                  <a:lnTo>
                    <a:pt x="1430" y="5069"/>
                  </a:lnTo>
                  <a:lnTo>
                    <a:pt x="1287" y="3967"/>
                  </a:lnTo>
                  <a:lnTo>
                    <a:pt x="1430" y="3526"/>
                  </a:lnTo>
                  <a:lnTo>
                    <a:pt x="1001" y="3306"/>
                  </a:lnTo>
                  <a:lnTo>
                    <a:pt x="1001" y="2644"/>
                  </a:lnTo>
                  <a:lnTo>
                    <a:pt x="1144" y="1542"/>
                  </a:lnTo>
                  <a:lnTo>
                    <a:pt x="1430" y="1322"/>
                  </a:lnTo>
                  <a:lnTo>
                    <a:pt x="2145" y="1542"/>
                  </a:lnTo>
                  <a:lnTo>
                    <a:pt x="2717" y="1102"/>
                  </a:lnTo>
                  <a:lnTo>
                    <a:pt x="3147" y="0"/>
                  </a:lnTo>
                  <a:lnTo>
                    <a:pt x="3719" y="220"/>
                  </a:lnTo>
                  <a:lnTo>
                    <a:pt x="4863" y="881"/>
                  </a:lnTo>
                  <a:lnTo>
                    <a:pt x="5149" y="440"/>
                  </a:lnTo>
                  <a:lnTo>
                    <a:pt x="6007" y="661"/>
                  </a:lnTo>
                  <a:lnTo>
                    <a:pt x="6150" y="1542"/>
                  </a:lnTo>
                  <a:lnTo>
                    <a:pt x="7295" y="1983"/>
                  </a:lnTo>
                  <a:lnTo>
                    <a:pt x="7724" y="1542"/>
                  </a:lnTo>
                  <a:lnTo>
                    <a:pt x="9011" y="1542"/>
                  </a:lnTo>
                  <a:lnTo>
                    <a:pt x="9441" y="1102"/>
                  </a:lnTo>
                  <a:lnTo>
                    <a:pt x="11443" y="881"/>
                  </a:lnTo>
                  <a:lnTo>
                    <a:pt x="11872" y="1542"/>
                  </a:lnTo>
                  <a:lnTo>
                    <a:pt x="12445" y="1763"/>
                  </a:lnTo>
                  <a:lnTo>
                    <a:pt x="12731" y="1983"/>
                  </a:lnTo>
                  <a:lnTo>
                    <a:pt x="12874" y="2424"/>
                  </a:lnTo>
                  <a:lnTo>
                    <a:pt x="12588" y="2644"/>
                  </a:lnTo>
                  <a:lnTo>
                    <a:pt x="13017" y="2865"/>
                  </a:lnTo>
                  <a:lnTo>
                    <a:pt x="13017" y="3746"/>
                  </a:lnTo>
                  <a:lnTo>
                    <a:pt x="12588" y="4628"/>
                  </a:lnTo>
                  <a:lnTo>
                    <a:pt x="12731" y="5069"/>
                  </a:lnTo>
                  <a:lnTo>
                    <a:pt x="12588" y="6391"/>
                  </a:lnTo>
                  <a:lnTo>
                    <a:pt x="12445" y="6832"/>
                  </a:lnTo>
                  <a:lnTo>
                    <a:pt x="12731" y="8155"/>
                  </a:lnTo>
                  <a:lnTo>
                    <a:pt x="13160" y="8816"/>
                  </a:lnTo>
                  <a:lnTo>
                    <a:pt x="14018" y="8816"/>
                  </a:lnTo>
                  <a:lnTo>
                    <a:pt x="14876" y="10138"/>
                  </a:lnTo>
                  <a:lnTo>
                    <a:pt x="15449" y="10359"/>
                  </a:lnTo>
                  <a:lnTo>
                    <a:pt x="16736" y="11461"/>
                  </a:lnTo>
                  <a:lnTo>
                    <a:pt x="17308" y="11020"/>
                  </a:lnTo>
                  <a:lnTo>
                    <a:pt x="18166" y="12342"/>
                  </a:lnTo>
                  <a:lnTo>
                    <a:pt x="18023" y="13224"/>
                  </a:lnTo>
                  <a:lnTo>
                    <a:pt x="18596" y="13224"/>
                  </a:lnTo>
                  <a:lnTo>
                    <a:pt x="18596" y="13665"/>
                  </a:lnTo>
                  <a:lnTo>
                    <a:pt x="19025" y="13665"/>
                  </a:lnTo>
                  <a:lnTo>
                    <a:pt x="18882" y="13004"/>
                  </a:lnTo>
                  <a:lnTo>
                    <a:pt x="19168" y="13004"/>
                  </a:lnTo>
                  <a:lnTo>
                    <a:pt x="19311" y="13224"/>
                  </a:lnTo>
                  <a:lnTo>
                    <a:pt x="19597" y="13224"/>
                  </a:lnTo>
                  <a:lnTo>
                    <a:pt x="19597" y="12783"/>
                  </a:lnTo>
                  <a:lnTo>
                    <a:pt x="20026" y="12783"/>
                  </a:lnTo>
                  <a:lnTo>
                    <a:pt x="20312" y="12122"/>
                  </a:lnTo>
                  <a:lnTo>
                    <a:pt x="20598" y="11902"/>
                  </a:lnTo>
                  <a:lnTo>
                    <a:pt x="21027" y="12563"/>
                  </a:lnTo>
                  <a:lnTo>
                    <a:pt x="21027" y="13224"/>
                  </a:lnTo>
                  <a:lnTo>
                    <a:pt x="21600" y="14767"/>
                  </a:lnTo>
                  <a:lnTo>
                    <a:pt x="21313" y="14987"/>
                  </a:lnTo>
                  <a:lnTo>
                    <a:pt x="21600" y="15869"/>
                  </a:lnTo>
                  <a:lnTo>
                    <a:pt x="21600" y="16751"/>
                  </a:lnTo>
                  <a:lnTo>
                    <a:pt x="21456" y="1961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0" name="AutoShape 20"/>
            <p:cNvSpPr/>
            <p:nvPr/>
          </p:nvSpPr>
          <p:spPr bwMode="auto">
            <a:xfrm>
              <a:off x="2784711" y="3099921"/>
              <a:ext cx="1714453" cy="131571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81" y="16405"/>
                  </a:moveTo>
                  <a:lnTo>
                    <a:pt x="19781" y="16678"/>
                  </a:lnTo>
                  <a:lnTo>
                    <a:pt x="19553" y="17225"/>
                  </a:lnTo>
                  <a:lnTo>
                    <a:pt x="19098" y="17225"/>
                  </a:lnTo>
                  <a:lnTo>
                    <a:pt x="18871" y="16678"/>
                  </a:lnTo>
                  <a:lnTo>
                    <a:pt x="18644" y="16678"/>
                  </a:lnTo>
                  <a:lnTo>
                    <a:pt x="17962" y="14764"/>
                  </a:lnTo>
                  <a:lnTo>
                    <a:pt x="17279" y="14764"/>
                  </a:lnTo>
                  <a:lnTo>
                    <a:pt x="16825" y="14217"/>
                  </a:lnTo>
                  <a:lnTo>
                    <a:pt x="16597" y="14491"/>
                  </a:lnTo>
                  <a:lnTo>
                    <a:pt x="16370" y="15584"/>
                  </a:lnTo>
                  <a:lnTo>
                    <a:pt x="15688" y="15037"/>
                  </a:lnTo>
                  <a:lnTo>
                    <a:pt x="15688" y="15858"/>
                  </a:lnTo>
                  <a:lnTo>
                    <a:pt x="15233" y="16131"/>
                  </a:lnTo>
                  <a:lnTo>
                    <a:pt x="15006" y="15858"/>
                  </a:lnTo>
                  <a:lnTo>
                    <a:pt x="14551" y="15858"/>
                  </a:lnTo>
                  <a:lnTo>
                    <a:pt x="13869" y="15584"/>
                  </a:lnTo>
                  <a:lnTo>
                    <a:pt x="13414" y="16131"/>
                  </a:lnTo>
                  <a:lnTo>
                    <a:pt x="13642" y="16951"/>
                  </a:lnTo>
                  <a:lnTo>
                    <a:pt x="14324" y="16951"/>
                  </a:lnTo>
                  <a:lnTo>
                    <a:pt x="14551" y="18045"/>
                  </a:lnTo>
                  <a:lnTo>
                    <a:pt x="12959" y="18045"/>
                  </a:lnTo>
                  <a:lnTo>
                    <a:pt x="12505" y="17225"/>
                  </a:lnTo>
                  <a:lnTo>
                    <a:pt x="11823" y="17772"/>
                  </a:lnTo>
                  <a:lnTo>
                    <a:pt x="11141" y="17225"/>
                  </a:lnTo>
                  <a:lnTo>
                    <a:pt x="11141" y="15584"/>
                  </a:lnTo>
                  <a:lnTo>
                    <a:pt x="10231" y="15584"/>
                  </a:lnTo>
                  <a:lnTo>
                    <a:pt x="10231" y="16678"/>
                  </a:lnTo>
                  <a:lnTo>
                    <a:pt x="9549" y="16951"/>
                  </a:lnTo>
                  <a:lnTo>
                    <a:pt x="9549" y="17225"/>
                  </a:lnTo>
                  <a:lnTo>
                    <a:pt x="8867" y="18318"/>
                  </a:lnTo>
                  <a:lnTo>
                    <a:pt x="8412" y="18318"/>
                  </a:lnTo>
                  <a:lnTo>
                    <a:pt x="8412" y="21599"/>
                  </a:lnTo>
                  <a:lnTo>
                    <a:pt x="7730" y="21599"/>
                  </a:lnTo>
                  <a:lnTo>
                    <a:pt x="7503" y="21053"/>
                  </a:lnTo>
                  <a:lnTo>
                    <a:pt x="7048" y="21599"/>
                  </a:lnTo>
                  <a:lnTo>
                    <a:pt x="6138" y="21599"/>
                  </a:lnTo>
                  <a:lnTo>
                    <a:pt x="6138" y="21326"/>
                  </a:lnTo>
                  <a:lnTo>
                    <a:pt x="5684" y="21053"/>
                  </a:lnTo>
                  <a:lnTo>
                    <a:pt x="5684" y="19686"/>
                  </a:lnTo>
                  <a:lnTo>
                    <a:pt x="4547" y="16951"/>
                  </a:lnTo>
                  <a:lnTo>
                    <a:pt x="4092" y="16951"/>
                  </a:lnTo>
                  <a:lnTo>
                    <a:pt x="4092" y="17225"/>
                  </a:lnTo>
                  <a:lnTo>
                    <a:pt x="3637" y="16405"/>
                  </a:lnTo>
                  <a:lnTo>
                    <a:pt x="3865" y="16131"/>
                  </a:lnTo>
                  <a:lnTo>
                    <a:pt x="2955" y="14491"/>
                  </a:lnTo>
                  <a:lnTo>
                    <a:pt x="2501" y="14764"/>
                  </a:lnTo>
                  <a:lnTo>
                    <a:pt x="2273" y="15858"/>
                  </a:lnTo>
                  <a:lnTo>
                    <a:pt x="1818" y="16131"/>
                  </a:lnTo>
                  <a:lnTo>
                    <a:pt x="2046" y="8475"/>
                  </a:lnTo>
                  <a:lnTo>
                    <a:pt x="1591" y="7655"/>
                  </a:lnTo>
                  <a:lnTo>
                    <a:pt x="2046" y="7382"/>
                  </a:lnTo>
                  <a:lnTo>
                    <a:pt x="1136" y="5468"/>
                  </a:lnTo>
                  <a:lnTo>
                    <a:pt x="1136" y="4648"/>
                  </a:lnTo>
                  <a:lnTo>
                    <a:pt x="454" y="3827"/>
                  </a:lnTo>
                  <a:lnTo>
                    <a:pt x="0" y="3554"/>
                  </a:lnTo>
                  <a:lnTo>
                    <a:pt x="0" y="3281"/>
                  </a:lnTo>
                  <a:lnTo>
                    <a:pt x="227" y="2187"/>
                  </a:lnTo>
                  <a:lnTo>
                    <a:pt x="682" y="1640"/>
                  </a:lnTo>
                  <a:lnTo>
                    <a:pt x="454" y="1093"/>
                  </a:lnTo>
                  <a:lnTo>
                    <a:pt x="454" y="0"/>
                  </a:lnTo>
                  <a:lnTo>
                    <a:pt x="909" y="0"/>
                  </a:lnTo>
                  <a:lnTo>
                    <a:pt x="1136" y="546"/>
                  </a:lnTo>
                  <a:lnTo>
                    <a:pt x="1818" y="546"/>
                  </a:lnTo>
                  <a:lnTo>
                    <a:pt x="2501" y="1367"/>
                  </a:lnTo>
                  <a:lnTo>
                    <a:pt x="2501" y="2734"/>
                  </a:lnTo>
                  <a:lnTo>
                    <a:pt x="2955" y="2734"/>
                  </a:lnTo>
                  <a:lnTo>
                    <a:pt x="3637" y="4101"/>
                  </a:lnTo>
                  <a:lnTo>
                    <a:pt x="4320" y="3827"/>
                  </a:lnTo>
                  <a:lnTo>
                    <a:pt x="4320" y="3554"/>
                  </a:lnTo>
                  <a:lnTo>
                    <a:pt x="5002" y="4374"/>
                  </a:lnTo>
                  <a:lnTo>
                    <a:pt x="6138" y="4374"/>
                  </a:lnTo>
                  <a:lnTo>
                    <a:pt x="6366" y="3281"/>
                  </a:lnTo>
                  <a:lnTo>
                    <a:pt x="7275" y="3007"/>
                  </a:lnTo>
                  <a:lnTo>
                    <a:pt x="8185" y="3281"/>
                  </a:lnTo>
                  <a:lnTo>
                    <a:pt x="8640" y="2460"/>
                  </a:lnTo>
                  <a:lnTo>
                    <a:pt x="8412" y="1367"/>
                  </a:lnTo>
                  <a:lnTo>
                    <a:pt x="8412" y="1093"/>
                  </a:lnTo>
                  <a:lnTo>
                    <a:pt x="9094" y="1093"/>
                  </a:lnTo>
                  <a:lnTo>
                    <a:pt x="9549" y="820"/>
                  </a:lnTo>
                  <a:lnTo>
                    <a:pt x="9776" y="1640"/>
                  </a:lnTo>
                  <a:lnTo>
                    <a:pt x="10913" y="2460"/>
                  </a:lnTo>
                  <a:lnTo>
                    <a:pt x="11368" y="2460"/>
                  </a:lnTo>
                  <a:lnTo>
                    <a:pt x="11368" y="3007"/>
                  </a:lnTo>
                  <a:lnTo>
                    <a:pt x="11823" y="4648"/>
                  </a:lnTo>
                  <a:lnTo>
                    <a:pt x="12277" y="5194"/>
                  </a:lnTo>
                  <a:lnTo>
                    <a:pt x="13414" y="5468"/>
                  </a:lnTo>
                  <a:lnTo>
                    <a:pt x="14096" y="4374"/>
                  </a:lnTo>
                  <a:lnTo>
                    <a:pt x="14551" y="4648"/>
                  </a:lnTo>
                  <a:lnTo>
                    <a:pt x="14778" y="5194"/>
                  </a:lnTo>
                  <a:lnTo>
                    <a:pt x="15688" y="4921"/>
                  </a:lnTo>
                  <a:lnTo>
                    <a:pt x="16825" y="6015"/>
                  </a:lnTo>
                  <a:lnTo>
                    <a:pt x="18644" y="6562"/>
                  </a:lnTo>
                  <a:lnTo>
                    <a:pt x="20008" y="7655"/>
                  </a:lnTo>
                  <a:lnTo>
                    <a:pt x="20690" y="7929"/>
                  </a:lnTo>
                  <a:lnTo>
                    <a:pt x="21599" y="8749"/>
                  </a:lnTo>
                  <a:lnTo>
                    <a:pt x="21599" y="10116"/>
                  </a:lnTo>
                  <a:lnTo>
                    <a:pt x="21145" y="10116"/>
                  </a:lnTo>
                  <a:lnTo>
                    <a:pt x="20235" y="10663"/>
                  </a:lnTo>
                  <a:lnTo>
                    <a:pt x="18871" y="10663"/>
                  </a:lnTo>
                  <a:lnTo>
                    <a:pt x="18416" y="11210"/>
                  </a:lnTo>
                  <a:lnTo>
                    <a:pt x="18416" y="11483"/>
                  </a:lnTo>
                  <a:lnTo>
                    <a:pt x="18644" y="12030"/>
                  </a:lnTo>
                  <a:lnTo>
                    <a:pt x="18644" y="12303"/>
                  </a:lnTo>
                  <a:lnTo>
                    <a:pt x="18416" y="12850"/>
                  </a:lnTo>
                  <a:lnTo>
                    <a:pt x="18644" y="12850"/>
                  </a:lnTo>
                  <a:lnTo>
                    <a:pt x="19781" y="14491"/>
                  </a:lnTo>
                  <a:lnTo>
                    <a:pt x="20008" y="15584"/>
                  </a:lnTo>
                  <a:lnTo>
                    <a:pt x="19781" y="1640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1" name="AutoShape 21"/>
            <p:cNvSpPr/>
            <p:nvPr/>
          </p:nvSpPr>
          <p:spPr bwMode="auto">
            <a:xfrm>
              <a:off x="1790038" y="2182540"/>
              <a:ext cx="1770857" cy="12837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95" y="18514"/>
                  </a:moveTo>
                  <a:lnTo>
                    <a:pt x="18514" y="18794"/>
                  </a:lnTo>
                  <a:lnTo>
                    <a:pt x="18073" y="19916"/>
                  </a:lnTo>
                  <a:lnTo>
                    <a:pt x="16971" y="19916"/>
                  </a:lnTo>
                  <a:lnTo>
                    <a:pt x="16751" y="19355"/>
                  </a:lnTo>
                  <a:lnTo>
                    <a:pt x="16310" y="19075"/>
                  </a:lnTo>
                  <a:lnTo>
                    <a:pt x="16310" y="19355"/>
                  </a:lnTo>
                  <a:lnTo>
                    <a:pt x="15648" y="19636"/>
                  </a:lnTo>
                  <a:lnTo>
                    <a:pt x="14987" y="18233"/>
                  </a:lnTo>
                  <a:lnTo>
                    <a:pt x="14546" y="18233"/>
                  </a:lnTo>
                  <a:lnTo>
                    <a:pt x="14546" y="16831"/>
                  </a:lnTo>
                  <a:lnTo>
                    <a:pt x="13885" y="15989"/>
                  </a:lnTo>
                  <a:lnTo>
                    <a:pt x="13444" y="15989"/>
                  </a:lnTo>
                  <a:lnTo>
                    <a:pt x="13004" y="15428"/>
                  </a:lnTo>
                  <a:lnTo>
                    <a:pt x="12563" y="15428"/>
                  </a:lnTo>
                  <a:lnTo>
                    <a:pt x="12563" y="16550"/>
                  </a:lnTo>
                  <a:lnTo>
                    <a:pt x="12783" y="16831"/>
                  </a:lnTo>
                  <a:lnTo>
                    <a:pt x="12342" y="17392"/>
                  </a:lnTo>
                  <a:lnTo>
                    <a:pt x="12122" y="18794"/>
                  </a:lnTo>
                  <a:lnTo>
                    <a:pt x="12342" y="19355"/>
                  </a:lnTo>
                  <a:lnTo>
                    <a:pt x="12563" y="19355"/>
                  </a:lnTo>
                  <a:lnTo>
                    <a:pt x="12122" y="19636"/>
                  </a:lnTo>
                  <a:lnTo>
                    <a:pt x="11681" y="20477"/>
                  </a:lnTo>
                  <a:lnTo>
                    <a:pt x="11020" y="20477"/>
                  </a:lnTo>
                  <a:lnTo>
                    <a:pt x="11020" y="21038"/>
                  </a:lnTo>
                  <a:lnTo>
                    <a:pt x="10579" y="21319"/>
                  </a:lnTo>
                  <a:lnTo>
                    <a:pt x="10359" y="20758"/>
                  </a:lnTo>
                  <a:lnTo>
                    <a:pt x="9918" y="20758"/>
                  </a:lnTo>
                  <a:lnTo>
                    <a:pt x="10138" y="21319"/>
                  </a:lnTo>
                  <a:lnTo>
                    <a:pt x="9697" y="21600"/>
                  </a:lnTo>
                  <a:lnTo>
                    <a:pt x="9257" y="21038"/>
                  </a:lnTo>
                  <a:lnTo>
                    <a:pt x="8595" y="21038"/>
                  </a:lnTo>
                  <a:lnTo>
                    <a:pt x="8816" y="19916"/>
                  </a:lnTo>
                  <a:lnTo>
                    <a:pt x="7273" y="18233"/>
                  </a:lnTo>
                  <a:lnTo>
                    <a:pt x="6391" y="18794"/>
                  </a:lnTo>
                  <a:lnTo>
                    <a:pt x="4628" y="17392"/>
                  </a:lnTo>
                  <a:lnTo>
                    <a:pt x="3746" y="17392"/>
                  </a:lnTo>
                  <a:lnTo>
                    <a:pt x="2424" y="15428"/>
                  </a:lnTo>
                  <a:lnTo>
                    <a:pt x="1102" y="15428"/>
                  </a:lnTo>
                  <a:lnTo>
                    <a:pt x="440" y="14587"/>
                  </a:lnTo>
                  <a:lnTo>
                    <a:pt x="0" y="12903"/>
                  </a:lnTo>
                  <a:lnTo>
                    <a:pt x="220" y="12342"/>
                  </a:lnTo>
                  <a:lnTo>
                    <a:pt x="440" y="10659"/>
                  </a:lnTo>
                  <a:lnTo>
                    <a:pt x="220" y="9818"/>
                  </a:lnTo>
                  <a:lnTo>
                    <a:pt x="881" y="8696"/>
                  </a:lnTo>
                  <a:lnTo>
                    <a:pt x="881" y="7854"/>
                  </a:lnTo>
                  <a:lnTo>
                    <a:pt x="220" y="7574"/>
                  </a:lnTo>
                  <a:lnTo>
                    <a:pt x="440" y="7293"/>
                  </a:lnTo>
                  <a:lnTo>
                    <a:pt x="1322" y="7293"/>
                  </a:lnTo>
                  <a:lnTo>
                    <a:pt x="1542" y="7012"/>
                  </a:lnTo>
                  <a:lnTo>
                    <a:pt x="2865" y="7854"/>
                  </a:lnTo>
                  <a:lnTo>
                    <a:pt x="2865" y="6732"/>
                  </a:lnTo>
                  <a:lnTo>
                    <a:pt x="2644" y="6451"/>
                  </a:lnTo>
                  <a:lnTo>
                    <a:pt x="2644" y="5610"/>
                  </a:lnTo>
                  <a:lnTo>
                    <a:pt x="3526" y="4768"/>
                  </a:lnTo>
                  <a:lnTo>
                    <a:pt x="3306" y="3927"/>
                  </a:lnTo>
                  <a:lnTo>
                    <a:pt x="2424" y="2524"/>
                  </a:lnTo>
                  <a:lnTo>
                    <a:pt x="2644" y="1122"/>
                  </a:lnTo>
                  <a:lnTo>
                    <a:pt x="4187" y="561"/>
                  </a:lnTo>
                  <a:lnTo>
                    <a:pt x="7053" y="280"/>
                  </a:lnTo>
                  <a:lnTo>
                    <a:pt x="7934" y="0"/>
                  </a:lnTo>
                  <a:lnTo>
                    <a:pt x="9477" y="841"/>
                  </a:lnTo>
                  <a:lnTo>
                    <a:pt x="10579" y="1402"/>
                  </a:lnTo>
                  <a:lnTo>
                    <a:pt x="11681" y="2244"/>
                  </a:lnTo>
                  <a:lnTo>
                    <a:pt x="12563" y="3646"/>
                  </a:lnTo>
                  <a:lnTo>
                    <a:pt x="13004" y="1963"/>
                  </a:lnTo>
                  <a:lnTo>
                    <a:pt x="13004" y="1683"/>
                  </a:lnTo>
                  <a:lnTo>
                    <a:pt x="13885" y="2244"/>
                  </a:lnTo>
                  <a:lnTo>
                    <a:pt x="14546" y="2524"/>
                  </a:lnTo>
                  <a:lnTo>
                    <a:pt x="16089" y="2244"/>
                  </a:lnTo>
                  <a:lnTo>
                    <a:pt x="16310" y="3366"/>
                  </a:lnTo>
                  <a:lnTo>
                    <a:pt x="17632" y="4488"/>
                  </a:lnTo>
                  <a:lnTo>
                    <a:pt x="18073" y="4207"/>
                  </a:lnTo>
                  <a:lnTo>
                    <a:pt x="20057" y="6732"/>
                  </a:lnTo>
                  <a:lnTo>
                    <a:pt x="20057" y="6171"/>
                  </a:lnTo>
                  <a:lnTo>
                    <a:pt x="20938" y="7293"/>
                  </a:lnTo>
                  <a:lnTo>
                    <a:pt x="21159" y="8135"/>
                  </a:lnTo>
                  <a:lnTo>
                    <a:pt x="21379" y="10098"/>
                  </a:lnTo>
                  <a:lnTo>
                    <a:pt x="21600" y="11781"/>
                  </a:lnTo>
                  <a:lnTo>
                    <a:pt x="21379" y="12623"/>
                  </a:lnTo>
                  <a:lnTo>
                    <a:pt x="20718" y="12623"/>
                  </a:lnTo>
                  <a:lnTo>
                    <a:pt x="20497" y="13745"/>
                  </a:lnTo>
                  <a:lnTo>
                    <a:pt x="19616" y="14306"/>
                  </a:lnTo>
                  <a:lnTo>
                    <a:pt x="19616" y="14867"/>
                  </a:lnTo>
                  <a:lnTo>
                    <a:pt x="20277" y="15148"/>
                  </a:lnTo>
                  <a:lnTo>
                    <a:pt x="20057" y="15428"/>
                  </a:lnTo>
                  <a:lnTo>
                    <a:pt x="19395" y="15989"/>
                  </a:lnTo>
                  <a:lnTo>
                    <a:pt x="18514" y="15709"/>
                  </a:lnTo>
                  <a:lnTo>
                    <a:pt x="18073" y="15709"/>
                  </a:lnTo>
                  <a:lnTo>
                    <a:pt x="17853" y="16270"/>
                  </a:lnTo>
                  <a:lnTo>
                    <a:pt x="18293" y="17111"/>
                  </a:lnTo>
                  <a:lnTo>
                    <a:pt x="19175" y="17392"/>
                  </a:lnTo>
                  <a:lnTo>
                    <a:pt x="19616" y="17672"/>
                  </a:lnTo>
                  <a:lnTo>
                    <a:pt x="19395" y="1851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2" name="AutoShape 22"/>
            <p:cNvSpPr/>
            <p:nvPr/>
          </p:nvSpPr>
          <p:spPr bwMode="auto">
            <a:xfrm>
              <a:off x="5005337" y="3814275"/>
              <a:ext cx="687805" cy="88709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26" y="2037"/>
                  </a:moveTo>
                  <a:lnTo>
                    <a:pt x="19894" y="3667"/>
                  </a:lnTo>
                  <a:lnTo>
                    <a:pt x="21600" y="4483"/>
                  </a:lnTo>
                  <a:lnTo>
                    <a:pt x="21600" y="6928"/>
                  </a:lnTo>
                  <a:lnTo>
                    <a:pt x="19326" y="7743"/>
                  </a:lnTo>
                  <a:lnTo>
                    <a:pt x="19326" y="8150"/>
                  </a:lnTo>
                  <a:lnTo>
                    <a:pt x="17052" y="8150"/>
                  </a:lnTo>
                  <a:lnTo>
                    <a:pt x="15915" y="8966"/>
                  </a:lnTo>
                  <a:lnTo>
                    <a:pt x="15915" y="10188"/>
                  </a:lnTo>
                  <a:lnTo>
                    <a:pt x="16484" y="10596"/>
                  </a:lnTo>
                  <a:lnTo>
                    <a:pt x="14778" y="12226"/>
                  </a:lnTo>
                  <a:lnTo>
                    <a:pt x="13642" y="12226"/>
                  </a:lnTo>
                  <a:lnTo>
                    <a:pt x="13642" y="15486"/>
                  </a:lnTo>
                  <a:lnTo>
                    <a:pt x="12505" y="16301"/>
                  </a:lnTo>
                  <a:lnTo>
                    <a:pt x="11936" y="18339"/>
                  </a:lnTo>
                  <a:lnTo>
                    <a:pt x="11368" y="19562"/>
                  </a:lnTo>
                  <a:lnTo>
                    <a:pt x="11368" y="19969"/>
                  </a:lnTo>
                  <a:lnTo>
                    <a:pt x="10800" y="21192"/>
                  </a:lnTo>
                  <a:lnTo>
                    <a:pt x="9663" y="21192"/>
                  </a:lnTo>
                  <a:lnTo>
                    <a:pt x="9094" y="20784"/>
                  </a:lnTo>
                  <a:lnTo>
                    <a:pt x="4547" y="21600"/>
                  </a:lnTo>
                  <a:lnTo>
                    <a:pt x="3978" y="21192"/>
                  </a:lnTo>
                  <a:lnTo>
                    <a:pt x="5684" y="18747"/>
                  </a:lnTo>
                  <a:lnTo>
                    <a:pt x="3978" y="18339"/>
                  </a:lnTo>
                  <a:lnTo>
                    <a:pt x="2842" y="18747"/>
                  </a:lnTo>
                  <a:lnTo>
                    <a:pt x="1705" y="18339"/>
                  </a:lnTo>
                  <a:lnTo>
                    <a:pt x="1705" y="16301"/>
                  </a:lnTo>
                  <a:lnTo>
                    <a:pt x="2842" y="15894"/>
                  </a:lnTo>
                  <a:lnTo>
                    <a:pt x="3410" y="15894"/>
                  </a:lnTo>
                  <a:lnTo>
                    <a:pt x="3410" y="14671"/>
                  </a:lnTo>
                  <a:lnTo>
                    <a:pt x="2273" y="14671"/>
                  </a:lnTo>
                  <a:lnTo>
                    <a:pt x="2273" y="13856"/>
                  </a:lnTo>
                  <a:lnTo>
                    <a:pt x="1136" y="13449"/>
                  </a:lnTo>
                  <a:lnTo>
                    <a:pt x="1136" y="11003"/>
                  </a:lnTo>
                  <a:lnTo>
                    <a:pt x="0" y="10188"/>
                  </a:lnTo>
                  <a:lnTo>
                    <a:pt x="568" y="8966"/>
                  </a:lnTo>
                  <a:lnTo>
                    <a:pt x="2273" y="7743"/>
                  </a:lnTo>
                  <a:lnTo>
                    <a:pt x="2273" y="6520"/>
                  </a:lnTo>
                  <a:lnTo>
                    <a:pt x="1705" y="6113"/>
                  </a:lnTo>
                  <a:lnTo>
                    <a:pt x="2273" y="5298"/>
                  </a:lnTo>
                  <a:lnTo>
                    <a:pt x="1136" y="4075"/>
                  </a:lnTo>
                  <a:lnTo>
                    <a:pt x="2273" y="3260"/>
                  </a:lnTo>
                  <a:lnTo>
                    <a:pt x="3978" y="2852"/>
                  </a:lnTo>
                  <a:lnTo>
                    <a:pt x="7957" y="1222"/>
                  </a:lnTo>
                  <a:lnTo>
                    <a:pt x="10231" y="407"/>
                  </a:lnTo>
                  <a:lnTo>
                    <a:pt x="11936" y="407"/>
                  </a:lnTo>
                  <a:lnTo>
                    <a:pt x="13073" y="0"/>
                  </a:lnTo>
                  <a:lnTo>
                    <a:pt x="13642" y="407"/>
                  </a:lnTo>
                  <a:lnTo>
                    <a:pt x="13073" y="815"/>
                  </a:lnTo>
                  <a:lnTo>
                    <a:pt x="13073" y="1630"/>
                  </a:lnTo>
                  <a:lnTo>
                    <a:pt x="14778" y="1630"/>
                  </a:lnTo>
                  <a:lnTo>
                    <a:pt x="14778" y="815"/>
                  </a:lnTo>
                  <a:lnTo>
                    <a:pt x="15347" y="0"/>
                  </a:lnTo>
                  <a:lnTo>
                    <a:pt x="16484" y="815"/>
                  </a:lnTo>
                  <a:lnTo>
                    <a:pt x="17052" y="1630"/>
                  </a:lnTo>
                  <a:lnTo>
                    <a:pt x="19326" y="1630"/>
                  </a:lnTo>
                  <a:lnTo>
                    <a:pt x="19326" y="203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3" name="AutoShape 23"/>
            <p:cNvSpPr/>
            <p:nvPr/>
          </p:nvSpPr>
          <p:spPr bwMode="auto">
            <a:xfrm>
              <a:off x="4317150" y="3814275"/>
              <a:ext cx="794986" cy="8701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636" y="4153"/>
                  </a:moveTo>
                  <a:lnTo>
                    <a:pt x="20618" y="5400"/>
                  </a:lnTo>
                  <a:lnTo>
                    <a:pt x="20127" y="6230"/>
                  </a:lnTo>
                  <a:lnTo>
                    <a:pt x="21109" y="6646"/>
                  </a:lnTo>
                  <a:lnTo>
                    <a:pt x="19145" y="9138"/>
                  </a:lnTo>
                  <a:lnTo>
                    <a:pt x="18654" y="10384"/>
                  </a:lnTo>
                  <a:lnTo>
                    <a:pt x="19636" y="11215"/>
                  </a:lnTo>
                  <a:lnTo>
                    <a:pt x="19636" y="13707"/>
                  </a:lnTo>
                  <a:lnTo>
                    <a:pt x="20618" y="14123"/>
                  </a:lnTo>
                  <a:lnTo>
                    <a:pt x="20127" y="14953"/>
                  </a:lnTo>
                  <a:lnTo>
                    <a:pt x="21599" y="14953"/>
                  </a:lnTo>
                  <a:lnTo>
                    <a:pt x="21599" y="16199"/>
                  </a:lnTo>
                  <a:lnTo>
                    <a:pt x="21109" y="16199"/>
                  </a:lnTo>
                  <a:lnTo>
                    <a:pt x="20127" y="16615"/>
                  </a:lnTo>
                  <a:lnTo>
                    <a:pt x="20127" y="18692"/>
                  </a:lnTo>
                  <a:lnTo>
                    <a:pt x="19636" y="19107"/>
                  </a:lnTo>
                  <a:lnTo>
                    <a:pt x="16199" y="19107"/>
                  </a:lnTo>
                  <a:lnTo>
                    <a:pt x="16690" y="20769"/>
                  </a:lnTo>
                  <a:lnTo>
                    <a:pt x="15218" y="20769"/>
                  </a:lnTo>
                  <a:lnTo>
                    <a:pt x="13745" y="19523"/>
                  </a:lnTo>
                  <a:lnTo>
                    <a:pt x="13254" y="19938"/>
                  </a:lnTo>
                  <a:lnTo>
                    <a:pt x="13254" y="21184"/>
                  </a:lnTo>
                  <a:lnTo>
                    <a:pt x="12272" y="21184"/>
                  </a:lnTo>
                  <a:lnTo>
                    <a:pt x="11781" y="21599"/>
                  </a:lnTo>
                  <a:lnTo>
                    <a:pt x="10309" y="21599"/>
                  </a:lnTo>
                  <a:lnTo>
                    <a:pt x="10309" y="19938"/>
                  </a:lnTo>
                  <a:lnTo>
                    <a:pt x="9327" y="19938"/>
                  </a:lnTo>
                  <a:lnTo>
                    <a:pt x="9327" y="20769"/>
                  </a:lnTo>
                  <a:lnTo>
                    <a:pt x="8345" y="20769"/>
                  </a:lnTo>
                  <a:lnTo>
                    <a:pt x="8836" y="18276"/>
                  </a:lnTo>
                  <a:lnTo>
                    <a:pt x="9327" y="17446"/>
                  </a:lnTo>
                  <a:lnTo>
                    <a:pt x="9327" y="15369"/>
                  </a:lnTo>
                  <a:lnTo>
                    <a:pt x="8836" y="14953"/>
                  </a:lnTo>
                  <a:lnTo>
                    <a:pt x="5890" y="15369"/>
                  </a:lnTo>
                  <a:lnTo>
                    <a:pt x="5890" y="16199"/>
                  </a:lnTo>
                  <a:lnTo>
                    <a:pt x="4418" y="16615"/>
                  </a:lnTo>
                  <a:lnTo>
                    <a:pt x="3927" y="15784"/>
                  </a:lnTo>
                  <a:lnTo>
                    <a:pt x="3436" y="16615"/>
                  </a:lnTo>
                  <a:lnTo>
                    <a:pt x="1963" y="16199"/>
                  </a:lnTo>
                  <a:lnTo>
                    <a:pt x="1963" y="15784"/>
                  </a:lnTo>
                  <a:lnTo>
                    <a:pt x="1472" y="15784"/>
                  </a:lnTo>
                  <a:lnTo>
                    <a:pt x="1472" y="14953"/>
                  </a:lnTo>
                  <a:lnTo>
                    <a:pt x="981" y="13707"/>
                  </a:lnTo>
                  <a:lnTo>
                    <a:pt x="1963" y="13292"/>
                  </a:lnTo>
                  <a:lnTo>
                    <a:pt x="1472" y="12461"/>
                  </a:lnTo>
                  <a:lnTo>
                    <a:pt x="0" y="12461"/>
                  </a:lnTo>
                  <a:lnTo>
                    <a:pt x="0" y="11630"/>
                  </a:lnTo>
                  <a:lnTo>
                    <a:pt x="1472" y="9969"/>
                  </a:lnTo>
                  <a:lnTo>
                    <a:pt x="1472" y="8723"/>
                  </a:lnTo>
                  <a:lnTo>
                    <a:pt x="1963" y="8307"/>
                  </a:lnTo>
                  <a:lnTo>
                    <a:pt x="1472" y="7061"/>
                  </a:lnTo>
                  <a:lnTo>
                    <a:pt x="981" y="7061"/>
                  </a:lnTo>
                  <a:lnTo>
                    <a:pt x="1472" y="6230"/>
                  </a:lnTo>
                  <a:lnTo>
                    <a:pt x="981" y="4153"/>
                  </a:lnTo>
                  <a:lnTo>
                    <a:pt x="2945" y="1661"/>
                  </a:lnTo>
                  <a:lnTo>
                    <a:pt x="4909" y="1661"/>
                  </a:lnTo>
                  <a:lnTo>
                    <a:pt x="6381" y="2076"/>
                  </a:lnTo>
                  <a:lnTo>
                    <a:pt x="5890" y="415"/>
                  </a:lnTo>
                  <a:lnTo>
                    <a:pt x="6872" y="0"/>
                  </a:lnTo>
                  <a:lnTo>
                    <a:pt x="9327" y="830"/>
                  </a:lnTo>
                  <a:lnTo>
                    <a:pt x="11290" y="830"/>
                  </a:lnTo>
                  <a:lnTo>
                    <a:pt x="12763" y="2076"/>
                  </a:lnTo>
                  <a:lnTo>
                    <a:pt x="15218" y="2076"/>
                  </a:lnTo>
                  <a:lnTo>
                    <a:pt x="15709" y="2492"/>
                  </a:lnTo>
                  <a:lnTo>
                    <a:pt x="17672" y="1661"/>
                  </a:lnTo>
                  <a:lnTo>
                    <a:pt x="18654" y="1661"/>
                  </a:lnTo>
                  <a:lnTo>
                    <a:pt x="18654" y="4153"/>
                  </a:lnTo>
                  <a:lnTo>
                    <a:pt x="19636" y="415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 name="AutoShape 24"/>
            <p:cNvSpPr/>
            <p:nvPr/>
          </p:nvSpPr>
          <p:spPr bwMode="auto">
            <a:xfrm>
              <a:off x="4247579" y="3317987"/>
              <a:ext cx="1101476" cy="66340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6740"/>
                  </a:moveTo>
                  <a:lnTo>
                    <a:pt x="19829" y="17820"/>
                  </a:lnTo>
                  <a:lnTo>
                    <a:pt x="17350" y="19980"/>
                  </a:lnTo>
                  <a:lnTo>
                    <a:pt x="16288" y="20520"/>
                  </a:lnTo>
                  <a:lnTo>
                    <a:pt x="15580" y="21600"/>
                  </a:lnTo>
                  <a:lnTo>
                    <a:pt x="14518" y="21600"/>
                  </a:lnTo>
                  <a:lnTo>
                    <a:pt x="14872" y="18360"/>
                  </a:lnTo>
                  <a:lnTo>
                    <a:pt x="14163" y="18360"/>
                  </a:lnTo>
                  <a:lnTo>
                    <a:pt x="12747" y="19440"/>
                  </a:lnTo>
                  <a:lnTo>
                    <a:pt x="12393" y="18900"/>
                  </a:lnTo>
                  <a:lnTo>
                    <a:pt x="10622" y="18900"/>
                  </a:lnTo>
                  <a:lnTo>
                    <a:pt x="9914" y="17280"/>
                  </a:lnTo>
                  <a:lnTo>
                    <a:pt x="8144" y="17280"/>
                  </a:lnTo>
                  <a:lnTo>
                    <a:pt x="6373" y="16200"/>
                  </a:lnTo>
                  <a:lnTo>
                    <a:pt x="5665" y="16740"/>
                  </a:lnTo>
                  <a:lnTo>
                    <a:pt x="6019" y="18900"/>
                  </a:lnTo>
                  <a:lnTo>
                    <a:pt x="4957" y="18360"/>
                  </a:lnTo>
                  <a:lnTo>
                    <a:pt x="3540" y="18360"/>
                  </a:lnTo>
                  <a:lnTo>
                    <a:pt x="2124" y="21600"/>
                  </a:lnTo>
                  <a:lnTo>
                    <a:pt x="354" y="18360"/>
                  </a:lnTo>
                  <a:lnTo>
                    <a:pt x="0" y="18360"/>
                  </a:lnTo>
                  <a:lnTo>
                    <a:pt x="354" y="17280"/>
                  </a:lnTo>
                  <a:lnTo>
                    <a:pt x="708" y="16740"/>
                  </a:lnTo>
                  <a:lnTo>
                    <a:pt x="0" y="15660"/>
                  </a:lnTo>
                  <a:lnTo>
                    <a:pt x="0" y="15120"/>
                  </a:lnTo>
                  <a:lnTo>
                    <a:pt x="708" y="14040"/>
                  </a:lnTo>
                  <a:lnTo>
                    <a:pt x="3186" y="14040"/>
                  </a:lnTo>
                  <a:lnTo>
                    <a:pt x="4249" y="12960"/>
                  </a:lnTo>
                  <a:lnTo>
                    <a:pt x="4957" y="12420"/>
                  </a:lnTo>
                  <a:lnTo>
                    <a:pt x="4957" y="10800"/>
                  </a:lnTo>
                  <a:lnTo>
                    <a:pt x="3540" y="8099"/>
                  </a:lnTo>
                  <a:lnTo>
                    <a:pt x="3186" y="5399"/>
                  </a:lnTo>
                  <a:lnTo>
                    <a:pt x="3895" y="3779"/>
                  </a:lnTo>
                  <a:lnTo>
                    <a:pt x="3895" y="2699"/>
                  </a:lnTo>
                  <a:lnTo>
                    <a:pt x="3186" y="539"/>
                  </a:lnTo>
                  <a:lnTo>
                    <a:pt x="5665" y="539"/>
                  </a:lnTo>
                  <a:lnTo>
                    <a:pt x="6373" y="1079"/>
                  </a:lnTo>
                  <a:lnTo>
                    <a:pt x="7436" y="0"/>
                  </a:lnTo>
                  <a:lnTo>
                    <a:pt x="9206" y="4859"/>
                  </a:lnTo>
                  <a:lnTo>
                    <a:pt x="12393" y="4859"/>
                  </a:lnTo>
                  <a:lnTo>
                    <a:pt x="13101" y="5399"/>
                  </a:lnTo>
                  <a:lnTo>
                    <a:pt x="13809" y="4859"/>
                  </a:lnTo>
                  <a:lnTo>
                    <a:pt x="14872" y="5939"/>
                  </a:lnTo>
                  <a:lnTo>
                    <a:pt x="14872" y="7559"/>
                  </a:lnTo>
                  <a:lnTo>
                    <a:pt x="15580" y="8639"/>
                  </a:lnTo>
                  <a:lnTo>
                    <a:pt x="15934" y="7559"/>
                  </a:lnTo>
                  <a:lnTo>
                    <a:pt x="16642" y="8639"/>
                  </a:lnTo>
                  <a:lnTo>
                    <a:pt x="18059" y="8639"/>
                  </a:lnTo>
                  <a:lnTo>
                    <a:pt x="18413" y="8099"/>
                  </a:lnTo>
                  <a:lnTo>
                    <a:pt x="20537" y="10259"/>
                  </a:lnTo>
                  <a:lnTo>
                    <a:pt x="20891" y="12960"/>
                  </a:lnTo>
                  <a:lnTo>
                    <a:pt x="20891" y="14580"/>
                  </a:lnTo>
                  <a:lnTo>
                    <a:pt x="21600" y="1674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5" name="AutoShape 25"/>
            <p:cNvSpPr/>
            <p:nvPr/>
          </p:nvSpPr>
          <p:spPr bwMode="auto">
            <a:xfrm>
              <a:off x="5131316" y="3083003"/>
              <a:ext cx="685931" cy="80062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684" y="449"/>
                  </a:moveTo>
                  <a:lnTo>
                    <a:pt x="6252" y="0"/>
                  </a:lnTo>
                  <a:lnTo>
                    <a:pt x="8526" y="449"/>
                  </a:lnTo>
                  <a:lnTo>
                    <a:pt x="9094" y="1799"/>
                  </a:lnTo>
                  <a:lnTo>
                    <a:pt x="10800" y="1799"/>
                  </a:lnTo>
                  <a:lnTo>
                    <a:pt x="12505" y="3599"/>
                  </a:lnTo>
                  <a:lnTo>
                    <a:pt x="13073" y="3149"/>
                  </a:lnTo>
                  <a:lnTo>
                    <a:pt x="14210" y="5399"/>
                  </a:lnTo>
                  <a:lnTo>
                    <a:pt x="15915" y="7649"/>
                  </a:lnTo>
                  <a:lnTo>
                    <a:pt x="17052" y="7649"/>
                  </a:lnTo>
                  <a:lnTo>
                    <a:pt x="18189" y="6749"/>
                  </a:lnTo>
                  <a:lnTo>
                    <a:pt x="19326" y="8099"/>
                  </a:lnTo>
                  <a:lnTo>
                    <a:pt x="18189" y="8999"/>
                  </a:lnTo>
                  <a:lnTo>
                    <a:pt x="17621" y="8099"/>
                  </a:lnTo>
                  <a:lnTo>
                    <a:pt x="16484" y="8099"/>
                  </a:lnTo>
                  <a:lnTo>
                    <a:pt x="16484" y="9899"/>
                  </a:lnTo>
                  <a:lnTo>
                    <a:pt x="15915" y="10800"/>
                  </a:lnTo>
                  <a:lnTo>
                    <a:pt x="17621" y="12600"/>
                  </a:lnTo>
                  <a:lnTo>
                    <a:pt x="17621" y="13950"/>
                  </a:lnTo>
                  <a:lnTo>
                    <a:pt x="20463" y="13950"/>
                  </a:lnTo>
                  <a:lnTo>
                    <a:pt x="21599" y="14850"/>
                  </a:lnTo>
                  <a:lnTo>
                    <a:pt x="20463" y="16650"/>
                  </a:lnTo>
                  <a:lnTo>
                    <a:pt x="21031" y="18000"/>
                  </a:lnTo>
                  <a:lnTo>
                    <a:pt x="19894" y="18000"/>
                  </a:lnTo>
                  <a:lnTo>
                    <a:pt x="19894" y="17550"/>
                  </a:lnTo>
                  <a:lnTo>
                    <a:pt x="18757" y="17550"/>
                  </a:lnTo>
                  <a:lnTo>
                    <a:pt x="18757" y="18450"/>
                  </a:lnTo>
                  <a:lnTo>
                    <a:pt x="19326" y="19350"/>
                  </a:lnTo>
                  <a:lnTo>
                    <a:pt x="18757" y="19350"/>
                  </a:lnTo>
                  <a:lnTo>
                    <a:pt x="18757" y="20250"/>
                  </a:lnTo>
                  <a:lnTo>
                    <a:pt x="16484" y="21600"/>
                  </a:lnTo>
                  <a:lnTo>
                    <a:pt x="15915" y="21600"/>
                  </a:lnTo>
                  <a:lnTo>
                    <a:pt x="15347" y="21150"/>
                  </a:lnTo>
                  <a:lnTo>
                    <a:pt x="13073" y="21600"/>
                  </a:lnTo>
                  <a:lnTo>
                    <a:pt x="11936" y="19800"/>
                  </a:lnTo>
                  <a:lnTo>
                    <a:pt x="10800" y="20700"/>
                  </a:lnTo>
                  <a:lnTo>
                    <a:pt x="10800" y="21600"/>
                  </a:lnTo>
                  <a:lnTo>
                    <a:pt x="9094" y="21600"/>
                  </a:lnTo>
                  <a:lnTo>
                    <a:pt x="9094" y="20700"/>
                  </a:lnTo>
                  <a:lnTo>
                    <a:pt x="9663" y="20250"/>
                  </a:lnTo>
                  <a:lnTo>
                    <a:pt x="9094" y="19800"/>
                  </a:lnTo>
                  <a:lnTo>
                    <a:pt x="8526" y="20700"/>
                  </a:lnTo>
                  <a:lnTo>
                    <a:pt x="6252" y="20250"/>
                  </a:lnTo>
                  <a:lnTo>
                    <a:pt x="5684" y="17550"/>
                  </a:lnTo>
                  <a:lnTo>
                    <a:pt x="5684" y="16650"/>
                  </a:lnTo>
                  <a:lnTo>
                    <a:pt x="5115" y="14850"/>
                  </a:lnTo>
                  <a:lnTo>
                    <a:pt x="2273" y="13500"/>
                  </a:lnTo>
                  <a:lnTo>
                    <a:pt x="5115" y="12150"/>
                  </a:lnTo>
                  <a:lnTo>
                    <a:pt x="5684" y="12150"/>
                  </a:lnTo>
                  <a:lnTo>
                    <a:pt x="5115" y="8999"/>
                  </a:lnTo>
                  <a:lnTo>
                    <a:pt x="3410" y="9449"/>
                  </a:lnTo>
                  <a:lnTo>
                    <a:pt x="1705" y="8549"/>
                  </a:lnTo>
                  <a:lnTo>
                    <a:pt x="1136" y="7649"/>
                  </a:lnTo>
                  <a:lnTo>
                    <a:pt x="0" y="7649"/>
                  </a:lnTo>
                  <a:lnTo>
                    <a:pt x="568" y="6749"/>
                  </a:lnTo>
                  <a:lnTo>
                    <a:pt x="2273" y="6749"/>
                  </a:lnTo>
                  <a:lnTo>
                    <a:pt x="2842" y="4949"/>
                  </a:lnTo>
                  <a:lnTo>
                    <a:pt x="2842" y="2249"/>
                  </a:lnTo>
                  <a:lnTo>
                    <a:pt x="3410" y="2249"/>
                  </a:lnTo>
                  <a:lnTo>
                    <a:pt x="5115" y="3149"/>
                  </a:lnTo>
                  <a:lnTo>
                    <a:pt x="5684" y="4049"/>
                  </a:lnTo>
                  <a:lnTo>
                    <a:pt x="7389" y="2699"/>
                  </a:lnTo>
                  <a:lnTo>
                    <a:pt x="7389" y="1799"/>
                  </a:lnTo>
                  <a:lnTo>
                    <a:pt x="5684" y="899"/>
                  </a:lnTo>
                  <a:lnTo>
                    <a:pt x="5684" y="44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6" name="AutoShape 26"/>
            <p:cNvSpPr/>
            <p:nvPr/>
          </p:nvSpPr>
          <p:spPr bwMode="auto">
            <a:xfrm>
              <a:off x="4518341" y="2832978"/>
              <a:ext cx="849514" cy="74799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489" y="480"/>
                  </a:moveTo>
                  <a:lnTo>
                    <a:pt x="14246" y="0"/>
                  </a:lnTo>
                  <a:lnTo>
                    <a:pt x="15165" y="960"/>
                  </a:lnTo>
                  <a:lnTo>
                    <a:pt x="17463" y="1440"/>
                  </a:lnTo>
                  <a:lnTo>
                    <a:pt x="18382" y="960"/>
                  </a:lnTo>
                  <a:lnTo>
                    <a:pt x="19302" y="960"/>
                  </a:lnTo>
                  <a:lnTo>
                    <a:pt x="16085" y="3840"/>
                  </a:lnTo>
                  <a:lnTo>
                    <a:pt x="15625" y="5280"/>
                  </a:lnTo>
                  <a:lnTo>
                    <a:pt x="16085" y="5760"/>
                  </a:lnTo>
                  <a:lnTo>
                    <a:pt x="16544" y="5760"/>
                  </a:lnTo>
                  <a:lnTo>
                    <a:pt x="18382" y="7680"/>
                  </a:lnTo>
                  <a:lnTo>
                    <a:pt x="20221" y="7680"/>
                  </a:lnTo>
                  <a:lnTo>
                    <a:pt x="20221" y="8640"/>
                  </a:lnTo>
                  <a:lnTo>
                    <a:pt x="21600" y="9120"/>
                  </a:lnTo>
                  <a:lnTo>
                    <a:pt x="21600" y="10080"/>
                  </a:lnTo>
                  <a:lnTo>
                    <a:pt x="20221" y="11519"/>
                  </a:lnTo>
                  <a:lnTo>
                    <a:pt x="20221" y="10560"/>
                  </a:lnTo>
                  <a:lnTo>
                    <a:pt x="18842" y="9600"/>
                  </a:lnTo>
                  <a:lnTo>
                    <a:pt x="17923" y="9600"/>
                  </a:lnTo>
                  <a:lnTo>
                    <a:pt x="17923" y="12479"/>
                  </a:lnTo>
                  <a:lnTo>
                    <a:pt x="17463" y="14399"/>
                  </a:lnTo>
                  <a:lnTo>
                    <a:pt x="16085" y="14399"/>
                  </a:lnTo>
                  <a:lnTo>
                    <a:pt x="15625" y="14879"/>
                  </a:lnTo>
                  <a:lnTo>
                    <a:pt x="16544" y="15359"/>
                  </a:lnTo>
                  <a:lnTo>
                    <a:pt x="17004" y="16319"/>
                  </a:lnTo>
                  <a:lnTo>
                    <a:pt x="18382" y="17279"/>
                  </a:lnTo>
                  <a:lnTo>
                    <a:pt x="19761" y="16799"/>
                  </a:lnTo>
                  <a:lnTo>
                    <a:pt x="20221" y="20159"/>
                  </a:lnTo>
                  <a:lnTo>
                    <a:pt x="17463" y="21599"/>
                  </a:lnTo>
                  <a:lnTo>
                    <a:pt x="17004" y="21119"/>
                  </a:lnTo>
                  <a:lnTo>
                    <a:pt x="16544" y="21599"/>
                  </a:lnTo>
                  <a:lnTo>
                    <a:pt x="14706" y="21599"/>
                  </a:lnTo>
                  <a:lnTo>
                    <a:pt x="13787" y="20639"/>
                  </a:lnTo>
                  <a:lnTo>
                    <a:pt x="13327" y="21599"/>
                  </a:lnTo>
                  <a:lnTo>
                    <a:pt x="12408" y="20639"/>
                  </a:lnTo>
                  <a:lnTo>
                    <a:pt x="12408" y="19199"/>
                  </a:lnTo>
                  <a:lnTo>
                    <a:pt x="11029" y="18239"/>
                  </a:lnTo>
                  <a:lnTo>
                    <a:pt x="10110" y="18719"/>
                  </a:lnTo>
                  <a:lnTo>
                    <a:pt x="9191" y="18239"/>
                  </a:lnTo>
                  <a:lnTo>
                    <a:pt x="5055" y="17759"/>
                  </a:lnTo>
                  <a:lnTo>
                    <a:pt x="2757" y="13919"/>
                  </a:lnTo>
                  <a:lnTo>
                    <a:pt x="919" y="11039"/>
                  </a:lnTo>
                  <a:lnTo>
                    <a:pt x="0" y="7680"/>
                  </a:lnTo>
                  <a:lnTo>
                    <a:pt x="1838" y="7680"/>
                  </a:lnTo>
                  <a:lnTo>
                    <a:pt x="6434" y="4800"/>
                  </a:lnTo>
                  <a:lnTo>
                    <a:pt x="9651" y="4800"/>
                  </a:lnTo>
                  <a:lnTo>
                    <a:pt x="11029" y="2880"/>
                  </a:lnTo>
                  <a:lnTo>
                    <a:pt x="11489" y="48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7" name="AutoShape 27"/>
            <p:cNvSpPr/>
            <p:nvPr/>
          </p:nvSpPr>
          <p:spPr bwMode="auto">
            <a:xfrm>
              <a:off x="4501419" y="2150582"/>
              <a:ext cx="559950" cy="95101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116" y="15915"/>
                  </a:moveTo>
                  <a:lnTo>
                    <a:pt x="17419" y="17810"/>
                  </a:lnTo>
                  <a:lnTo>
                    <a:pt x="15329" y="19326"/>
                  </a:lnTo>
                  <a:lnTo>
                    <a:pt x="11845" y="18947"/>
                  </a:lnTo>
                  <a:lnTo>
                    <a:pt x="6967" y="20463"/>
                  </a:lnTo>
                  <a:lnTo>
                    <a:pt x="3483" y="21600"/>
                  </a:lnTo>
                  <a:lnTo>
                    <a:pt x="696" y="21600"/>
                  </a:lnTo>
                  <a:lnTo>
                    <a:pt x="0" y="21221"/>
                  </a:lnTo>
                  <a:lnTo>
                    <a:pt x="1393" y="18189"/>
                  </a:lnTo>
                  <a:lnTo>
                    <a:pt x="2090" y="17431"/>
                  </a:lnTo>
                  <a:lnTo>
                    <a:pt x="696" y="15536"/>
                  </a:lnTo>
                  <a:lnTo>
                    <a:pt x="1393" y="12505"/>
                  </a:lnTo>
                  <a:lnTo>
                    <a:pt x="2090" y="10610"/>
                  </a:lnTo>
                  <a:lnTo>
                    <a:pt x="2787" y="9852"/>
                  </a:lnTo>
                  <a:lnTo>
                    <a:pt x="1393" y="9094"/>
                  </a:lnTo>
                  <a:lnTo>
                    <a:pt x="4877" y="5305"/>
                  </a:lnTo>
                  <a:lnTo>
                    <a:pt x="4877" y="3789"/>
                  </a:lnTo>
                  <a:lnTo>
                    <a:pt x="6270" y="3789"/>
                  </a:lnTo>
                  <a:lnTo>
                    <a:pt x="10451" y="1136"/>
                  </a:lnTo>
                  <a:lnTo>
                    <a:pt x="12541" y="757"/>
                  </a:lnTo>
                  <a:lnTo>
                    <a:pt x="14632" y="0"/>
                  </a:lnTo>
                  <a:lnTo>
                    <a:pt x="15329" y="378"/>
                  </a:lnTo>
                  <a:lnTo>
                    <a:pt x="18812" y="0"/>
                  </a:lnTo>
                  <a:lnTo>
                    <a:pt x="20903" y="1136"/>
                  </a:lnTo>
                  <a:lnTo>
                    <a:pt x="18812" y="1515"/>
                  </a:lnTo>
                  <a:lnTo>
                    <a:pt x="18116" y="2273"/>
                  </a:lnTo>
                  <a:lnTo>
                    <a:pt x="20903" y="2273"/>
                  </a:lnTo>
                  <a:lnTo>
                    <a:pt x="21599" y="4168"/>
                  </a:lnTo>
                  <a:lnTo>
                    <a:pt x="20206" y="5684"/>
                  </a:lnTo>
                  <a:lnTo>
                    <a:pt x="18812" y="4926"/>
                  </a:lnTo>
                  <a:lnTo>
                    <a:pt x="16722" y="5684"/>
                  </a:lnTo>
                  <a:lnTo>
                    <a:pt x="17419" y="6442"/>
                  </a:lnTo>
                  <a:lnTo>
                    <a:pt x="16025" y="7578"/>
                  </a:lnTo>
                  <a:lnTo>
                    <a:pt x="19509" y="10231"/>
                  </a:lnTo>
                  <a:lnTo>
                    <a:pt x="16722" y="14400"/>
                  </a:lnTo>
                  <a:lnTo>
                    <a:pt x="18116" y="1591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8" name="AutoShape 28"/>
            <p:cNvSpPr/>
            <p:nvPr/>
          </p:nvSpPr>
          <p:spPr bwMode="auto">
            <a:xfrm>
              <a:off x="3903486" y="2316012"/>
              <a:ext cx="723532" cy="126495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7052"/>
                  </a:moveTo>
                  <a:lnTo>
                    <a:pt x="19980" y="17621"/>
                  </a:lnTo>
                  <a:lnTo>
                    <a:pt x="18900" y="17336"/>
                  </a:lnTo>
                  <a:lnTo>
                    <a:pt x="15120" y="17336"/>
                  </a:lnTo>
                  <a:lnTo>
                    <a:pt x="16200" y="18473"/>
                  </a:lnTo>
                  <a:lnTo>
                    <a:pt x="15120" y="19894"/>
                  </a:lnTo>
                  <a:lnTo>
                    <a:pt x="15660" y="21599"/>
                  </a:lnTo>
                  <a:lnTo>
                    <a:pt x="13500" y="21315"/>
                  </a:lnTo>
                  <a:lnTo>
                    <a:pt x="10259" y="20178"/>
                  </a:lnTo>
                  <a:lnTo>
                    <a:pt x="6479" y="19610"/>
                  </a:lnTo>
                  <a:lnTo>
                    <a:pt x="3779" y="18473"/>
                  </a:lnTo>
                  <a:lnTo>
                    <a:pt x="1079" y="18473"/>
                  </a:lnTo>
                  <a:lnTo>
                    <a:pt x="1079" y="18189"/>
                  </a:lnTo>
                  <a:lnTo>
                    <a:pt x="0" y="17905"/>
                  </a:lnTo>
                  <a:lnTo>
                    <a:pt x="539" y="17621"/>
                  </a:lnTo>
                  <a:lnTo>
                    <a:pt x="539" y="16768"/>
                  </a:lnTo>
                  <a:lnTo>
                    <a:pt x="0" y="16484"/>
                  </a:lnTo>
                  <a:lnTo>
                    <a:pt x="1079" y="16199"/>
                  </a:lnTo>
                  <a:lnTo>
                    <a:pt x="3239" y="16199"/>
                  </a:lnTo>
                  <a:lnTo>
                    <a:pt x="3239" y="12221"/>
                  </a:lnTo>
                  <a:lnTo>
                    <a:pt x="5939" y="12221"/>
                  </a:lnTo>
                  <a:lnTo>
                    <a:pt x="5939" y="12789"/>
                  </a:lnTo>
                  <a:lnTo>
                    <a:pt x="7559" y="12789"/>
                  </a:lnTo>
                  <a:lnTo>
                    <a:pt x="7559" y="11652"/>
                  </a:lnTo>
                  <a:lnTo>
                    <a:pt x="10800" y="11652"/>
                  </a:lnTo>
                  <a:lnTo>
                    <a:pt x="11340" y="9947"/>
                  </a:lnTo>
                  <a:lnTo>
                    <a:pt x="11340" y="8810"/>
                  </a:lnTo>
                  <a:lnTo>
                    <a:pt x="9719" y="8242"/>
                  </a:lnTo>
                  <a:lnTo>
                    <a:pt x="7559" y="7389"/>
                  </a:lnTo>
                  <a:lnTo>
                    <a:pt x="6479" y="6536"/>
                  </a:lnTo>
                  <a:lnTo>
                    <a:pt x="7019" y="5115"/>
                  </a:lnTo>
                  <a:lnTo>
                    <a:pt x="8099" y="4547"/>
                  </a:lnTo>
                  <a:lnTo>
                    <a:pt x="9719" y="5115"/>
                  </a:lnTo>
                  <a:lnTo>
                    <a:pt x="11880" y="5115"/>
                  </a:lnTo>
                  <a:lnTo>
                    <a:pt x="12420" y="4263"/>
                  </a:lnTo>
                  <a:lnTo>
                    <a:pt x="13500" y="4263"/>
                  </a:lnTo>
                  <a:lnTo>
                    <a:pt x="12960" y="3126"/>
                  </a:lnTo>
                  <a:lnTo>
                    <a:pt x="16740" y="1136"/>
                  </a:lnTo>
                  <a:lnTo>
                    <a:pt x="16740" y="568"/>
                  </a:lnTo>
                  <a:lnTo>
                    <a:pt x="18900" y="568"/>
                  </a:lnTo>
                  <a:lnTo>
                    <a:pt x="19440" y="852"/>
                  </a:lnTo>
                  <a:lnTo>
                    <a:pt x="19980" y="284"/>
                  </a:lnTo>
                  <a:lnTo>
                    <a:pt x="20520" y="0"/>
                  </a:lnTo>
                  <a:lnTo>
                    <a:pt x="21600" y="852"/>
                  </a:lnTo>
                  <a:lnTo>
                    <a:pt x="21600" y="1136"/>
                  </a:lnTo>
                  <a:lnTo>
                    <a:pt x="18900" y="3978"/>
                  </a:lnTo>
                  <a:lnTo>
                    <a:pt x="19980" y="4547"/>
                  </a:lnTo>
                  <a:lnTo>
                    <a:pt x="18900" y="6536"/>
                  </a:lnTo>
                  <a:lnTo>
                    <a:pt x="18360" y="8810"/>
                  </a:lnTo>
                  <a:lnTo>
                    <a:pt x="19440" y="10231"/>
                  </a:lnTo>
                  <a:lnTo>
                    <a:pt x="17820" y="12789"/>
                  </a:lnTo>
                  <a:lnTo>
                    <a:pt x="18360" y="13357"/>
                  </a:lnTo>
                  <a:lnTo>
                    <a:pt x="19440" y="15347"/>
                  </a:lnTo>
                  <a:lnTo>
                    <a:pt x="21600" y="1705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9" name="AutoShape 29"/>
            <p:cNvSpPr/>
            <p:nvPr/>
          </p:nvSpPr>
          <p:spPr bwMode="auto">
            <a:xfrm>
              <a:off x="3768105" y="2332930"/>
              <a:ext cx="394500" cy="65023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07"/>
                  </a:moveTo>
                  <a:lnTo>
                    <a:pt x="19636" y="7199"/>
                  </a:lnTo>
                  <a:lnTo>
                    <a:pt x="14727" y="6092"/>
                  </a:lnTo>
                  <a:lnTo>
                    <a:pt x="16690" y="2215"/>
                  </a:lnTo>
                  <a:lnTo>
                    <a:pt x="15709" y="0"/>
                  </a:lnTo>
                  <a:lnTo>
                    <a:pt x="8836" y="3876"/>
                  </a:lnTo>
                  <a:lnTo>
                    <a:pt x="7854" y="7753"/>
                  </a:lnTo>
                  <a:lnTo>
                    <a:pt x="4909" y="8307"/>
                  </a:lnTo>
                  <a:lnTo>
                    <a:pt x="981" y="9969"/>
                  </a:lnTo>
                  <a:lnTo>
                    <a:pt x="0" y="11630"/>
                  </a:lnTo>
                  <a:lnTo>
                    <a:pt x="4909" y="13292"/>
                  </a:lnTo>
                  <a:lnTo>
                    <a:pt x="4909" y="15507"/>
                  </a:lnTo>
                  <a:lnTo>
                    <a:pt x="5890" y="16615"/>
                  </a:lnTo>
                  <a:lnTo>
                    <a:pt x="4909" y="18276"/>
                  </a:lnTo>
                  <a:lnTo>
                    <a:pt x="5890" y="19384"/>
                  </a:lnTo>
                  <a:lnTo>
                    <a:pt x="11781" y="21600"/>
                  </a:lnTo>
                  <a:lnTo>
                    <a:pt x="13745" y="21600"/>
                  </a:lnTo>
                  <a:lnTo>
                    <a:pt x="13745" y="20492"/>
                  </a:lnTo>
                  <a:lnTo>
                    <a:pt x="15709" y="18830"/>
                  </a:lnTo>
                  <a:lnTo>
                    <a:pt x="14727" y="16615"/>
                  </a:lnTo>
                  <a:lnTo>
                    <a:pt x="13745" y="16615"/>
                  </a:lnTo>
                  <a:lnTo>
                    <a:pt x="12763" y="14400"/>
                  </a:lnTo>
                  <a:lnTo>
                    <a:pt x="14727" y="14400"/>
                  </a:lnTo>
                  <a:lnTo>
                    <a:pt x="14727" y="12184"/>
                  </a:lnTo>
                  <a:lnTo>
                    <a:pt x="16690" y="12184"/>
                  </a:lnTo>
                  <a:lnTo>
                    <a:pt x="18654" y="12738"/>
                  </a:lnTo>
                  <a:lnTo>
                    <a:pt x="19636" y="9415"/>
                  </a:lnTo>
                  <a:lnTo>
                    <a:pt x="21600" y="830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0" name="AutoShape 30"/>
            <p:cNvSpPr/>
            <p:nvPr/>
          </p:nvSpPr>
          <p:spPr bwMode="auto">
            <a:xfrm>
              <a:off x="2348484" y="1684372"/>
              <a:ext cx="1934442" cy="174808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149" y="11725"/>
                  </a:moveTo>
                  <a:lnTo>
                    <a:pt x="15947" y="12342"/>
                  </a:lnTo>
                  <a:lnTo>
                    <a:pt x="17158" y="12960"/>
                  </a:lnTo>
                  <a:lnTo>
                    <a:pt x="16957" y="13782"/>
                  </a:lnTo>
                  <a:lnTo>
                    <a:pt x="17158" y="13988"/>
                  </a:lnTo>
                  <a:lnTo>
                    <a:pt x="16957" y="14605"/>
                  </a:lnTo>
                  <a:lnTo>
                    <a:pt x="17158" y="15222"/>
                  </a:lnTo>
                  <a:lnTo>
                    <a:pt x="18571" y="16045"/>
                  </a:lnTo>
                  <a:lnTo>
                    <a:pt x="18773" y="16045"/>
                  </a:lnTo>
                  <a:lnTo>
                    <a:pt x="18773" y="15428"/>
                  </a:lnTo>
                  <a:lnTo>
                    <a:pt x="19177" y="15017"/>
                  </a:lnTo>
                  <a:lnTo>
                    <a:pt x="18975" y="14194"/>
                  </a:lnTo>
                  <a:lnTo>
                    <a:pt x="18571" y="13988"/>
                  </a:lnTo>
                  <a:lnTo>
                    <a:pt x="18571" y="13371"/>
                  </a:lnTo>
                  <a:lnTo>
                    <a:pt x="18975" y="13371"/>
                  </a:lnTo>
                  <a:lnTo>
                    <a:pt x="18975" y="12548"/>
                  </a:lnTo>
                  <a:lnTo>
                    <a:pt x="19783" y="12754"/>
                  </a:lnTo>
                  <a:lnTo>
                    <a:pt x="20186" y="13165"/>
                  </a:lnTo>
                  <a:lnTo>
                    <a:pt x="21196" y="13782"/>
                  </a:lnTo>
                  <a:lnTo>
                    <a:pt x="21600" y="14194"/>
                  </a:lnTo>
                  <a:lnTo>
                    <a:pt x="21398" y="16251"/>
                  </a:lnTo>
                  <a:lnTo>
                    <a:pt x="20186" y="16251"/>
                  </a:lnTo>
                  <a:lnTo>
                    <a:pt x="20186" y="17074"/>
                  </a:lnTo>
                  <a:lnTo>
                    <a:pt x="19581" y="17074"/>
                  </a:lnTo>
                  <a:lnTo>
                    <a:pt x="19581" y="16662"/>
                  </a:lnTo>
                  <a:lnTo>
                    <a:pt x="18571" y="16662"/>
                  </a:lnTo>
                  <a:lnTo>
                    <a:pt x="18571" y="19542"/>
                  </a:lnTo>
                  <a:lnTo>
                    <a:pt x="17764" y="19337"/>
                  </a:lnTo>
                  <a:lnTo>
                    <a:pt x="17360" y="19748"/>
                  </a:lnTo>
                  <a:lnTo>
                    <a:pt x="17562" y="19954"/>
                  </a:lnTo>
                  <a:lnTo>
                    <a:pt x="17764" y="20571"/>
                  </a:lnTo>
                  <a:lnTo>
                    <a:pt x="17360" y="20777"/>
                  </a:lnTo>
                  <a:lnTo>
                    <a:pt x="16755" y="21600"/>
                  </a:lnTo>
                  <a:lnTo>
                    <a:pt x="15947" y="21600"/>
                  </a:lnTo>
                  <a:lnTo>
                    <a:pt x="15342" y="20982"/>
                  </a:lnTo>
                  <a:lnTo>
                    <a:pt x="14938" y="19542"/>
                  </a:lnTo>
                  <a:lnTo>
                    <a:pt x="14938" y="19337"/>
                  </a:lnTo>
                  <a:lnTo>
                    <a:pt x="14534" y="19337"/>
                  </a:lnTo>
                  <a:lnTo>
                    <a:pt x="13727" y="18925"/>
                  </a:lnTo>
                  <a:lnTo>
                    <a:pt x="13323" y="17897"/>
                  </a:lnTo>
                  <a:lnTo>
                    <a:pt x="12515" y="18308"/>
                  </a:lnTo>
                  <a:lnTo>
                    <a:pt x="12314" y="18308"/>
                  </a:lnTo>
                  <a:lnTo>
                    <a:pt x="12314" y="18720"/>
                  </a:lnTo>
                  <a:lnTo>
                    <a:pt x="12515" y="19337"/>
                  </a:lnTo>
                  <a:lnTo>
                    <a:pt x="12112" y="19954"/>
                  </a:lnTo>
                  <a:lnTo>
                    <a:pt x="11304" y="19748"/>
                  </a:lnTo>
                  <a:lnTo>
                    <a:pt x="11708" y="19131"/>
                  </a:lnTo>
                  <a:lnTo>
                    <a:pt x="11304" y="18925"/>
                  </a:lnTo>
                  <a:lnTo>
                    <a:pt x="10497" y="18720"/>
                  </a:lnTo>
                  <a:lnTo>
                    <a:pt x="10093" y="18102"/>
                  </a:lnTo>
                  <a:lnTo>
                    <a:pt x="10295" y="17691"/>
                  </a:lnTo>
                  <a:lnTo>
                    <a:pt x="10699" y="17691"/>
                  </a:lnTo>
                  <a:lnTo>
                    <a:pt x="11506" y="17897"/>
                  </a:lnTo>
                  <a:lnTo>
                    <a:pt x="12112" y="17485"/>
                  </a:lnTo>
                  <a:lnTo>
                    <a:pt x="12314" y="17280"/>
                  </a:lnTo>
                  <a:lnTo>
                    <a:pt x="11708" y="17074"/>
                  </a:lnTo>
                  <a:lnTo>
                    <a:pt x="11708" y="16457"/>
                  </a:lnTo>
                  <a:lnTo>
                    <a:pt x="12515" y="16251"/>
                  </a:lnTo>
                  <a:lnTo>
                    <a:pt x="12717" y="15428"/>
                  </a:lnTo>
                  <a:lnTo>
                    <a:pt x="13323" y="15428"/>
                  </a:lnTo>
                  <a:lnTo>
                    <a:pt x="13525" y="14605"/>
                  </a:lnTo>
                  <a:lnTo>
                    <a:pt x="13121" y="12342"/>
                  </a:lnTo>
                  <a:lnTo>
                    <a:pt x="12112" y="10491"/>
                  </a:lnTo>
                  <a:lnTo>
                    <a:pt x="12112" y="11108"/>
                  </a:lnTo>
                  <a:lnTo>
                    <a:pt x="10295" y="9257"/>
                  </a:lnTo>
                  <a:lnTo>
                    <a:pt x="9891" y="9462"/>
                  </a:lnTo>
                  <a:lnTo>
                    <a:pt x="8680" y="8639"/>
                  </a:lnTo>
                  <a:lnTo>
                    <a:pt x="8478" y="7817"/>
                  </a:lnTo>
                  <a:lnTo>
                    <a:pt x="7065" y="8022"/>
                  </a:lnTo>
                  <a:lnTo>
                    <a:pt x="5652" y="7405"/>
                  </a:lnTo>
                  <a:lnTo>
                    <a:pt x="5248" y="8639"/>
                  </a:lnTo>
                  <a:lnTo>
                    <a:pt x="3431" y="7199"/>
                  </a:lnTo>
                  <a:lnTo>
                    <a:pt x="1211" y="6171"/>
                  </a:lnTo>
                  <a:lnTo>
                    <a:pt x="0" y="6377"/>
                  </a:lnTo>
                  <a:lnTo>
                    <a:pt x="201" y="4114"/>
                  </a:lnTo>
                  <a:lnTo>
                    <a:pt x="605" y="3702"/>
                  </a:lnTo>
                  <a:lnTo>
                    <a:pt x="1211" y="3908"/>
                  </a:lnTo>
                  <a:lnTo>
                    <a:pt x="1816" y="2879"/>
                  </a:lnTo>
                  <a:lnTo>
                    <a:pt x="2826" y="2468"/>
                  </a:lnTo>
                  <a:lnTo>
                    <a:pt x="3431" y="2057"/>
                  </a:lnTo>
                  <a:lnTo>
                    <a:pt x="3431" y="1645"/>
                  </a:lnTo>
                  <a:lnTo>
                    <a:pt x="5046" y="1645"/>
                  </a:lnTo>
                  <a:lnTo>
                    <a:pt x="5450" y="822"/>
                  </a:lnTo>
                  <a:lnTo>
                    <a:pt x="5450" y="205"/>
                  </a:lnTo>
                  <a:lnTo>
                    <a:pt x="5854" y="0"/>
                  </a:lnTo>
                  <a:lnTo>
                    <a:pt x="6863" y="205"/>
                  </a:lnTo>
                  <a:lnTo>
                    <a:pt x="7267" y="1851"/>
                  </a:lnTo>
                  <a:lnTo>
                    <a:pt x="7267" y="2674"/>
                  </a:lnTo>
                  <a:lnTo>
                    <a:pt x="7469" y="3291"/>
                  </a:lnTo>
                  <a:lnTo>
                    <a:pt x="7872" y="3908"/>
                  </a:lnTo>
                  <a:lnTo>
                    <a:pt x="7872" y="4525"/>
                  </a:lnTo>
                  <a:lnTo>
                    <a:pt x="8074" y="4937"/>
                  </a:lnTo>
                  <a:lnTo>
                    <a:pt x="8478" y="4937"/>
                  </a:lnTo>
                  <a:lnTo>
                    <a:pt x="8478" y="4319"/>
                  </a:lnTo>
                  <a:lnTo>
                    <a:pt x="10295" y="4525"/>
                  </a:lnTo>
                  <a:lnTo>
                    <a:pt x="10295" y="5554"/>
                  </a:lnTo>
                  <a:lnTo>
                    <a:pt x="9689" y="6171"/>
                  </a:lnTo>
                  <a:lnTo>
                    <a:pt x="9689" y="6582"/>
                  </a:lnTo>
                  <a:lnTo>
                    <a:pt x="10900" y="7817"/>
                  </a:lnTo>
                  <a:lnTo>
                    <a:pt x="10900" y="8434"/>
                  </a:lnTo>
                  <a:lnTo>
                    <a:pt x="12314" y="9051"/>
                  </a:lnTo>
                  <a:lnTo>
                    <a:pt x="12515" y="8845"/>
                  </a:lnTo>
                  <a:lnTo>
                    <a:pt x="12314" y="8022"/>
                  </a:lnTo>
                  <a:lnTo>
                    <a:pt x="13323" y="8228"/>
                  </a:lnTo>
                  <a:lnTo>
                    <a:pt x="14736" y="8228"/>
                  </a:lnTo>
                  <a:lnTo>
                    <a:pt x="15342" y="8022"/>
                  </a:lnTo>
                  <a:lnTo>
                    <a:pt x="15745" y="8639"/>
                  </a:lnTo>
                  <a:lnTo>
                    <a:pt x="14736" y="9462"/>
                  </a:lnTo>
                  <a:lnTo>
                    <a:pt x="14332" y="10697"/>
                  </a:lnTo>
                  <a:lnTo>
                    <a:pt x="15140" y="11725"/>
                  </a:lnTo>
                  <a:lnTo>
                    <a:pt x="16149" y="1172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1" name="AutoShape 31"/>
            <p:cNvSpPr/>
            <p:nvPr/>
          </p:nvSpPr>
          <p:spPr bwMode="auto">
            <a:xfrm>
              <a:off x="2963340" y="67675"/>
              <a:ext cx="3214922" cy="258275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656"/>
                  </a:moveTo>
                  <a:lnTo>
                    <a:pt x="242" y="14771"/>
                  </a:lnTo>
                  <a:lnTo>
                    <a:pt x="242" y="15607"/>
                  </a:lnTo>
                  <a:lnTo>
                    <a:pt x="606" y="16165"/>
                  </a:lnTo>
                  <a:lnTo>
                    <a:pt x="728" y="16861"/>
                  </a:lnTo>
                  <a:lnTo>
                    <a:pt x="970" y="16861"/>
                  </a:lnTo>
                  <a:lnTo>
                    <a:pt x="970" y="16443"/>
                  </a:lnTo>
                  <a:lnTo>
                    <a:pt x="2062" y="16583"/>
                  </a:lnTo>
                  <a:lnTo>
                    <a:pt x="2062" y="17279"/>
                  </a:lnTo>
                  <a:lnTo>
                    <a:pt x="1698" y="17698"/>
                  </a:lnTo>
                  <a:lnTo>
                    <a:pt x="1698" y="17976"/>
                  </a:lnTo>
                  <a:lnTo>
                    <a:pt x="2426" y="18812"/>
                  </a:lnTo>
                  <a:lnTo>
                    <a:pt x="2426" y="19230"/>
                  </a:lnTo>
                  <a:lnTo>
                    <a:pt x="3276" y="19649"/>
                  </a:lnTo>
                  <a:lnTo>
                    <a:pt x="3397" y="19509"/>
                  </a:lnTo>
                  <a:lnTo>
                    <a:pt x="3276" y="18952"/>
                  </a:lnTo>
                  <a:lnTo>
                    <a:pt x="3883" y="19091"/>
                  </a:lnTo>
                  <a:lnTo>
                    <a:pt x="4004" y="19091"/>
                  </a:lnTo>
                  <a:lnTo>
                    <a:pt x="5096" y="18952"/>
                  </a:lnTo>
                  <a:lnTo>
                    <a:pt x="5339" y="19230"/>
                  </a:lnTo>
                  <a:lnTo>
                    <a:pt x="4732" y="19927"/>
                  </a:lnTo>
                  <a:lnTo>
                    <a:pt x="4489" y="20763"/>
                  </a:lnTo>
                  <a:lnTo>
                    <a:pt x="4975" y="21599"/>
                  </a:lnTo>
                  <a:lnTo>
                    <a:pt x="5703" y="21460"/>
                  </a:lnTo>
                  <a:lnTo>
                    <a:pt x="6067" y="21042"/>
                  </a:lnTo>
                  <a:lnTo>
                    <a:pt x="6431" y="20903"/>
                  </a:lnTo>
                  <a:lnTo>
                    <a:pt x="6552" y="19788"/>
                  </a:lnTo>
                  <a:lnTo>
                    <a:pt x="7402" y="18952"/>
                  </a:lnTo>
                  <a:lnTo>
                    <a:pt x="7523" y="19370"/>
                  </a:lnTo>
                  <a:lnTo>
                    <a:pt x="7280" y="20485"/>
                  </a:lnTo>
                  <a:lnTo>
                    <a:pt x="7887" y="20763"/>
                  </a:lnTo>
                  <a:lnTo>
                    <a:pt x="8494" y="21321"/>
                  </a:lnTo>
                  <a:lnTo>
                    <a:pt x="8979" y="21321"/>
                  </a:lnTo>
                  <a:lnTo>
                    <a:pt x="9101" y="20903"/>
                  </a:lnTo>
                  <a:lnTo>
                    <a:pt x="9343" y="20903"/>
                  </a:lnTo>
                  <a:lnTo>
                    <a:pt x="9222" y="20345"/>
                  </a:lnTo>
                  <a:lnTo>
                    <a:pt x="10071" y="19370"/>
                  </a:lnTo>
                  <a:lnTo>
                    <a:pt x="10071" y="19091"/>
                  </a:lnTo>
                  <a:lnTo>
                    <a:pt x="10678" y="19091"/>
                  </a:lnTo>
                  <a:lnTo>
                    <a:pt x="10800" y="18812"/>
                  </a:lnTo>
                  <a:lnTo>
                    <a:pt x="10921" y="18812"/>
                  </a:lnTo>
                  <a:lnTo>
                    <a:pt x="11164" y="19091"/>
                  </a:lnTo>
                  <a:lnTo>
                    <a:pt x="11164" y="18673"/>
                  </a:lnTo>
                  <a:lnTo>
                    <a:pt x="11528" y="18812"/>
                  </a:lnTo>
                  <a:lnTo>
                    <a:pt x="12134" y="17837"/>
                  </a:lnTo>
                  <a:lnTo>
                    <a:pt x="12620" y="17698"/>
                  </a:lnTo>
                  <a:lnTo>
                    <a:pt x="12862" y="17419"/>
                  </a:lnTo>
                  <a:lnTo>
                    <a:pt x="13105" y="17558"/>
                  </a:lnTo>
                  <a:lnTo>
                    <a:pt x="13591" y="17419"/>
                  </a:lnTo>
                  <a:lnTo>
                    <a:pt x="13226" y="16165"/>
                  </a:lnTo>
                  <a:lnTo>
                    <a:pt x="13591" y="16025"/>
                  </a:lnTo>
                  <a:lnTo>
                    <a:pt x="13591" y="15468"/>
                  </a:lnTo>
                  <a:lnTo>
                    <a:pt x="14076" y="15189"/>
                  </a:lnTo>
                  <a:lnTo>
                    <a:pt x="14319" y="15886"/>
                  </a:lnTo>
                  <a:lnTo>
                    <a:pt x="14925" y="15468"/>
                  </a:lnTo>
                  <a:lnTo>
                    <a:pt x="15168" y="15607"/>
                  </a:lnTo>
                  <a:lnTo>
                    <a:pt x="15289" y="15189"/>
                  </a:lnTo>
                  <a:lnTo>
                    <a:pt x="15775" y="15329"/>
                  </a:lnTo>
                  <a:lnTo>
                    <a:pt x="15775" y="14632"/>
                  </a:lnTo>
                  <a:lnTo>
                    <a:pt x="16503" y="14353"/>
                  </a:lnTo>
                  <a:lnTo>
                    <a:pt x="16867" y="15050"/>
                  </a:lnTo>
                  <a:lnTo>
                    <a:pt x="16867" y="15747"/>
                  </a:lnTo>
                  <a:lnTo>
                    <a:pt x="17110" y="16025"/>
                  </a:lnTo>
                  <a:lnTo>
                    <a:pt x="17595" y="15886"/>
                  </a:lnTo>
                  <a:lnTo>
                    <a:pt x="17838" y="15886"/>
                  </a:lnTo>
                  <a:lnTo>
                    <a:pt x="17838" y="15050"/>
                  </a:lnTo>
                  <a:lnTo>
                    <a:pt x="17595" y="14492"/>
                  </a:lnTo>
                  <a:lnTo>
                    <a:pt x="17838" y="14632"/>
                  </a:lnTo>
                  <a:lnTo>
                    <a:pt x="18202" y="15189"/>
                  </a:lnTo>
                  <a:lnTo>
                    <a:pt x="20143" y="13517"/>
                  </a:lnTo>
                  <a:lnTo>
                    <a:pt x="20507" y="13656"/>
                  </a:lnTo>
                  <a:lnTo>
                    <a:pt x="21114" y="13099"/>
                  </a:lnTo>
                  <a:lnTo>
                    <a:pt x="21114" y="12681"/>
                  </a:lnTo>
                  <a:lnTo>
                    <a:pt x="20871" y="12681"/>
                  </a:lnTo>
                  <a:lnTo>
                    <a:pt x="20871" y="11984"/>
                  </a:lnTo>
                  <a:lnTo>
                    <a:pt x="20507" y="11148"/>
                  </a:lnTo>
                  <a:lnTo>
                    <a:pt x="19901" y="11705"/>
                  </a:lnTo>
                  <a:lnTo>
                    <a:pt x="19537" y="10730"/>
                  </a:lnTo>
                  <a:lnTo>
                    <a:pt x="19658" y="10312"/>
                  </a:lnTo>
                  <a:lnTo>
                    <a:pt x="19173" y="9754"/>
                  </a:lnTo>
                  <a:lnTo>
                    <a:pt x="19294" y="9336"/>
                  </a:lnTo>
                  <a:lnTo>
                    <a:pt x="19901" y="9754"/>
                  </a:lnTo>
                  <a:lnTo>
                    <a:pt x="20265" y="9754"/>
                  </a:lnTo>
                  <a:lnTo>
                    <a:pt x="20143" y="8918"/>
                  </a:lnTo>
                  <a:lnTo>
                    <a:pt x="20143" y="8500"/>
                  </a:lnTo>
                  <a:lnTo>
                    <a:pt x="20507" y="8221"/>
                  </a:lnTo>
                  <a:lnTo>
                    <a:pt x="20507" y="7943"/>
                  </a:lnTo>
                  <a:lnTo>
                    <a:pt x="20022" y="8221"/>
                  </a:lnTo>
                  <a:lnTo>
                    <a:pt x="19658" y="7525"/>
                  </a:lnTo>
                  <a:lnTo>
                    <a:pt x="20750" y="5852"/>
                  </a:lnTo>
                  <a:lnTo>
                    <a:pt x="20993" y="6270"/>
                  </a:lnTo>
                  <a:lnTo>
                    <a:pt x="21114" y="5156"/>
                  </a:lnTo>
                  <a:lnTo>
                    <a:pt x="21357" y="4738"/>
                  </a:lnTo>
                  <a:lnTo>
                    <a:pt x="21235" y="3762"/>
                  </a:lnTo>
                  <a:lnTo>
                    <a:pt x="21600" y="2229"/>
                  </a:lnTo>
                  <a:lnTo>
                    <a:pt x="20993" y="1532"/>
                  </a:lnTo>
                  <a:lnTo>
                    <a:pt x="20629" y="2090"/>
                  </a:lnTo>
                  <a:lnTo>
                    <a:pt x="20386" y="2229"/>
                  </a:lnTo>
                  <a:lnTo>
                    <a:pt x="19658" y="2508"/>
                  </a:lnTo>
                  <a:lnTo>
                    <a:pt x="19415" y="2090"/>
                  </a:lnTo>
                  <a:lnTo>
                    <a:pt x="19173" y="1254"/>
                  </a:lnTo>
                  <a:lnTo>
                    <a:pt x="18808" y="975"/>
                  </a:lnTo>
                  <a:lnTo>
                    <a:pt x="18566" y="1254"/>
                  </a:lnTo>
                  <a:lnTo>
                    <a:pt x="18080" y="1114"/>
                  </a:lnTo>
                  <a:lnTo>
                    <a:pt x="18323" y="557"/>
                  </a:lnTo>
                  <a:lnTo>
                    <a:pt x="18202" y="0"/>
                  </a:lnTo>
                  <a:lnTo>
                    <a:pt x="17716" y="0"/>
                  </a:lnTo>
                  <a:lnTo>
                    <a:pt x="17110" y="696"/>
                  </a:lnTo>
                  <a:lnTo>
                    <a:pt x="17110" y="975"/>
                  </a:lnTo>
                  <a:lnTo>
                    <a:pt x="17595" y="1114"/>
                  </a:lnTo>
                  <a:lnTo>
                    <a:pt x="17716" y="1532"/>
                  </a:lnTo>
                  <a:lnTo>
                    <a:pt x="17231" y="2369"/>
                  </a:lnTo>
                  <a:lnTo>
                    <a:pt x="17110" y="2926"/>
                  </a:lnTo>
                  <a:lnTo>
                    <a:pt x="16867" y="3483"/>
                  </a:lnTo>
                  <a:lnTo>
                    <a:pt x="16867" y="4041"/>
                  </a:lnTo>
                  <a:lnTo>
                    <a:pt x="16988" y="4180"/>
                  </a:lnTo>
                  <a:lnTo>
                    <a:pt x="16017" y="5016"/>
                  </a:lnTo>
                  <a:lnTo>
                    <a:pt x="15411" y="4877"/>
                  </a:lnTo>
                  <a:lnTo>
                    <a:pt x="15047" y="4877"/>
                  </a:lnTo>
                  <a:lnTo>
                    <a:pt x="14319" y="7246"/>
                  </a:lnTo>
                  <a:lnTo>
                    <a:pt x="14561" y="7525"/>
                  </a:lnTo>
                  <a:lnTo>
                    <a:pt x="15653" y="7525"/>
                  </a:lnTo>
                  <a:lnTo>
                    <a:pt x="15775" y="7664"/>
                  </a:lnTo>
                  <a:lnTo>
                    <a:pt x="16017" y="7246"/>
                  </a:lnTo>
                  <a:lnTo>
                    <a:pt x="16382" y="7107"/>
                  </a:lnTo>
                  <a:lnTo>
                    <a:pt x="16746" y="7246"/>
                  </a:lnTo>
                  <a:lnTo>
                    <a:pt x="17231" y="7803"/>
                  </a:lnTo>
                  <a:lnTo>
                    <a:pt x="17595" y="8361"/>
                  </a:lnTo>
                  <a:lnTo>
                    <a:pt x="17595" y="8918"/>
                  </a:lnTo>
                  <a:lnTo>
                    <a:pt x="17231" y="8779"/>
                  </a:lnTo>
                  <a:lnTo>
                    <a:pt x="16503" y="9058"/>
                  </a:lnTo>
                  <a:lnTo>
                    <a:pt x="15896" y="9058"/>
                  </a:lnTo>
                  <a:lnTo>
                    <a:pt x="15775" y="9336"/>
                  </a:lnTo>
                  <a:lnTo>
                    <a:pt x="15411" y="9336"/>
                  </a:lnTo>
                  <a:lnTo>
                    <a:pt x="15047" y="9754"/>
                  </a:lnTo>
                  <a:lnTo>
                    <a:pt x="15047" y="10312"/>
                  </a:lnTo>
                  <a:lnTo>
                    <a:pt x="14683" y="10590"/>
                  </a:lnTo>
                  <a:lnTo>
                    <a:pt x="13833" y="10730"/>
                  </a:lnTo>
                  <a:lnTo>
                    <a:pt x="13105" y="11566"/>
                  </a:lnTo>
                  <a:lnTo>
                    <a:pt x="12134" y="11566"/>
                  </a:lnTo>
                  <a:lnTo>
                    <a:pt x="11892" y="11287"/>
                  </a:lnTo>
                  <a:lnTo>
                    <a:pt x="11528" y="11287"/>
                  </a:lnTo>
                  <a:lnTo>
                    <a:pt x="11406" y="11845"/>
                  </a:lnTo>
                  <a:lnTo>
                    <a:pt x="11042" y="12263"/>
                  </a:lnTo>
                  <a:lnTo>
                    <a:pt x="11649" y="13099"/>
                  </a:lnTo>
                  <a:lnTo>
                    <a:pt x="10921" y="13656"/>
                  </a:lnTo>
                  <a:lnTo>
                    <a:pt x="10557" y="14353"/>
                  </a:lnTo>
                  <a:lnTo>
                    <a:pt x="9707" y="14771"/>
                  </a:lnTo>
                  <a:lnTo>
                    <a:pt x="8494" y="14910"/>
                  </a:lnTo>
                  <a:lnTo>
                    <a:pt x="7523" y="15050"/>
                  </a:lnTo>
                  <a:lnTo>
                    <a:pt x="6916" y="15329"/>
                  </a:lnTo>
                  <a:lnTo>
                    <a:pt x="6188" y="15886"/>
                  </a:lnTo>
                  <a:lnTo>
                    <a:pt x="5824" y="15886"/>
                  </a:lnTo>
                  <a:lnTo>
                    <a:pt x="5339" y="15468"/>
                  </a:lnTo>
                  <a:lnTo>
                    <a:pt x="4732" y="15468"/>
                  </a:lnTo>
                  <a:lnTo>
                    <a:pt x="4247" y="15050"/>
                  </a:lnTo>
                  <a:lnTo>
                    <a:pt x="3761" y="15050"/>
                  </a:lnTo>
                  <a:lnTo>
                    <a:pt x="3397" y="14353"/>
                  </a:lnTo>
                  <a:lnTo>
                    <a:pt x="2426" y="14214"/>
                  </a:lnTo>
                  <a:lnTo>
                    <a:pt x="1456" y="14214"/>
                  </a:lnTo>
                  <a:lnTo>
                    <a:pt x="970" y="13796"/>
                  </a:lnTo>
                  <a:lnTo>
                    <a:pt x="0" y="1365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2" name="AutoShape 32"/>
            <p:cNvSpPr/>
            <p:nvPr/>
          </p:nvSpPr>
          <p:spPr bwMode="auto">
            <a:xfrm>
              <a:off x="0" y="501927"/>
              <a:ext cx="2872708" cy="214850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1888"/>
                  </a:moveTo>
                  <a:lnTo>
                    <a:pt x="21328" y="12055"/>
                  </a:lnTo>
                  <a:lnTo>
                    <a:pt x="21328" y="12558"/>
                  </a:lnTo>
                  <a:lnTo>
                    <a:pt x="21056" y="13227"/>
                  </a:lnTo>
                  <a:lnTo>
                    <a:pt x="19969" y="13227"/>
                  </a:lnTo>
                  <a:lnTo>
                    <a:pt x="19969" y="13562"/>
                  </a:lnTo>
                  <a:lnTo>
                    <a:pt x="19562" y="13897"/>
                  </a:lnTo>
                  <a:lnTo>
                    <a:pt x="18883" y="14232"/>
                  </a:lnTo>
                  <a:lnTo>
                    <a:pt x="18339" y="15069"/>
                  </a:lnTo>
                  <a:lnTo>
                    <a:pt x="18067" y="14902"/>
                  </a:lnTo>
                  <a:lnTo>
                    <a:pt x="17796" y="15237"/>
                  </a:lnTo>
                  <a:lnTo>
                    <a:pt x="17660" y="17079"/>
                  </a:lnTo>
                  <a:lnTo>
                    <a:pt x="15894" y="17246"/>
                  </a:lnTo>
                  <a:lnTo>
                    <a:pt x="15079" y="17581"/>
                  </a:lnTo>
                  <a:lnTo>
                    <a:pt x="14943" y="18418"/>
                  </a:lnTo>
                  <a:lnTo>
                    <a:pt x="15622" y="19423"/>
                  </a:lnTo>
                  <a:lnTo>
                    <a:pt x="15622" y="19758"/>
                  </a:lnTo>
                  <a:lnTo>
                    <a:pt x="15079" y="20260"/>
                  </a:lnTo>
                  <a:lnTo>
                    <a:pt x="15079" y="20762"/>
                  </a:lnTo>
                  <a:lnTo>
                    <a:pt x="15215" y="20930"/>
                  </a:lnTo>
                  <a:lnTo>
                    <a:pt x="15215" y="21600"/>
                  </a:lnTo>
                  <a:lnTo>
                    <a:pt x="14264" y="21097"/>
                  </a:lnTo>
                  <a:lnTo>
                    <a:pt x="14264" y="21265"/>
                  </a:lnTo>
                  <a:lnTo>
                    <a:pt x="13856" y="21265"/>
                  </a:lnTo>
                  <a:lnTo>
                    <a:pt x="13720" y="20930"/>
                  </a:lnTo>
                  <a:lnTo>
                    <a:pt x="12905" y="20427"/>
                  </a:lnTo>
                  <a:lnTo>
                    <a:pt x="12498" y="20093"/>
                  </a:lnTo>
                  <a:lnTo>
                    <a:pt x="10596" y="20260"/>
                  </a:lnTo>
                  <a:lnTo>
                    <a:pt x="10188" y="20595"/>
                  </a:lnTo>
                  <a:lnTo>
                    <a:pt x="8966" y="20595"/>
                  </a:lnTo>
                  <a:lnTo>
                    <a:pt x="8694" y="20762"/>
                  </a:lnTo>
                  <a:lnTo>
                    <a:pt x="7471" y="20595"/>
                  </a:lnTo>
                  <a:lnTo>
                    <a:pt x="7335" y="19925"/>
                  </a:lnTo>
                  <a:lnTo>
                    <a:pt x="6520" y="19758"/>
                  </a:lnTo>
                  <a:lnTo>
                    <a:pt x="6249" y="20093"/>
                  </a:lnTo>
                  <a:lnTo>
                    <a:pt x="5026" y="19423"/>
                  </a:lnTo>
                  <a:lnTo>
                    <a:pt x="4618" y="19423"/>
                  </a:lnTo>
                  <a:lnTo>
                    <a:pt x="4211" y="20260"/>
                  </a:lnTo>
                  <a:lnTo>
                    <a:pt x="3667" y="20595"/>
                  </a:lnTo>
                  <a:lnTo>
                    <a:pt x="2988" y="20427"/>
                  </a:lnTo>
                  <a:lnTo>
                    <a:pt x="2581" y="19758"/>
                  </a:lnTo>
                  <a:lnTo>
                    <a:pt x="2581" y="18251"/>
                  </a:lnTo>
                  <a:lnTo>
                    <a:pt x="1766" y="18083"/>
                  </a:lnTo>
                  <a:lnTo>
                    <a:pt x="1222" y="17079"/>
                  </a:lnTo>
                  <a:lnTo>
                    <a:pt x="950" y="16744"/>
                  </a:lnTo>
                  <a:lnTo>
                    <a:pt x="815" y="16409"/>
                  </a:lnTo>
                  <a:lnTo>
                    <a:pt x="1086" y="16241"/>
                  </a:lnTo>
                  <a:lnTo>
                    <a:pt x="1086" y="15739"/>
                  </a:lnTo>
                  <a:lnTo>
                    <a:pt x="679" y="14902"/>
                  </a:lnTo>
                  <a:lnTo>
                    <a:pt x="271" y="14734"/>
                  </a:lnTo>
                  <a:lnTo>
                    <a:pt x="0" y="14400"/>
                  </a:lnTo>
                  <a:lnTo>
                    <a:pt x="271" y="14232"/>
                  </a:lnTo>
                  <a:lnTo>
                    <a:pt x="543" y="14400"/>
                  </a:lnTo>
                  <a:lnTo>
                    <a:pt x="679" y="14065"/>
                  </a:lnTo>
                  <a:lnTo>
                    <a:pt x="543" y="12893"/>
                  </a:lnTo>
                  <a:lnTo>
                    <a:pt x="815" y="12390"/>
                  </a:lnTo>
                  <a:lnTo>
                    <a:pt x="407" y="11888"/>
                  </a:lnTo>
                  <a:lnTo>
                    <a:pt x="0" y="11888"/>
                  </a:lnTo>
                  <a:lnTo>
                    <a:pt x="0" y="10883"/>
                  </a:lnTo>
                  <a:lnTo>
                    <a:pt x="815" y="9711"/>
                  </a:lnTo>
                  <a:lnTo>
                    <a:pt x="1494" y="9711"/>
                  </a:lnTo>
                  <a:lnTo>
                    <a:pt x="1901" y="9376"/>
                  </a:lnTo>
                  <a:lnTo>
                    <a:pt x="2309" y="9544"/>
                  </a:lnTo>
                  <a:lnTo>
                    <a:pt x="2445" y="9376"/>
                  </a:lnTo>
                  <a:lnTo>
                    <a:pt x="2581" y="10046"/>
                  </a:lnTo>
                  <a:lnTo>
                    <a:pt x="2852" y="9879"/>
                  </a:lnTo>
                  <a:lnTo>
                    <a:pt x="3396" y="10046"/>
                  </a:lnTo>
                  <a:lnTo>
                    <a:pt x="3532" y="9544"/>
                  </a:lnTo>
                  <a:lnTo>
                    <a:pt x="5162" y="9544"/>
                  </a:lnTo>
                  <a:lnTo>
                    <a:pt x="5433" y="9041"/>
                  </a:lnTo>
                  <a:lnTo>
                    <a:pt x="7064" y="8874"/>
                  </a:lnTo>
                  <a:lnTo>
                    <a:pt x="7200" y="8539"/>
                  </a:lnTo>
                  <a:lnTo>
                    <a:pt x="7200" y="7869"/>
                  </a:lnTo>
                  <a:lnTo>
                    <a:pt x="7879" y="7367"/>
                  </a:lnTo>
                  <a:lnTo>
                    <a:pt x="8015" y="4855"/>
                  </a:lnTo>
                  <a:lnTo>
                    <a:pt x="7743" y="4688"/>
                  </a:lnTo>
                  <a:lnTo>
                    <a:pt x="7743" y="4186"/>
                  </a:lnTo>
                  <a:lnTo>
                    <a:pt x="9781" y="4353"/>
                  </a:lnTo>
                  <a:lnTo>
                    <a:pt x="10052" y="4688"/>
                  </a:lnTo>
                  <a:lnTo>
                    <a:pt x="10324" y="3683"/>
                  </a:lnTo>
                  <a:lnTo>
                    <a:pt x="11275" y="2009"/>
                  </a:lnTo>
                  <a:lnTo>
                    <a:pt x="12633" y="2846"/>
                  </a:lnTo>
                  <a:lnTo>
                    <a:pt x="13313" y="2679"/>
                  </a:lnTo>
                  <a:lnTo>
                    <a:pt x="13449" y="2176"/>
                  </a:lnTo>
                  <a:lnTo>
                    <a:pt x="13313" y="1674"/>
                  </a:lnTo>
                  <a:lnTo>
                    <a:pt x="13856" y="1004"/>
                  </a:lnTo>
                  <a:lnTo>
                    <a:pt x="14264" y="837"/>
                  </a:lnTo>
                  <a:lnTo>
                    <a:pt x="14807" y="502"/>
                  </a:lnTo>
                  <a:lnTo>
                    <a:pt x="14943" y="0"/>
                  </a:lnTo>
                  <a:lnTo>
                    <a:pt x="15758" y="167"/>
                  </a:lnTo>
                  <a:lnTo>
                    <a:pt x="15758" y="334"/>
                  </a:lnTo>
                  <a:lnTo>
                    <a:pt x="15486" y="669"/>
                  </a:lnTo>
                  <a:lnTo>
                    <a:pt x="15758" y="1004"/>
                  </a:lnTo>
                  <a:lnTo>
                    <a:pt x="15894" y="1506"/>
                  </a:lnTo>
                  <a:lnTo>
                    <a:pt x="16301" y="2344"/>
                  </a:lnTo>
                  <a:lnTo>
                    <a:pt x="16709" y="2511"/>
                  </a:lnTo>
                  <a:lnTo>
                    <a:pt x="17388" y="3013"/>
                  </a:lnTo>
                  <a:lnTo>
                    <a:pt x="17388" y="4186"/>
                  </a:lnTo>
                  <a:lnTo>
                    <a:pt x="17660" y="5190"/>
                  </a:lnTo>
                  <a:lnTo>
                    <a:pt x="17116" y="6362"/>
                  </a:lnTo>
                  <a:lnTo>
                    <a:pt x="17252" y="7032"/>
                  </a:lnTo>
                  <a:lnTo>
                    <a:pt x="17796" y="7534"/>
                  </a:lnTo>
                  <a:lnTo>
                    <a:pt x="18883" y="7702"/>
                  </a:lnTo>
                  <a:lnTo>
                    <a:pt x="19698" y="8204"/>
                  </a:lnTo>
                  <a:lnTo>
                    <a:pt x="20513" y="9209"/>
                  </a:lnTo>
                  <a:lnTo>
                    <a:pt x="20920" y="9209"/>
                  </a:lnTo>
                  <a:lnTo>
                    <a:pt x="20920" y="10046"/>
                  </a:lnTo>
                  <a:lnTo>
                    <a:pt x="21192" y="10883"/>
                  </a:lnTo>
                  <a:lnTo>
                    <a:pt x="21599" y="11888"/>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3" name="AutoShape 33"/>
            <p:cNvSpPr/>
            <p:nvPr/>
          </p:nvSpPr>
          <p:spPr bwMode="auto">
            <a:xfrm>
              <a:off x="5983089" y="4449675"/>
              <a:ext cx="285455" cy="5355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049" y="19574"/>
                  </a:moveTo>
                  <a:lnTo>
                    <a:pt x="5399" y="20924"/>
                  </a:lnTo>
                  <a:lnTo>
                    <a:pt x="9449" y="21599"/>
                  </a:lnTo>
                  <a:lnTo>
                    <a:pt x="10800" y="18899"/>
                  </a:lnTo>
                  <a:lnTo>
                    <a:pt x="17550" y="15524"/>
                  </a:lnTo>
                  <a:lnTo>
                    <a:pt x="17550" y="10800"/>
                  </a:lnTo>
                  <a:lnTo>
                    <a:pt x="20250" y="8100"/>
                  </a:lnTo>
                  <a:lnTo>
                    <a:pt x="21600" y="6075"/>
                  </a:lnTo>
                  <a:lnTo>
                    <a:pt x="18900" y="4725"/>
                  </a:lnTo>
                  <a:lnTo>
                    <a:pt x="17550" y="0"/>
                  </a:lnTo>
                  <a:lnTo>
                    <a:pt x="10800" y="2025"/>
                  </a:lnTo>
                  <a:lnTo>
                    <a:pt x="8099" y="2025"/>
                  </a:lnTo>
                  <a:lnTo>
                    <a:pt x="9449" y="3375"/>
                  </a:lnTo>
                  <a:lnTo>
                    <a:pt x="4049" y="6075"/>
                  </a:lnTo>
                  <a:lnTo>
                    <a:pt x="4049" y="9450"/>
                  </a:lnTo>
                  <a:lnTo>
                    <a:pt x="0" y="11474"/>
                  </a:lnTo>
                  <a:lnTo>
                    <a:pt x="1349" y="14174"/>
                  </a:lnTo>
                  <a:lnTo>
                    <a:pt x="2699" y="18899"/>
                  </a:lnTo>
                  <a:lnTo>
                    <a:pt x="4049" y="1957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
        <p:nvSpPr>
          <p:cNvPr id="44" name="文本框 3"/>
          <p:cNvSpPr>
            <a:spLocks noChangeArrowheads="1"/>
          </p:cNvSpPr>
          <p:nvPr/>
        </p:nvSpPr>
        <p:spPr bwMode="auto">
          <a:xfrm>
            <a:off x="2951714" y="1847194"/>
            <a:ext cx="818470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构件图描述的是什么？</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45" name="文本框 3"/>
          <p:cNvSpPr>
            <a:spLocks noChangeArrowheads="1"/>
          </p:cNvSpPr>
          <p:nvPr/>
        </p:nvSpPr>
        <p:spPr bwMode="auto">
          <a:xfrm>
            <a:off x="3575790" y="3136760"/>
            <a:ext cx="7372640" cy="144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en-US" altLang="zh-CN" sz="4400" dirty="0">
                <a:latin typeface="造字工房悦黑体验版纤细体"/>
                <a:ea typeface="造字工房悦黑体验版纤细体"/>
                <a:cs typeface="造字工房悦黑体验版纤细体"/>
                <a:sym typeface="造字工房悦黑体验版纤细体"/>
              </a:rPr>
              <a:t>	</a:t>
            </a:r>
            <a:r>
              <a:rPr lang="zh-CN" altLang="en-US" sz="4400" dirty="0">
                <a:latin typeface="造字工房悦黑体验版纤细体"/>
                <a:ea typeface="造字工房悦黑体验版纤细体"/>
                <a:cs typeface="造字工房悦黑体验版纤细体"/>
                <a:sym typeface="造字工房悦黑体验版纤细体"/>
              </a:rPr>
              <a:t>构件图描述了软件的各种构件和它们之间的依赖关系。</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69921193" presetClass="entr" presetSubtype="-1190294991" fill="hold"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4</a:t>
            </a:r>
            <a:endPar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问题四</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grpSp>
        <p:nvGrpSpPr>
          <p:cNvPr id="11" name="Group 1"/>
          <p:cNvGrpSpPr/>
          <p:nvPr/>
        </p:nvGrpSpPr>
        <p:grpSpPr bwMode="auto">
          <a:xfrm>
            <a:off x="335520" y="4077053"/>
            <a:ext cx="3024252" cy="2479321"/>
            <a:chOff x="-1" y="0"/>
            <a:chExt cx="7246270" cy="5795472"/>
          </a:xfrm>
        </p:grpSpPr>
        <p:sp>
          <p:nvSpPr>
            <p:cNvPr id="12" name="AutoShape 2"/>
            <p:cNvSpPr/>
            <p:nvPr/>
          </p:nvSpPr>
          <p:spPr bwMode="auto">
            <a:xfrm>
              <a:off x="4225015" y="5462931"/>
              <a:ext cx="396371" cy="33254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890" y="2159"/>
                  </a:moveTo>
                  <a:lnTo>
                    <a:pt x="7854" y="2159"/>
                  </a:lnTo>
                  <a:lnTo>
                    <a:pt x="9818" y="1079"/>
                  </a:lnTo>
                  <a:lnTo>
                    <a:pt x="11781" y="2159"/>
                  </a:lnTo>
                  <a:lnTo>
                    <a:pt x="14727" y="0"/>
                  </a:lnTo>
                  <a:lnTo>
                    <a:pt x="18654" y="1079"/>
                  </a:lnTo>
                  <a:lnTo>
                    <a:pt x="20618" y="0"/>
                  </a:lnTo>
                  <a:lnTo>
                    <a:pt x="21599" y="4319"/>
                  </a:lnTo>
                  <a:lnTo>
                    <a:pt x="18654" y="6479"/>
                  </a:lnTo>
                  <a:lnTo>
                    <a:pt x="17672" y="14040"/>
                  </a:lnTo>
                  <a:lnTo>
                    <a:pt x="15709" y="16200"/>
                  </a:lnTo>
                  <a:lnTo>
                    <a:pt x="15709" y="19440"/>
                  </a:lnTo>
                  <a:lnTo>
                    <a:pt x="12763" y="18360"/>
                  </a:lnTo>
                  <a:lnTo>
                    <a:pt x="11781" y="19440"/>
                  </a:lnTo>
                  <a:lnTo>
                    <a:pt x="11781" y="21600"/>
                  </a:lnTo>
                  <a:lnTo>
                    <a:pt x="9818" y="21600"/>
                  </a:lnTo>
                  <a:lnTo>
                    <a:pt x="5890" y="19440"/>
                  </a:lnTo>
                  <a:lnTo>
                    <a:pt x="981" y="18360"/>
                  </a:lnTo>
                  <a:lnTo>
                    <a:pt x="0" y="11880"/>
                  </a:lnTo>
                  <a:lnTo>
                    <a:pt x="0" y="8639"/>
                  </a:lnTo>
                  <a:lnTo>
                    <a:pt x="4909" y="4319"/>
                  </a:lnTo>
                  <a:lnTo>
                    <a:pt x="5890" y="215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 name="AutoShape 3"/>
            <p:cNvSpPr/>
            <p:nvPr/>
          </p:nvSpPr>
          <p:spPr bwMode="auto">
            <a:xfrm>
              <a:off x="5657798" y="0"/>
              <a:ext cx="1588471" cy="144918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45" y="993"/>
                  </a:moveTo>
                  <a:lnTo>
                    <a:pt x="490" y="1986"/>
                  </a:lnTo>
                  <a:lnTo>
                    <a:pt x="0" y="2979"/>
                  </a:lnTo>
                  <a:lnTo>
                    <a:pt x="981" y="3227"/>
                  </a:lnTo>
                  <a:lnTo>
                    <a:pt x="1472" y="2731"/>
                  </a:lnTo>
                  <a:lnTo>
                    <a:pt x="2209" y="3227"/>
                  </a:lnTo>
                  <a:lnTo>
                    <a:pt x="2699" y="4717"/>
                  </a:lnTo>
                  <a:lnTo>
                    <a:pt x="3190" y="5462"/>
                  </a:lnTo>
                  <a:lnTo>
                    <a:pt x="4418" y="4965"/>
                  </a:lnTo>
                  <a:lnTo>
                    <a:pt x="4909" y="4965"/>
                  </a:lnTo>
                  <a:lnTo>
                    <a:pt x="5890" y="3972"/>
                  </a:lnTo>
                  <a:lnTo>
                    <a:pt x="7118" y="5213"/>
                  </a:lnTo>
                  <a:lnTo>
                    <a:pt x="6381" y="7696"/>
                  </a:lnTo>
                  <a:lnTo>
                    <a:pt x="6627" y="9682"/>
                  </a:lnTo>
                  <a:lnTo>
                    <a:pt x="5890" y="10427"/>
                  </a:lnTo>
                  <a:lnTo>
                    <a:pt x="5890" y="12165"/>
                  </a:lnTo>
                  <a:lnTo>
                    <a:pt x="5399" y="11420"/>
                  </a:lnTo>
                  <a:lnTo>
                    <a:pt x="3190" y="14399"/>
                  </a:lnTo>
                  <a:lnTo>
                    <a:pt x="3927" y="15641"/>
                  </a:lnTo>
                  <a:lnTo>
                    <a:pt x="4663" y="15144"/>
                  </a:lnTo>
                  <a:lnTo>
                    <a:pt x="4909" y="15641"/>
                  </a:lnTo>
                  <a:lnTo>
                    <a:pt x="4172" y="16137"/>
                  </a:lnTo>
                  <a:lnTo>
                    <a:pt x="4172" y="16882"/>
                  </a:lnTo>
                  <a:lnTo>
                    <a:pt x="5399" y="16882"/>
                  </a:lnTo>
                  <a:lnTo>
                    <a:pt x="5890" y="16634"/>
                  </a:lnTo>
                  <a:lnTo>
                    <a:pt x="5890" y="17875"/>
                  </a:lnTo>
                  <a:lnTo>
                    <a:pt x="7118" y="18620"/>
                  </a:lnTo>
                  <a:lnTo>
                    <a:pt x="8836" y="18124"/>
                  </a:lnTo>
                  <a:lnTo>
                    <a:pt x="8836" y="18868"/>
                  </a:lnTo>
                  <a:lnTo>
                    <a:pt x="9818" y="18372"/>
                  </a:lnTo>
                  <a:lnTo>
                    <a:pt x="11290" y="19862"/>
                  </a:lnTo>
                  <a:lnTo>
                    <a:pt x="11781" y="19862"/>
                  </a:lnTo>
                  <a:lnTo>
                    <a:pt x="12272" y="20855"/>
                  </a:lnTo>
                  <a:lnTo>
                    <a:pt x="13009" y="20606"/>
                  </a:lnTo>
                  <a:lnTo>
                    <a:pt x="13009" y="19613"/>
                  </a:lnTo>
                  <a:lnTo>
                    <a:pt x="13254" y="19365"/>
                  </a:lnTo>
                  <a:lnTo>
                    <a:pt x="13254" y="20606"/>
                  </a:lnTo>
                  <a:lnTo>
                    <a:pt x="14727" y="21599"/>
                  </a:lnTo>
                  <a:lnTo>
                    <a:pt x="14972" y="20855"/>
                  </a:lnTo>
                  <a:lnTo>
                    <a:pt x="15218" y="21103"/>
                  </a:lnTo>
                  <a:lnTo>
                    <a:pt x="16200" y="20110"/>
                  </a:lnTo>
                  <a:lnTo>
                    <a:pt x="16936" y="21103"/>
                  </a:lnTo>
                  <a:lnTo>
                    <a:pt x="18409" y="21103"/>
                  </a:lnTo>
                  <a:lnTo>
                    <a:pt x="18163" y="19613"/>
                  </a:lnTo>
                  <a:lnTo>
                    <a:pt x="17427" y="17875"/>
                  </a:lnTo>
                  <a:lnTo>
                    <a:pt x="18409" y="16386"/>
                  </a:lnTo>
                  <a:lnTo>
                    <a:pt x="19390" y="16137"/>
                  </a:lnTo>
                  <a:lnTo>
                    <a:pt x="20372" y="16634"/>
                  </a:lnTo>
                  <a:lnTo>
                    <a:pt x="21109" y="13158"/>
                  </a:lnTo>
                  <a:lnTo>
                    <a:pt x="20863" y="10675"/>
                  </a:lnTo>
                  <a:lnTo>
                    <a:pt x="21354" y="10179"/>
                  </a:lnTo>
                  <a:lnTo>
                    <a:pt x="21354" y="9186"/>
                  </a:lnTo>
                  <a:lnTo>
                    <a:pt x="20863" y="8937"/>
                  </a:lnTo>
                  <a:lnTo>
                    <a:pt x="21600" y="7944"/>
                  </a:lnTo>
                  <a:lnTo>
                    <a:pt x="20863" y="7944"/>
                  </a:lnTo>
                  <a:lnTo>
                    <a:pt x="18654" y="9931"/>
                  </a:lnTo>
                  <a:lnTo>
                    <a:pt x="18654" y="10427"/>
                  </a:lnTo>
                  <a:lnTo>
                    <a:pt x="17181" y="11172"/>
                  </a:lnTo>
                  <a:lnTo>
                    <a:pt x="15954" y="11172"/>
                  </a:lnTo>
                  <a:lnTo>
                    <a:pt x="14972" y="9434"/>
                  </a:lnTo>
                  <a:lnTo>
                    <a:pt x="14972" y="8689"/>
                  </a:lnTo>
                  <a:lnTo>
                    <a:pt x="13500" y="8689"/>
                  </a:lnTo>
                  <a:lnTo>
                    <a:pt x="12763" y="7944"/>
                  </a:lnTo>
                  <a:lnTo>
                    <a:pt x="11536" y="7944"/>
                  </a:lnTo>
                  <a:lnTo>
                    <a:pt x="11536" y="7448"/>
                  </a:lnTo>
                  <a:lnTo>
                    <a:pt x="11045" y="7448"/>
                  </a:lnTo>
                  <a:lnTo>
                    <a:pt x="11045" y="7944"/>
                  </a:lnTo>
                  <a:lnTo>
                    <a:pt x="10309" y="7696"/>
                  </a:lnTo>
                  <a:lnTo>
                    <a:pt x="9081" y="5462"/>
                  </a:lnTo>
                  <a:lnTo>
                    <a:pt x="7609" y="3227"/>
                  </a:lnTo>
                  <a:lnTo>
                    <a:pt x="7609" y="2731"/>
                  </a:lnTo>
                  <a:lnTo>
                    <a:pt x="6136" y="744"/>
                  </a:lnTo>
                  <a:lnTo>
                    <a:pt x="4418" y="744"/>
                  </a:lnTo>
                  <a:lnTo>
                    <a:pt x="3190" y="0"/>
                  </a:lnTo>
                  <a:lnTo>
                    <a:pt x="490" y="496"/>
                  </a:lnTo>
                  <a:lnTo>
                    <a:pt x="245" y="99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4" name="AutoShape 4"/>
            <p:cNvSpPr/>
            <p:nvPr/>
          </p:nvSpPr>
          <p:spPr bwMode="auto">
            <a:xfrm>
              <a:off x="5817623" y="1116648"/>
              <a:ext cx="1191729" cy="83446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776"/>
                  </a:moveTo>
                  <a:lnTo>
                    <a:pt x="19636" y="7776"/>
                  </a:lnTo>
                  <a:lnTo>
                    <a:pt x="18654" y="6480"/>
                  </a:lnTo>
                  <a:lnTo>
                    <a:pt x="17345" y="8208"/>
                  </a:lnTo>
                  <a:lnTo>
                    <a:pt x="17018" y="7344"/>
                  </a:lnTo>
                  <a:lnTo>
                    <a:pt x="16690" y="8640"/>
                  </a:lnTo>
                  <a:lnTo>
                    <a:pt x="14727" y="6912"/>
                  </a:lnTo>
                  <a:lnTo>
                    <a:pt x="14727" y="4752"/>
                  </a:lnTo>
                  <a:lnTo>
                    <a:pt x="14072" y="5184"/>
                  </a:lnTo>
                  <a:lnTo>
                    <a:pt x="14399" y="6912"/>
                  </a:lnTo>
                  <a:lnTo>
                    <a:pt x="13418" y="6912"/>
                  </a:lnTo>
                  <a:lnTo>
                    <a:pt x="12763" y="5616"/>
                  </a:lnTo>
                  <a:lnTo>
                    <a:pt x="12109" y="5616"/>
                  </a:lnTo>
                  <a:lnTo>
                    <a:pt x="10145" y="3024"/>
                  </a:lnTo>
                  <a:lnTo>
                    <a:pt x="8836" y="3888"/>
                  </a:lnTo>
                  <a:lnTo>
                    <a:pt x="8836" y="3024"/>
                  </a:lnTo>
                  <a:lnTo>
                    <a:pt x="6545" y="3456"/>
                  </a:lnTo>
                  <a:lnTo>
                    <a:pt x="4909" y="2160"/>
                  </a:lnTo>
                  <a:lnTo>
                    <a:pt x="4909" y="0"/>
                  </a:lnTo>
                  <a:lnTo>
                    <a:pt x="4254" y="432"/>
                  </a:lnTo>
                  <a:lnTo>
                    <a:pt x="2618" y="432"/>
                  </a:lnTo>
                  <a:lnTo>
                    <a:pt x="2945" y="3024"/>
                  </a:lnTo>
                  <a:lnTo>
                    <a:pt x="1963" y="3024"/>
                  </a:lnTo>
                  <a:lnTo>
                    <a:pt x="327" y="1728"/>
                  </a:lnTo>
                  <a:lnTo>
                    <a:pt x="0" y="3024"/>
                  </a:lnTo>
                  <a:lnTo>
                    <a:pt x="1309" y="4752"/>
                  </a:lnTo>
                  <a:lnTo>
                    <a:pt x="981" y="6480"/>
                  </a:lnTo>
                  <a:lnTo>
                    <a:pt x="1963" y="8640"/>
                  </a:lnTo>
                  <a:lnTo>
                    <a:pt x="3600" y="7344"/>
                  </a:lnTo>
                  <a:lnTo>
                    <a:pt x="4581" y="9936"/>
                  </a:lnTo>
                  <a:lnTo>
                    <a:pt x="4581" y="12095"/>
                  </a:lnTo>
                  <a:lnTo>
                    <a:pt x="6218" y="12095"/>
                  </a:lnTo>
                  <a:lnTo>
                    <a:pt x="6872" y="14255"/>
                  </a:lnTo>
                  <a:lnTo>
                    <a:pt x="7200" y="12527"/>
                  </a:lnTo>
                  <a:lnTo>
                    <a:pt x="8509" y="15119"/>
                  </a:lnTo>
                  <a:lnTo>
                    <a:pt x="9490" y="17279"/>
                  </a:lnTo>
                  <a:lnTo>
                    <a:pt x="9490" y="18575"/>
                  </a:lnTo>
                  <a:lnTo>
                    <a:pt x="10800" y="21599"/>
                  </a:lnTo>
                  <a:lnTo>
                    <a:pt x="11781" y="20303"/>
                  </a:lnTo>
                  <a:lnTo>
                    <a:pt x="12436" y="17711"/>
                  </a:lnTo>
                  <a:lnTo>
                    <a:pt x="13090" y="17279"/>
                  </a:lnTo>
                  <a:lnTo>
                    <a:pt x="13745" y="17711"/>
                  </a:lnTo>
                  <a:lnTo>
                    <a:pt x="13418" y="18575"/>
                  </a:lnTo>
                  <a:lnTo>
                    <a:pt x="15381" y="18575"/>
                  </a:lnTo>
                  <a:lnTo>
                    <a:pt x="16036" y="17711"/>
                  </a:lnTo>
                  <a:lnTo>
                    <a:pt x="16036" y="16847"/>
                  </a:lnTo>
                  <a:lnTo>
                    <a:pt x="15709" y="15983"/>
                  </a:lnTo>
                  <a:lnTo>
                    <a:pt x="17672" y="14687"/>
                  </a:lnTo>
                  <a:lnTo>
                    <a:pt x="17999" y="14255"/>
                  </a:lnTo>
                  <a:lnTo>
                    <a:pt x="17999" y="13391"/>
                  </a:lnTo>
                  <a:lnTo>
                    <a:pt x="18654" y="12959"/>
                  </a:lnTo>
                  <a:lnTo>
                    <a:pt x="18654" y="10368"/>
                  </a:lnTo>
                  <a:lnTo>
                    <a:pt x="19309" y="10368"/>
                  </a:lnTo>
                  <a:lnTo>
                    <a:pt x="19636" y="11663"/>
                  </a:lnTo>
                  <a:lnTo>
                    <a:pt x="20618" y="12527"/>
                  </a:lnTo>
                  <a:lnTo>
                    <a:pt x="20945" y="12095"/>
                  </a:lnTo>
                  <a:lnTo>
                    <a:pt x="20618" y="11231"/>
                  </a:lnTo>
                  <a:lnTo>
                    <a:pt x="20618" y="10368"/>
                  </a:lnTo>
                  <a:lnTo>
                    <a:pt x="21599" y="9936"/>
                  </a:lnTo>
                  <a:lnTo>
                    <a:pt x="21599" y="777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5" name="AutoShape 5"/>
            <p:cNvSpPr/>
            <p:nvPr/>
          </p:nvSpPr>
          <p:spPr bwMode="auto">
            <a:xfrm>
              <a:off x="5565664" y="1580978"/>
              <a:ext cx="849513" cy="81941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9697"/>
                  </a:moveTo>
                  <a:lnTo>
                    <a:pt x="19302" y="6612"/>
                  </a:lnTo>
                  <a:lnTo>
                    <a:pt x="19761" y="5289"/>
                  </a:lnTo>
                  <a:lnTo>
                    <a:pt x="17923" y="2204"/>
                  </a:lnTo>
                  <a:lnTo>
                    <a:pt x="16544" y="440"/>
                  </a:lnTo>
                  <a:lnTo>
                    <a:pt x="16085" y="2204"/>
                  </a:lnTo>
                  <a:lnTo>
                    <a:pt x="15165" y="0"/>
                  </a:lnTo>
                  <a:lnTo>
                    <a:pt x="13327" y="0"/>
                  </a:lnTo>
                  <a:lnTo>
                    <a:pt x="13787" y="1322"/>
                  </a:lnTo>
                  <a:lnTo>
                    <a:pt x="11489" y="3085"/>
                  </a:lnTo>
                  <a:lnTo>
                    <a:pt x="10110" y="3085"/>
                  </a:lnTo>
                  <a:lnTo>
                    <a:pt x="2757" y="7934"/>
                  </a:lnTo>
                  <a:lnTo>
                    <a:pt x="1378" y="6171"/>
                  </a:lnTo>
                  <a:lnTo>
                    <a:pt x="459" y="6171"/>
                  </a:lnTo>
                  <a:lnTo>
                    <a:pt x="919" y="7493"/>
                  </a:lnTo>
                  <a:lnTo>
                    <a:pt x="919" y="8816"/>
                  </a:lnTo>
                  <a:lnTo>
                    <a:pt x="1378" y="10138"/>
                  </a:lnTo>
                  <a:lnTo>
                    <a:pt x="459" y="10138"/>
                  </a:lnTo>
                  <a:lnTo>
                    <a:pt x="459" y="11902"/>
                  </a:lnTo>
                  <a:lnTo>
                    <a:pt x="0" y="12783"/>
                  </a:lnTo>
                  <a:lnTo>
                    <a:pt x="1838" y="13224"/>
                  </a:lnTo>
                  <a:lnTo>
                    <a:pt x="3676" y="16310"/>
                  </a:lnTo>
                  <a:lnTo>
                    <a:pt x="5974" y="13224"/>
                  </a:lnTo>
                  <a:lnTo>
                    <a:pt x="6893" y="11461"/>
                  </a:lnTo>
                  <a:lnTo>
                    <a:pt x="9191" y="11020"/>
                  </a:lnTo>
                  <a:lnTo>
                    <a:pt x="10570" y="11902"/>
                  </a:lnTo>
                  <a:lnTo>
                    <a:pt x="10570" y="12342"/>
                  </a:lnTo>
                  <a:lnTo>
                    <a:pt x="11029" y="12342"/>
                  </a:lnTo>
                  <a:lnTo>
                    <a:pt x="9651" y="15428"/>
                  </a:lnTo>
                  <a:lnTo>
                    <a:pt x="8731" y="15428"/>
                  </a:lnTo>
                  <a:lnTo>
                    <a:pt x="9191" y="17191"/>
                  </a:lnTo>
                  <a:lnTo>
                    <a:pt x="8731" y="17632"/>
                  </a:lnTo>
                  <a:lnTo>
                    <a:pt x="9651" y="17632"/>
                  </a:lnTo>
                  <a:lnTo>
                    <a:pt x="7812" y="20718"/>
                  </a:lnTo>
                  <a:lnTo>
                    <a:pt x="8272" y="21599"/>
                  </a:lnTo>
                  <a:lnTo>
                    <a:pt x="9191" y="20718"/>
                  </a:lnTo>
                  <a:lnTo>
                    <a:pt x="9651" y="19395"/>
                  </a:lnTo>
                  <a:lnTo>
                    <a:pt x="10570" y="19395"/>
                  </a:lnTo>
                  <a:lnTo>
                    <a:pt x="11489" y="18514"/>
                  </a:lnTo>
                  <a:lnTo>
                    <a:pt x="11489" y="17191"/>
                  </a:lnTo>
                  <a:lnTo>
                    <a:pt x="14706" y="15428"/>
                  </a:lnTo>
                  <a:lnTo>
                    <a:pt x="17463" y="14546"/>
                  </a:lnTo>
                  <a:lnTo>
                    <a:pt x="17923" y="12342"/>
                  </a:lnTo>
                  <a:lnTo>
                    <a:pt x="19761" y="11020"/>
                  </a:lnTo>
                  <a:lnTo>
                    <a:pt x="21140" y="10579"/>
                  </a:lnTo>
                  <a:lnTo>
                    <a:pt x="21599" y="969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6" name="AutoShape 6"/>
            <p:cNvSpPr/>
            <p:nvPr/>
          </p:nvSpPr>
          <p:spPr bwMode="auto">
            <a:xfrm>
              <a:off x="4916963" y="1767087"/>
              <a:ext cx="793112" cy="111644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82"/>
                  </a:moveTo>
                  <a:lnTo>
                    <a:pt x="19636" y="6447"/>
                  </a:lnTo>
                  <a:lnTo>
                    <a:pt x="17672" y="6125"/>
                  </a:lnTo>
                  <a:lnTo>
                    <a:pt x="18163" y="3868"/>
                  </a:lnTo>
                  <a:lnTo>
                    <a:pt x="16200" y="4191"/>
                  </a:lnTo>
                  <a:lnTo>
                    <a:pt x="15218" y="3546"/>
                  </a:lnTo>
                  <a:lnTo>
                    <a:pt x="15218" y="1934"/>
                  </a:lnTo>
                  <a:lnTo>
                    <a:pt x="13745" y="0"/>
                  </a:lnTo>
                  <a:lnTo>
                    <a:pt x="10800" y="967"/>
                  </a:lnTo>
                  <a:lnTo>
                    <a:pt x="10800" y="2579"/>
                  </a:lnTo>
                  <a:lnTo>
                    <a:pt x="8836" y="2256"/>
                  </a:lnTo>
                  <a:lnTo>
                    <a:pt x="8345" y="3223"/>
                  </a:lnTo>
                  <a:lnTo>
                    <a:pt x="6872" y="2901"/>
                  </a:lnTo>
                  <a:lnTo>
                    <a:pt x="4909" y="4191"/>
                  </a:lnTo>
                  <a:lnTo>
                    <a:pt x="3436" y="2256"/>
                  </a:lnTo>
                  <a:lnTo>
                    <a:pt x="1963" y="2901"/>
                  </a:lnTo>
                  <a:lnTo>
                    <a:pt x="1472" y="4513"/>
                  </a:lnTo>
                  <a:lnTo>
                    <a:pt x="490" y="4835"/>
                  </a:lnTo>
                  <a:lnTo>
                    <a:pt x="1963" y="7414"/>
                  </a:lnTo>
                  <a:lnTo>
                    <a:pt x="3436" y="8059"/>
                  </a:lnTo>
                  <a:lnTo>
                    <a:pt x="1963" y="8704"/>
                  </a:lnTo>
                  <a:lnTo>
                    <a:pt x="1472" y="9349"/>
                  </a:lnTo>
                  <a:lnTo>
                    <a:pt x="3436" y="9349"/>
                  </a:lnTo>
                  <a:lnTo>
                    <a:pt x="3927" y="10961"/>
                  </a:lnTo>
                  <a:lnTo>
                    <a:pt x="2945" y="12250"/>
                  </a:lnTo>
                  <a:lnTo>
                    <a:pt x="1963" y="11605"/>
                  </a:lnTo>
                  <a:lnTo>
                    <a:pt x="981" y="12250"/>
                  </a:lnTo>
                  <a:lnTo>
                    <a:pt x="981" y="13217"/>
                  </a:lnTo>
                  <a:lnTo>
                    <a:pt x="0" y="13862"/>
                  </a:lnTo>
                  <a:lnTo>
                    <a:pt x="1963" y="16119"/>
                  </a:lnTo>
                  <a:lnTo>
                    <a:pt x="490" y="19665"/>
                  </a:lnTo>
                  <a:lnTo>
                    <a:pt x="1472" y="20632"/>
                  </a:lnTo>
                  <a:lnTo>
                    <a:pt x="4418" y="20632"/>
                  </a:lnTo>
                  <a:lnTo>
                    <a:pt x="5399" y="21277"/>
                  </a:lnTo>
                  <a:lnTo>
                    <a:pt x="7854" y="21600"/>
                  </a:lnTo>
                  <a:lnTo>
                    <a:pt x="6872" y="20632"/>
                  </a:lnTo>
                  <a:lnTo>
                    <a:pt x="7363" y="19343"/>
                  </a:lnTo>
                  <a:lnTo>
                    <a:pt x="9327" y="17086"/>
                  </a:lnTo>
                  <a:lnTo>
                    <a:pt x="11781" y="15474"/>
                  </a:lnTo>
                  <a:lnTo>
                    <a:pt x="14236" y="15152"/>
                  </a:lnTo>
                  <a:lnTo>
                    <a:pt x="15218" y="14507"/>
                  </a:lnTo>
                  <a:lnTo>
                    <a:pt x="13745" y="12573"/>
                  </a:lnTo>
                  <a:lnTo>
                    <a:pt x="11781" y="12895"/>
                  </a:lnTo>
                  <a:lnTo>
                    <a:pt x="10800" y="12573"/>
                  </a:lnTo>
                  <a:lnTo>
                    <a:pt x="11290" y="11605"/>
                  </a:lnTo>
                  <a:lnTo>
                    <a:pt x="11290" y="9994"/>
                  </a:lnTo>
                  <a:lnTo>
                    <a:pt x="9818" y="10638"/>
                  </a:lnTo>
                  <a:lnTo>
                    <a:pt x="7854" y="10316"/>
                  </a:lnTo>
                  <a:lnTo>
                    <a:pt x="6381" y="10316"/>
                  </a:lnTo>
                  <a:lnTo>
                    <a:pt x="6381" y="9026"/>
                  </a:lnTo>
                  <a:lnTo>
                    <a:pt x="8345" y="6770"/>
                  </a:lnTo>
                  <a:lnTo>
                    <a:pt x="9327" y="6770"/>
                  </a:lnTo>
                  <a:lnTo>
                    <a:pt x="9818" y="5480"/>
                  </a:lnTo>
                  <a:lnTo>
                    <a:pt x="10800" y="5480"/>
                  </a:lnTo>
                  <a:lnTo>
                    <a:pt x="11781" y="6125"/>
                  </a:lnTo>
                  <a:lnTo>
                    <a:pt x="13254" y="6125"/>
                  </a:lnTo>
                  <a:lnTo>
                    <a:pt x="12763" y="7414"/>
                  </a:lnTo>
                  <a:lnTo>
                    <a:pt x="12763" y="8059"/>
                  </a:lnTo>
                  <a:lnTo>
                    <a:pt x="13745" y="8059"/>
                  </a:lnTo>
                  <a:lnTo>
                    <a:pt x="13745" y="9349"/>
                  </a:lnTo>
                  <a:lnTo>
                    <a:pt x="15709" y="10316"/>
                  </a:lnTo>
                  <a:lnTo>
                    <a:pt x="16200" y="11283"/>
                  </a:lnTo>
                  <a:lnTo>
                    <a:pt x="16690" y="11605"/>
                  </a:lnTo>
                  <a:lnTo>
                    <a:pt x="19145" y="10316"/>
                  </a:lnTo>
                  <a:lnTo>
                    <a:pt x="20127" y="8704"/>
                  </a:lnTo>
                  <a:lnTo>
                    <a:pt x="21600" y="838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7" name="AutoShape 7"/>
            <p:cNvSpPr/>
            <p:nvPr/>
          </p:nvSpPr>
          <p:spPr bwMode="auto">
            <a:xfrm>
              <a:off x="5148239" y="2050948"/>
              <a:ext cx="253458" cy="2648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0800"/>
                  </a:moveTo>
                  <a:lnTo>
                    <a:pt x="18514" y="6749"/>
                  </a:lnTo>
                  <a:lnTo>
                    <a:pt x="21600" y="2699"/>
                  </a:lnTo>
                  <a:lnTo>
                    <a:pt x="15428" y="2699"/>
                  </a:lnTo>
                  <a:lnTo>
                    <a:pt x="13885" y="0"/>
                  </a:lnTo>
                  <a:lnTo>
                    <a:pt x="10800" y="0"/>
                  </a:lnTo>
                  <a:lnTo>
                    <a:pt x="9257" y="5399"/>
                  </a:lnTo>
                  <a:lnTo>
                    <a:pt x="6171" y="5399"/>
                  </a:lnTo>
                  <a:lnTo>
                    <a:pt x="0" y="14850"/>
                  </a:lnTo>
                  <a:lnTo>
                    <a:pt x="0" y="20250"/>
                  </a:lnTo>
                  <a:lnTo>
                    <a:pt x="6171" y="20250"/>
                  </a:lnTo>
                  <a:lnTo>
                    <a:pt x="9257" y="21600"/>
                  </a:lnTo>
                  <a:lnTo>
                    <a:pt x="15428" y="18900"/>
                  </a:lnTo>
                  <a:lnTo>
                    <a:pt x="15428" y="16200"/>
                  </a:lnTo>
                  <a:lnTo>
                    <a:pt x="13885" y="13500"/>
                  </a:lnTo>
                  <a:lnTo>
                    <a:pt x="18514" y="13500"/>
                  </a:lnTo>
                  <a:lnTo>
                    <a:pt x="21600" y="108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8" name="AutoShape 8"/>
            <p:cNvSpPr/>
            <p:nvPr/>
          </p:nvSpPr>
          <p:spPr bwMode="auto">
            <a:xfrm>
              <a:off x="5311824" y="2182540"/>
              <a:ext cx="198932" cy="24982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4399"/>
                  </a:moveTo>
                  <a:lnTo>
                    <a:pt x="19636" y="10080"/>
                  </a:lnTo>
                  <a:lnTo>
                    <a:pt x="13745" y="7200"/>
                  </a:lnTo>
                  <a:lnTo>
                    <a:pt x="11781" y="1440"/>
                  </a:lnTo>
                  <a:lnTo>
                    <a:pt x="7854" y="0"/>
                  </a:lnTo>
                  <a:lnTo>
                    <a:pt x="5890" y="1440"/>
                  </a:lnTo>
                  <a:lnTo>
                    <a:pt x="7854" y="8640"/>
                  </a:lnTo>
                  <a:lnTo>
                    <a:pt x="1963" y="8640"/>
                  </a:lnTo>
                  <a:lnTo>
                    <a:pt x="0" y="20159"/>
                  </a:lnTo>
                  <a:lnTo>
                    <a:pt x="3927" y="21599"/>
                  </a:lnTo>
                  <a:lnTo>
                    <a:pt x="13745" y="20159"/>
                  </a:lnTo>
                  <a:lnTo>
                    <a:pt x="13745" y="14399"/>
                  </a:lnTo>
                  <a:lnTo>
                    <a:pt x="21600" y="143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9" name="AutoShape 9"/>
            <p:cNvSpPr/>
            <p:nvPr/>
          </p:nvSpPr>
          <p:spPr bwMode="auto">
            <a:xfrm>
              <a:off x="5311824" y="2199459"/>
              <a:ext cx="74757" cy="8253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599"/>
                  </a:moveTo>
                  <a:lnTo>
                    <a:pt x="5399" y="21599"/>
                  </a:lnTo>
                  <a:lnTo>
                    <a:pt x="5399" y="12959"/>
                  </a:lnTo>
                  <a:lnTo>
                    <a:pt x="0" y="0"/>
                  </a:lnTo>
                  <a:lnTo>
                    <a:pt x="16200" y="4320"/>
                  </a:lnTo>
                  <a:lnTo>
                    <a:pt x="21600" y="215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 name="AutoShape 10"/>
            <p:cNvSpPr/>
            <p:nvPr/>
          </p:nvSpPr>
          <p:spPr bwMode="auto">
            <a:xfrm>
              <a:off x="5131316" y="2500240"/>
              <a:ext cx="977371" cy="6013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7600" y="600"/>
                  </a:moveTo>
                  <a:lnTo>
                    <a:pt x="6800" y="1800"/>
                  </a:lnTo>
                  <a:lnTo>
                    <a:pt x="4800" y="2400"/>
                  </a:lnTo>
                  <a:lnTo>
                    <a:pt x="2800" y="5400"/>
                  </a:lnTo>
                  <a:lnTo>
                    <a:pt x="800" y="9600"/>
                  </a:lnTo>
                  <a:lnTo>
                    <a:pt x="800" y="11999"/>
                  </a:lnTo>
                  <a:lnTo>
                    <a:pt x="1600" y="13799"/>
                  </a:lnTo>
                  <a:lnTo>
                    <a:pt x="2400" y="13199"/>
                  </a:lnTo>
                  <a:lnTo>
                    <a:pt x="3200" y="13199"/>
                  </a:lnTo>
                  <a:lnTo>
                    <a:pt x="400" y="16799"/>
                  </a:lnTo>
                  <a:lnTo>
                    <a:pt x="0" y="18599"/>
                  </a:lnTo>
                  <a:lnTo>
                    <a:pt x="800" y="19199"/>
                  </a:lnTo>
                  <a:lnTo>
                    <a:pt x="2400" y="21599"/>
                  </a:lnTo>
                  <a:lnTo>
                    <a:pt x="4000" y="21599"/>
                  </a:lnTo>
                  <a:lnTo>
                    <a:pt x="4800" y="20399"/>
                  </a:lnTo>
                  <a:lnTo>
                    <a:pt x="4800" y="19199"/>
                  </a:lnTo>
                  <a:lnTo>
                    <a:pt x="5600" y="19799"/>
                  </a:lnTo>
                  <a:lnTo>
                    <a:pt x="6000" y="20399"/>
                  </a:lnTo>
                  <a:lnTo>
                    <a:pt x="7600" y="21599"/>
                  </a:lnTo>
                  <a:lnTo>
                    <a:pt x="8400" y="20399"/>
                  </a:lnTo>
                  <a:lnTo>
                    <a:pt x="9600" y="20399"/>
                  </a:lnTo>
                  <a:lnTo>
                    <a:pt x="9600" y="21599"/>
                  </a:lnTo>
                  <a:lnTo>
                    <a:pt x="10400" y="20999"/>
                  </a:lnTo>
                  <a:lnTo>
                    <a:pt x="11999" y="17399"/>
                  </a:lnTo>
                  <a:lnTo>
                    <a:pt x="12799" y="17399"/>
                  </a:lnTo>
                  <a:lnTo>
                    <a:pt x="14799" y="12599"/>
                  </a:lnTo>
                  <a:lnTo>
                    <a:pt x="14799" y="10800"/>
                  </a:lnTo>
                  <a:lnTo>
                    <a:pt x="15199" y="10200"/>
                  </a:lnTo>
                  <a:lnTo>
                    <a:pt x="15599" y="11399"/>
                  </a:lnTo>
                  <a:lnTo>
                    <a:pt x="17199" y="7200"/>
                  </a:lnTo>
                  <a:lnTo>
                    <a:pt x="18799" y="6000"/>
                  </a:lnTo>
                  <a:lnTo>
                    <a:pt x="18799" y="6600"/>
                  </a:lnTo>
                  <a:lnTo>
                    <a:pt x="19999" y="4800"/>
                  </a:lnTo>
                  <a:lnTo>
                    <a:pt x="20799" y="5400"/>
                  </a:lnTo>
                  <a:lnTo>
                    <a:pt x="21599" y="1800"/>
                  </a:lnTo>
                  <a:lnTo>
                    <a:pt x="21199" y="1200"/>
                  </a:lnTo>
                  <a:lnTo>
                    <a:pt x="19999" y="1200"/>
                  </a:lnTo>
                  <a:lnTo>
                    <a:pt x="19199" y="1800"/>
                  </a:lnTo>
                  <a:lnTo>
                    <a:pt x="17199" y="1800"/>
                  </a:lnTo>
                  <a:lnTo>
                    <a:pt x="16399" y="0"/>
                  </a:lnTo>
                  <a:lnTo>
                    <a:pt x="13599" y="3000"/>
                  </a:lnTo>
                  <a:lnTo>
                    <a:pt x="13199" y="4800"/>
                  </a:lnTo>
                  <a:lnTo>
                    <a:pt x="10000" y="4800"/>
                  </a:lnTo>
                  <a:lnTo>
                    <a:pt x="10000" y="3600"/>
                  </a:lnTo>
                  <a:lnTo>
                    <a:pt x="10800" y="2400"/>
                  </a:lnTo>
                  <a:lnTo>
                    <a:pt x="10000" y="0"/>
                  </a:lnTo>
                  <a:lnTo>
                    <a:pt x="8400" y="0"/>
                  </a:lnTo>
                  <a:lnTo>
                    <a:pt x="8000" y="1200"/>
                  </a:lnTo>
                  <a:lnTo>
                    <a:pt x="7600" y="6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 name="AutoShape 11"/>
            <p:cNvSpPr/>
            <p:nvPr/>
          </p:nvSpPr>
          <p:spPr bwMode="auto">
            <a:xfrm>
              <a:off x="5332508" y="2983368"/>
              <a:ext cx="810037" cy="66528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080" y="0"/>
                  </a:moveTo>
                  <a:lnTo>
                    <a:pt x="9120" y="0"/>
                  </a:lnTo>
                  <a:lnTo>
                    <a:pt x="7200" y="3240"/>
                  </a:lnTo>
                  <a:lnTo>
                    <a:pt x="5760" y="3780"/>
                  </a:lnTo>
                  <a:lnTo>
                    <a:pt x="5760" y="2700"/>
                  </a:lnTo>
                  <a:lnTo>
                    <a:pt x="4800" y="2700"/>
                  </a:lnTo>
                  <a:lnTo>
                    <a:pt x="3840" y="3780"/>
                  </a:lnTo>
                  <a:lnTo>
                    <a:pt x="1920" y="2700"/>
                  </a:lnTo>
                  <a:lnTo>
                    <a:pt x="1440" y="2160"/>
                  </a:lnTo>
                  <a:lnTo>
                    <a:pt x="480" y="1620"/>
                  </a:lnTo>
                  <a:lnTo>
                    <a:pt x="480" y="2700"/>
                  </a:lnTo>
                  <a:lnTo>
                    <a:pt x="0" y="3240"/>
                  </a:lnTo>
                  <a:lnTo>
                    <a:pt x="1920" y="3780"/>
                  </a:lnTo>
                  <a:lnTo>
                    <a:pt x="2400" y="5400"/>
                  </a:lnTo>
                  <a:lnTo>
                    <a:pt x="3360" y="5400"/>
                  </a:lnTo>
                  <a:lnTo>
                    <a:pt x="4800" y="7560"/>
                  </a:lnTo>
                  <a:lnTo>
                    <a:pt x="6240" y="7020"/>
                  </a:lnTo>
                  <a:lnTo>
                    <a:pt x="6240" y="9720"/>
                  </a:lnTo>
                  <a:lnTo>
                    <a:pt x="8160" y="12419"/>
                  </a:lnTo>
                  <a:lnTo>
                    <a:pt x="9120" y="12419"/>
                  </a:lnTo>
                  <a:lnTo>
                    <a:pt x="9600" y="11339"/>
                  </a:lnTo>
                  <a:lnTo>
                    <a:pt x="11039" y="12959"/>
                  </a:lnTo>
                  <a:lnTo>
                    <a:pt x="10080" y="14039"/>
                  </a:lnTo>
                  <a:lnTo>
                    <a:pt x="9600" y="13499"/>
                  </a:lnTo>
                  <a:lnTo>
                    <a:pt x="8640" y="12959"/>
                  </a:lnTo>
                  <a:lnTo>
                    <a:pt x="8640" y="15119"/>
                  </a:lnTo>
                  <a:lnTo>
                    <a:pt x="8160" y="16199"/>
                  </a:lnTo>
                  <a:lnTo>
                    <a:pt x="9600" y="18359"/>
                  </a:lnTo>
                  <a:lnTo>
                    <a:pt x="9600" y="19979"/>
                  </a:lnTo>
                  <a:lnTo>
                    <a:pt x="11999" y="19979"/>
                  </a:lnTo>
                  <a:lnTo>
                    <a:pt x="12959" y="21059"/>
                  </a:lnTo>
                  <a:lnTo>
                    <a:pt x="14399" y="20519"/>
                  </a:lnTo>
                  <a:lnTo>
                    <a:pt x="16319" y="21599"/>
                  </a:lnTo>
                  <a:lnTo>
                    <a:pt x="17759" y="19979"/>
                  </a:lnTo>
                  <a:lnTo>
                    <a:pt x="19199" y="17279"/>
                  </a:lnTo>
                  <a:lnTo>
                    <a:pt x="17279" y="16199"/>
                  </a:lnTo>
                  <a:lnTo>
                    <a:pt x="19199" y="15659"/>
                  </a:lnTo>
                  <a:lnTo>
                    <a:pt x="19679" y="16199"/>
                  </a:lnTo>
                  <a:lnTo>
                    <a:pt x="21599" y="15659"/>
                  </a:lnTo>
                  <a:lnTo>
                    <a:pt x="21599" y="15119"/>
                  </a:lnTo>
                  <a:lnTo>
                    <a:pt x="19199" y="13499"/>
                  </a:lnTo>
                  <a:lnTo>
                    <a:pt x="19199" y="12419"/>
                  </a:lnTo>
                  <a:lnTo>
                    <a:pt x="17279" y="11339"/>
                  </a:lnTo>
                  <a:lnTo>
                    <a:pt x="16319" y="8640"/>
                  </a:lnTo>
                  <a:lnTo>
                    <a:pt x="13919" y="4320"/>
                  </a:lnTo>
                  <a:lnTo>
                    <a:pt x="13919" y="2700"/>
                  </a:lnTo>
                  <a:lnTo>
                    <a:pt x="11519" y="2160"/>
                  </a:lnTo>
                  <a:lnTo>
                    <a:pt x="10560" y="1620"/>
                  </a:lnTo>
                  <a:lnTo>
                    <a:pt x="10080"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2" name="AutoShape 12"/>
            <p:cNvSpPr/>
            <p:nvPr/>
          </p:nvSpPr>
          <p:spPr bwMode="auto">
            <a:xfrm>
              <a:off x="6000011" y="3517254"/>
              <a:ext cx="142556" cy="11266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099" y="0"/>
                  </a:moveTo>
                  <a:lnTo>
                    <a:pt x="0" y="15428"/>
                  </a:lnTo>
                  <a:lnTo>
                    <a:pt x="8099" y="21599"/>
                  </a:lnTo>
                  <a:lnTo>
                    <a:pt x="21600" y="15428"/>
                  </a:lnTo>
                  <a:lnTo>
                    <a:pt x="21600" y="9257"/>
                  </a:lnTo>
                  <a:lnTo>
                    <a:pt x="8099"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3" name="AutoShape 13"/>
            <p:cNvSpPr/>
            <p:nvPr/>
          </p:nvSpPr>
          <p:spPr bwMode="auto">
            <a:xfrm>
              <a:off x="5638995" y="3598090"/>
              <a:ext cx="539278" cy="61639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560" y="1167"/>
                  </a:moveTo>
                  <a:lnTo>
                    <a:pt x="14400" y="0"/>
                  </a:lnTo>
                  <a:lnTo>
                    <a:pt x="12240" y="1751"/>
                  </a:lnTo>
                  <a:lnTo>
                    <a:pt x="9359" y="583"/>
                  </a:lnTo>
                  <a:lnTo>
                    <a:pt x="7199" y="1167"/>
                  </a:lnTo>
                  <a:lnTo>
                    <a:pt x="5759" y="3502"/>
                  </a:lnTo>
                  <a:lnTo>
                    <a:pt x="6479" y="5254"/>
                  </a:lnTo>
                  <a:lnTo>
                    <a:pt x="5039" y="5254"/>
                  </a:lnTo>
                  <a:lnTo>
                    <a:pt x="4319" y="4670"/>
                  </a:lnTo>
                  <a:lnTo>
                    <a:pt x="3599" y="4670"/>
                  </a:lnTo>
                  <a:lnTo>
                    <a:pt x="3599" y="8172"/>
                  </a:lnTo>
                  <a:lnTo>
                    <a:pt x="719" y="9924"/>
                  </a:lnTo>
                  <a:lnTo>
                    <a:pt x="0" y="10508"/>
                  </a:lnTo>
                  <a:lnTo>
                    <a:pt x="0" y="12843"/>
                  </a:lnTo>
                  <a:lnTo>
                    <a:pt x="2159" y="14010"/>
                  </a:lnTo>
                  <a:lnTo>
                    <a:pt x="2159" y="16929"/>
                  </a:lnTo>
                  <a:lnTo>
                    <a:pt x="4319" y="16929"/>
                  </a:lnTo>
                  <a:lnTo>
                    <a:pt x="4319" y="18097"/>
                  </a:lnTo>
                  <a:lnTo>
                    <a:pt x="5039" y="19264"/>
                  </a:lnTo>
                  <a:lnTo>
                    <a:pt x="5759" y="21016"/>
                  </a:lnTo>
                  <a:lnTo>
                    <a:pt x="7919" y="21016"/>
                  </a:lnTo>
                  <a:lnTo>
                    <a:pt x="9359" y="19264"/>
                  </a:lnTo>
                  <a:lnTo>
                    <a:pt x="10079" y="19264"/>
                  </a:lnTo>
                  <a:lnTo>
                    <a:pt x="10079" y="20432"/>
                  </a:lnTo>
                  <a:lnTo>
                    <a:pt x="10800" y="21016"/>
                  </a:lnTo>
                  <a:lnTo>
                    <a:pt x="12240" y="21016"/>
                  </a:lnTo>
                  <a:lnTo>
                    <a:pt x="12240" y="20432"/>
                  </a:lnTo>
                  <a:lnTo>
                    <a:pt x="13680" y="20432"/>
                  </a:lnTo>
                  <a:lnTo>
                    <a:pt x="13680" y="21016"/>
                  </a:lnTo>
                  <a:lnTo>
                    <a:pt x="14400" y="21600"/>
                  </a:lnTo>
                  <a:lnTo>
                    <a:pt x="15840" y="21016"/>
                  </a:lnTo>
                  <a:lnTo>
                    <a:pt x="16560" y="18681"/>
                  </a:lnTo>
                  <a:lnTo>
                    <a:pt x="16560" y="16345"/>
                  </a:lnTo>
                  <a:lnTo>
                    <a:pt x="18000" y="16345"/>
                  </a:lnTo>
                  <a:lnTo>
                    <a:pt x="18000" y="14594"/>
                  </a:lnTo>
                  <a:lnTo>
                    <a:pt x="19440" y="15762"/>
                  </a:lnTo>
                  <a:lnTo>
                    <a:pt x="20880" y="14010"/>
                  </a:lnTo>
                  <a:lnTo>
                    <a:pt x="19440" y="12843"/>
                  </a:lnTo>
                  <a:lnTo>
                    <a:pt x="19440" y="12259"/>
                  </a:lnTo>
                  <a:lnTo>
                    <a:pt x="20880" y="11675"/>
                  </a:lnTo>
                  <a:lnTo>
                    <a:pt x="20160" y="9924"/>
                  </a:lnTo>
                  <a:lnTo>
                    <a:pt x="19440" y="9340"/>
                  </a:lnTo>
                  <a:lnTo>
                    <a:pt x="21600" y="9924"/>
                  </a:lnTo>
                  <a:lnTo>
                    <a:pt x="21600" y="7589"/>
                  </a:lnTo>
                  <a:lnTo>
                    <a:pt x="19440" y="8756"/>
                  </a:lnTo>
                  <a:lnTo>
                    <a:pt x="21600" y="5837"/>
                  </a:lnTo>
                  <a:lnTo>
                    <a:pt x="18000" y="4086"/>
                  </a:lnTo>
                  <a:lnTo>
                    <a:pt x="15840" y="4086"/>
                  </a:lnTo>
                  <a:lnTo>
                    <a:pt x="14400" y="5254"/>
                  </a:lnTo>
                  <a:lnTo>
                    <a:pt x="13680" y="3502"/>
                  </a:lnTo>
                  <a:lnTo>
                    <a:pt x="16560" y="116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4" name="AutoShape 14"/>
            <p:cNvSpPr/>
            <p:nvPr/>
          </p:nvSpPr>
          <p:spPr bwMode="auto">
            <a:xfrm>
              <a:off x="5366353" y="4083099"/>
              <a:ext cx="614478" cy="7667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3286"/>
                  </a:moveTo>
                  <a:lnTo>
                    <a:pt x="21599" y="2817"/>
                  </a:lnTo>
                  <a:lnTo>
                    <a:pt x="20329" y="2817"/>
                  </a:lnTo>
                  <a:lnTo>
                    <a:pt x="20329" y="3286"/>
                  </a:lnTo>
                  <a:lnTo>
                    <a:pt x="18423" y="3286"/>
                  </a:lnTo>
                  <a:lnTo>
                    <a:pt x="18423" y="1878"/>
                  </a:lnTo>
                  <a:lnTo>
                    <a:pt x="17788" y="1878"/>
                  </a:lnTo>
                  <a:lnTo>
                    <a:pt x="16517" y="3286"/>
                  </a:lnTo>
                  <a:lnTo>
                    <a:pt x="14611" y="3286"/>
                  </a:lnTo>
                  <a:lnTo>
                    <a:pt x="13976" y="1878"/>
                  </a:lnTo>
                  <a:lnTo>
                    <a:pt x="12705" y="0"/>
                  </a:lnTo>
                  <a:lnTo>
                    <a:pt x="11435" y="0"/>
                  </a:lnTo>
                  <a:lnTo>
                    <a:pt x="11435" y="469"/>
                  </a:lnTo>
                  <a:lnTo>
                    <a:pt x="8894" y="939"/>
                  </a:lnTo>
                  <a:lnTo>
                    <a:pt x="8894" y="1878"/>
                  </a:lnTo>
                  <a:lnTo>
                    <a:pt x="6352" y="1878"/>
                  </a:lnTo>
                  <a:lnTo>
                    <a:pt x="5082" y="2817"/>
                  </a:lnTo>
                  <a:lnTo>
                    <a:pt x="5082" y="4226"/>
                  </a:lnTo>
                  <a:lnTo>
                    <a:pt x="5717" y="5165"/>
                  </a:lnTo>
                  <a:lnTo>
                    <a:pt x="3811" y="6573"/>
                  </a:lnTo>
                  <a:lnTo>
                    <a:pt x="3176" y="6573"/>
                  </a:lnTo>
                  <a:lnTo>
                    <a:pt x="2541" y="8452"/>
                  </a:lnTo>
                  <a:lnTo>
                    <a:pt x="2541" y="10330"/>
                  </a:lnTo>
                  <a:lnTo>
                    <a:pt x="1270" y="11739"/>
                  </a:lnTo>
                  <a:lnTo>
                    <a:pt x="635" y="12678"/>
                  </a:lnTo>
                  <a:lnTo>
                    <a:pt x="0" y="15026"/>
                  </a:lnTo>
                  <a:lnTo>
                    <a:pt x="635" y="15965"/>
                  </a:lnTo>
                  <a:lnTo>
                    <a:pt x="4447" y="15965"/>
                  </a:lnTo>
                  <a:lnTo>
                    <a:pt x="6352" y="19252"/>
                  </a:lnTo>
                  <a:lnTo>
                    <a:pt x="6988" y="21599"/>
                  </a:lnTo>
                  <a:lnTo>
                    <a:pt x="8894" y="19252"/>
                  </a:lnTo>
                  <a:lnTo>
                    <a:pt x="9529" y="19721"/>
                  </a:lnTo>
                  <a:lnTo>
                    <a:pt x="12070" y="17843"/>
                  </a:lnTo>
                  <a:lnTo>
                    <a:pt x="12070" y="16434"/>
                  </a:lnTo>
                  <a:lnTo>
                    <a:pt x="14611" y="15965"/>
                  </a:lnTo>
                  <a:lnTo>
                    <a:pt x="15882" y="13617"/>
                  </a:lnTo>
                  <a:lnTo>
                    <a:pt x="17152" y="13147"/>
                  </a:lnTo>
                  <a:lnTo>
                    <a:pt x="17152" y="11739"/>
                  </a:lnTo>
                  <a:lnTo>
                    <a:pt x="19058" y="11739"/>
                  </a:lnTo>
                  <a:lnTo>
                    <a:pt x="19694" y="9391"/>
                  </a:lnTo>
                  <a:lnTo>
                    <a:pt x="19058" y="7513"/>
                  </a:lnTo>
                  <a:lnTo>
                    <a:pt x="19694" y="7043"/>
                  </a:lnTo>
                  <a:lnTo>
                    <a:pt x="18423" y="6104"/>
                  </a:lnTo>
                  <a:lnTo>
                    <a:pt x="19694" y="5634"/>
                  </a:lnTo>
                  <a:lnTo>
                    <a:pt x="20329" y="6104"/>
                  </a:lnTo>
                  <a:lnTo>
                    <a:pt x="21599" y="4695"/>
                  </a:lnTo>
                  <a:lnTo>
                    <a:pt x="21599" y="328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5" name="AutoShape 15"/>
            <p:cNvSpPr/>
            <p:nvPr/>
          </p:nvSpPr>
          <p:spPr bwMode="auto">
            <a:xfrm>
              <a:off x="4426207" y="4566227"/>
              <a:ext cx="1139078"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200"/>
                  </a:moveTo>
                  <a:lnTo>
                    <a:pt x="21257" y="5400"/>
                  </a:lnTo>
                  <a:lnTo>
                    <a:pt x="20228" y="2250"/>
                  </a:lnTo>
                  <a:lnTo>
                    <a:pt x="18171" y="2250"/>
                  </a:lnTo>
                  <a:lnTo>
                    <a:pt x="17828" y="1800"/>
                  </a:lnTo>
                  <a:lnTo>
                    <a:pt x="17485" y="3150"/>
                  </a:lnTo>
                  <a:lnTo>
                    <a:pt x="16799" y="3150"/>
                  </a:lnTo>
                  <a:lnTo>
                    <a:pt x="16114" y="2250"/>
                  </a:lnTo>
                  <a:lnTo>
                    <a:pt x="13714" y="3600"/>
                  </a:lnTo>
                  <a:lnTo>
                    <a:pt x="13371" y="3150"/>
                  </a:lnTo>
                  <a:lnTo>
                    <a:pt x="14399" y="450"/>
                  </a:lnTo>
                  <a:lnTo>
                    <a:pt x="13371" y="0"/>
                  </a:lnTo>
                  <a:lnTo>
                    <a:pt x="12685" y="900"/>
                  </a:lnTo>
                  <a:lnTo>
                    <a:pt x="11999" y="0"/>
                  </a:lnTo>
                  <a:lnTo>
                    <a:pt x="11657" y="450"/>
                  </a:lnTo>
                  <a:lnTo>
                    <a:pt x="9257" y="450"/>
                  </a:lnTo>
                  <a:lnTo>
                    <a:pt x="9600" y="2250"/>
                  </a:lnTo>
                  <a:lnTo>
                    <a:pt x="8914" y="2250"/>
                  </a:lnTo>
                  <a:lnTo>
                    <a:pt x="7542" y="900"/>
                  </a:lnTo>
                  <a:lnTo>
                    <a:pt x="7200" y="1350"/>
                  </a:lnTo>
                  <a:lnTo>
                    <a:pt x="7200" y="2700"/>
                  </a:lnTo>
                  <a:lnTo>
                    <a:pt x="6171" y="2700"/>
                  </a:lnTo>
                  <a:lnTo>
                    <a:pt x="6171" y="4050"/>
                  </a:lnTo>
                  <a:lnTo>
                    <a:pt x="6514" y="4950"/>
                  </a:lnTo>
                  <a:lnTo>
                    <a:pt x="6171" y="5400"/>
                  </a:lnTo>
                  <a:lnTo>
                    <a:pt x="6171" y="6300"/>
                  </a:lnTo>
                  <a:lnTo>
                    <a:pt x="4800" y="8100"/>
                  </a:lnTo>
                  <a:lnTo>
                    <a:pt x="4800" y="9450"/>
                  </a:lnTo>
                  <a:lnTo>
                    <a:pt x="4457" y="11249"/>
                  </a:lnTo>
                  <a:lnTo>
                    <a:pt x="3085" y="12599"/>
                  </a:lnTo>
                  <a:lnTo>
                    <a:pt x="2057" y="14399"/>
                  </a:lnTo>
                  <a:lnTo>
                    <a:pt x="1371" y="15299"/>
                  </a:lnTo>
                  <a:lnTo>
                    <a:pt x="342" y="15749"/>
                  </a:lnTo>
                  <a:lnTo>
                    <a:pt x="0" y="16649"/>
                  </a:lnTo>
                  <a:lnTo>
                    <a:pt x="685" y="17099"/>
                  </a:lnTo>
                  <a:lnTo>
                    <a:pt x="342" y="17549"/>
                  </a:lnTo>
                  <a:lnTo>
                    <a:pt x="342" y="19799"/>
                  </a:lnTo>
                  <a:lnTo>
                    <a:pt x="685" y="20249"/>
                  </a:lnTo>
                  <a:lnTo>
                    <a:pt x="685" y="21599"/>
                  </a:lnTo>
                  <a:lnTo>
                    <a:pt x="2400" y="21599"/>
                  </a:lnTo>
                  <a:lnTo>
                    <a:pt x="2400" y="20249"/>
                  </a:lnTo>
                  <a:lnTo>
                    <a:pt x="1714" y="19349"/>
                  </a:lnTo>
                  <a:lnTo>
                    <a:pt x="2057" y="17549"/>
                  </a:lnTo>
                  <a:lnTo>
                    <a:pt x="3428" y="17099"/>
                  </a:lnTo>
                  <a:lnTo>
                    <a:pt x="4457" y="17099"/>
                  </a:lnTo>
                  <a:lnTo>
                    <a:pt x="6514" y="15749"/>
                  </a:lnTo>
                  <a:lnTo>
                    <a:pt x="7885" y="15749"/>
                  </a:lnTo>
                  <a:lnTo>
                    <a:pt x="8228" y="16649"/>
                  </a:lnTo>
                  <a:lnTo>
                    <a:pt x="8914" y="14849"/>
                  </a:lnTo>
                  <a:lnTo>
                    <a:pt x="10285" y="13949"/>
                  </a:lnTo>
                  <a:lnTo>
                    <a:pt x="10628" y="12599"/>
                  </a:lnTo>
                  <a:lnTo>
                    <a:pt x="11314" y="13499"/>
                  </a:lnTo>
                  <a:lnTo>
                    <a:pt x="11657" y="13499"/>
                  </a:lnTo>
                  <a:lnTo>
                    <a:pt x="11314" y="12149"/>
                  </a:lnTo>
                  <a:lnTo>
                    <a:pt x="11314" y="10350"/>
                  </a:lnTo>
                  <a:lnTo>
                    <a:pt x="11999" y="11699"/>
                  </a:lnTo>
                  <a:lnTo>
                    <a:pt x="12342" y="13049"/>
                  </a:lnTo>
                  <a:lnTo>
                    <a:pt x="14399" y="13049"/>
                  </a:lnTo>
                  <a:lnTo>
                    <a:pt x="13714" y="12149"/>
                  </a:lnTo>
                  <a:lnTo>
                    <a:pt x="14399" y="11249"/>
                  </a:lnTo>
                  <a:lnTo>
                    <a:pt x="15428" y="11699"/>
                  </a:lnTo>
                  <a:lnTo>
                    <a:pt x="16114" y="10800"/>
                  </a:lnTo>
                  <a:lnTo>
                    <a:pt x="16799" y="10800"/>
                  </a:lnTo>
                  <a:lnTo>
                    <a:pt x="16799" y="11249"/>
                  </a:lnTo>
                  <a:lnTo>
                    <a:pt x="17142" y="11249"/>
                  </a:lnTo>
                  <a:lnTo>
                    <a:pt x="17142" y="10350"/>
                  </a:lnTo>
                  <a:lnTo>
                    <a:pt x="18171" y="10800"/>
                  </a:lnTo>
                  <a:lnTo>
                    <a:pt x="19199" y="9900"/>
                  </a:lnTo>
                  <a:lnTo>
                    <a:pt x="20228" y="9450"/>
                  </a:lnTo>
                  <a:lnTo>
                    <a:pt x="20571" y="7650"/>
                  </a:lnTo>
                  <a:lnTo>
                    <a:pt x="21599" y="72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6" name="AutoShape 16"/>
            <p:cNvSpPr/>
            <p:nvPr/>
          </p:nvSpPr>
          <p:spPr bwMode="auto">
            <a:xfrm>
              <a:off x="3666569" y="4415837"/>
              <a:ext cx="1122153"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4632" y="20699"/>
                  </a:moveTo>
                  <a:lnTo>
                    <a:pt x="14980" y="19349"/>
                  </a:lnTo>
                  <a:lnTo>
                    <a:pt x="16025" y="19349"/>
                  </a:lnTo>
                  <a:lnTo>
                    <a:pt x="19161" y="15299"/>
                  </a:lnTo>
                  <a:lnTo>
                    <a:pt x="19509" y="13499"/>
                  </a:lnTo>
                  <a:lnTo>
                    <a:pt x="19509" y="12149"/>
                  </a:lnTo>
                  <a:lnTo>
                    <a:pt x="20903" y="10350"/>
                  </a:lnTo>
                  <a:lnTo>
                    <a:pt x="20903" y="9450"/>
                  </a:lnTo>
                  <a:lnTo>
                    <a:pt x="21600" y="9000"/>
                  </a:lnTo>
                  <a:lnTo>
                    <a:pt x="20903" y="8550"/>
                  </a:lnTo>
                  <a:lnTo>
                    <a:pt x="20903" y="7200"/>
                  </a:lnTo>
                  <a:lnTo>
                    <a:pt x="19858" y="7200"/>
                  </a:lnTo>
                  <a:lnTo>
                    <a:pt x="19858" y="5400"/>
                  </a:lnTo>
                  <a:lnTo>
                    <a:pt x="19161" y="5400"/>
                  </a:lnTo>
                  <a:lnTo>
                    <a:pt x="19161" y="6300"/>
                  </a:lnTo>
                  <a:lnTo>
                    <a:pt x="18464" y="6300"/>
                  </a:lnTo>
                  <a:lnTo>
                    <a:pt x="18464" y="5850"/>
                  </a:lnTo>
                  <a:lnTo>
                    <a:pt x="18812" y="3600"/>
                  </a:lnTo>
                  <a:lnTo>
                    <a:pt x="19161" y="3150"/>
                  </a:lnTo>
                  <a:lnTo>
                    <a:pt x="19161" y="900"/>
                  </a:lnTo>
                  <a:lnTo>
                    <a:pt x="18812" y="0"/>
                  </a:lnTo>
                  <a:lnTo>
                    <a:pt x="17767" y="450"/>
                  </a:lnTo>
                  <a:lnTo>
                    <a:pt x="17070" y="450"/>
                  </a:lnTo>
                  <a:lnTo>
                    <a:pt x="16374" y="1350"/>
                  </a:lnTo>
                  <a:lnTo>
                    <a:pt x="15677" y="1800"/>
                  </a:lnTo>
                  <a:lnTo>
                    <a:pt x="15677" y="1350"/>
                  </a:lnTo>
                  <a:lnTo>
                    <a:pt x="14980" y="1800"/>
                  </a:lnTo>
                  <a:lnTo>
                    <a:pt x="13935" y="1800"/>
                  </a:lnTo>
                  <a:lnTo>
                    <a:pt x="13238" y="2250"/>
                  </a:lnTo>
                  <a:lnTo>
                    <a:pt x="12541" y="3600"/>
                  </a:lnTo>
                  <a:lnTo>
                    <a:pt x="11845" y="3150"/>
                  </a:lnTo>
                  <a:lnTo>
                    <a:pt x="11496" y="4050"/>
                  </a:lnTo>
                  <a:lnTo>
                    <a:pt x="10103" y="4050"/>
                  </a:lnTo>
                  <a:lnTo>
                    <a:pt x="9754" y="5400"/>
                  </a:lnTo>
                  <a:lnTo>
                    <a:pt x="8709" y="5850"/>
                  </a:lnTo>
                  <a:lnTo>
                    <a:pt x="8012" y="4950"/>
                  </a:lnTo>
                  <a:lnTo>
                    <a:pt x="7664" y="3600"/>
                  </a:lnTo>
                  <a:lnTo>
                    <a:pt x="6967" y="4050"/>
                  </a:lnTo>
                  <a:lnTo>
                    <a:pt x="6967" y="4950"/>
                  </a:lnTo>
                  <a:lnTo>
                    <a:pt x="6270" y="4950"/>
                  </a:lnTo>
                  <a:lnTo>
                    <a:pt x="4529" y="6300"/>
                  </a:lnTo>
                  <a:lnTo>
                    <a:pt x="4180" y="7200"/>
                  </a:lnTo>
                  <a:lnTo>
                    <a:pt x="2090" y="6300"/>
                  </a:lnTo>
                  <a:lnTo>
                    <a:pt x="1393" y="6300"/>
                  </a:lnTo>
                  <a:lnTo>
                    <a:pt x="1045" y="6750"/>
                  </a:lnTo>
                  <a:lnTo>
                    <a:pt x="0" y="7200"/>
                  </a:lnTo>
                  <a:lnTo>
                    <a:pt x="0" y="8100"/>
                  </a:lnTo>
                  <a:lnTo>
                    <a:pt x="1393" y="8100"/>
                  </a:lnTo>
                  <a:lnTo>
                    <a:pt x="1741" y="9000"/>
                  </a:lnTo>
                  <a:lnTo>
                    <a:pt x="3832" y="9450"/>
                  </a:lnTo>
                  <a:lnTo>
                    <a:pt x="4180" y="9900"/>
                  </a:lnTo>
                  <a:lnTo>
                    <a:pt x="4529" y="11699"/>
                  </a:lnTo>
                  <a:lnTo>
                    <a:pt x="2787" y="11699"/>
                  </a:lnTo>
                  <a:lnTo>
                    <a:pt x="2438" y="12599"/>
                  </a:lnTo>
                  <a:lnTo>
                    <a:pt x="2787" y="13499"/>
                  </a:lnTo>
                  <a:lnTo>
                    <a:pt x="5922" y="14849"/>
                  </a:lnTo>
                  <a:lnTo>
                    <a:pt x="5922" y="15749"/>
                  </a:lnTo>
                  <a:lnTo>
                    <a:pt x="5225" y="16199"/>
                  </a:lnTo>
                  <a:lnTo>
                    <a:pt x="5922" y="17099"/>
                  </a:lnTo>
                  <a:lnTo>
                    <a:pt x="5922" y="18449"/>
                  </a:lnTo>
                  <a:lnTo>
                    <a:pt x="9058" y="20249"/>
                  </a:lnTo>
                  <a:lnTo>
                    <a:pt x="10800" y="20249"/>
                  </a:lnTo>
                  <a:lnTo>
                    <a:pt x="11148" y="20699"/>
                  </a:lnTo>
                  <a:lnTo>
                    <a:pt x="11148" y="19349"/>
                  </a:lnTo>
                  <a:lnTo>
                    <a:pt x="12541" y="19799"/>
                  </a:lnTo>
                  <a:lnTo>
                    <a:pt x="12890" y="21149"/>
                  </a:lnTo>
                  <a:lnTo>
                    <a:pt x="13587" y="21599"/>
                  </a:lnTo>
                  <a:lnTo>
                    <a:pt x="14632" y="206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7" name="AutoShape 17"/>
            <p:cNvSpPr/>
            <p:nvPr/>
          </p:nvSpPr>
          <p:spPr bwMode="auto">
            <a:xfrm>
              <a:off x="3559392" y="3966546"/>
              <a:ext cx="832588" cy="73482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817" y="21109"/>
                  </a:moveTo>
                  <a:lnTo>
                    <a:pt x="2817" y="19636"/>
                  </a:lnTo>
                  <a:lnTo>
                    <a:pt x="3756" y="18163"/>
                  </a:lnTo>
                  <a:lnTo>
                    <a:pt x="1878" y="16200"/>
                  </a:lnTo>
                  <a:lnTo>
                    <a:pt x="3286" y="13745"/>
                  </a:lnTo>
                  <a:lnTo>
                    <a:pt x="3286" y="11781"/>
                  </a:lnTo>
                  <a:lnTo>
                    <a:pt x="469" y="12272"/>
                  </a:lnTo>
                  <a:lnTo>
                    <a:pt x="469" y="9818"/>
                  </a:lnTo>
                  <a:lnTo>
                    <a:pt x="0" y="9327"/>
                  </a:lnTo>
                  <a:lnTo>
                    <a:pt x="939" y="8345"/>
                  </a:lnTo>
                  <a:lnTo>
                    <a:pt x="1878" y="8836"/>
                  </a:lnTo>
                  <a:lnTo>
                    <a:pt x="2817" y="8345"/>
                  </a:lnTo>
                  <a:lnTo>
                    <a:pt x="5634" y="8345"/>
                  </a:lnTo>
                  <a:lnTo>
                    <a:pt x="6104" y="7363"/>
                  </a:lnTo>
                  <a:lnTo>
                    <a:pt x="6573" y="6872"/>
                  </a:lnTo>
                  <a:lnTo>
                    <a:pt x="9860" y="6872"/>
                  </a:lnTo>
                  <a:lnTo>
                    <a:pt x="9391" y="4909"/>
                  </a:lnTo>
                  <a:lnTo>
                    <a:pt x="7982" y="4909"/>
                  </a:lnTo>
                  <a:lnTo>
                    <a:pt x="7513" y="3436"/>
                  </a:lnTo>
                  <a:lnTo>
                    <a:pt x="8452" y="2454"/>
                  </a:lnTo>
                  <a:lnTo>
                    <a:pt x="9860" y="2945"/>
                  </a:lnTo>
                  <a:lnTo>
                    <a:pt x="10800" y="2454"/>
                  </a:lnTo>
                  <a:lnTo>
                    <a:pt x="11269" y="3436"/>
                  </a:lnTo>
                  <a:lnTo>
                    <a:pt x="12208" y="2945"/>
                  </a:lnTo>
                  <a:lnTo>
                    <a:pt x="12208" y="1472"/>
                  </a:lnTo>
                  <a:lnTo>
                    <a:pt x="13617" y="2454"/>
                  </a:lnTo>
                  <a:lnTo>
                    <a:pt x="14086" y="490"/>
                  </a:lnTo>
                  <a:lnTo>
                    <a:pt x="14556" y="0"/>
                  </a:lnTo>
                  <a:lnTo>
                    <a:pt x="15495" y="981"/>
                  </a:lnTo>
                  <a:lnTo>
                    <a:pt x="16904" y="981"/>
                  </a:lnTo>
                  <a:lnTo>
                    <a:pt x="18313" y="4418"/>
                  </a:lnTo>
                  <a:lnTo>
                    <a:pt x="18782" y="4418"/>
                  </a:lnTo>
                  <a:lnTo>
                    <a:pt x="19252" y="5399"/>
                  </a:lnTo>
                  <a:lnTo>
                    <a:pt x="20191" y="5399"/>
                  </a:lnTo>
                  <a:lnTo>
                    <a:pt x="20660" y="4418"/>
                  </a:lnTo>
                  <a:lnTo>
                    <a:pt x="21130" y="3927"/>
                  </a:lnTo>
                  <a:lnTo>
                    <a:pt x="21599" y="5399"/>
                  </a:lnTo>
                  <a:lnTo>
                    <a:pt x="21130" y="5890"/>
                  </a:lnTo>
                  <a:lnTo>
                    <a:pt x="21130" y="7854"/>
                  </a:lnTo>
                  <a:lnTo>
                    <a:pt x="19721" y="9327"/>
                  </a:lnTo>
                  <a:lnTo>
                    <a:pt x="19721" y="10309"/>
                  </a:lnTo>
                  <a:lnTo>
                    <a:pt x="21130" y="10309"/>
                  </a:lnTo>
                  <a:lnTo>
                    <a:pt x="21599" y="11290"/>
                  </a:lnTo>
                  <a:lnTo>
                    <a:pt x="21130" y="11781"/>
                  </a:lnTo>
                  <a:lnTo>
                    <a:pt x="21130" y="14236"/>
                  </a:lnTo>
                  <a:lnTo>
                    <a:pt x="21599" y="14236"/>
                  </a:lnTo>
                  <a:lnTo>
                    <a:pt x="21599" y="15218"/>
                  </a:lnTo>
                  <a:lnTo>
                    <a:pt x="20191" y="15709"/>
                  </a:lnTo>
                  <a:lnTo>
                    <a:pt x="20191" y="17181"/>
                  </a:lnTo>
                  <a:lnTo>
                    <a:pt x="18782" y="16690"/>
                  </a:lnTo>
                  <a:lnTo>
                    <a:pt x="18313" y="17672"/>
                  </a:lnTo>
                  <a:lnTo>
                    <a:pt x="16434" y="17672"/>
                  </a:lnTo>
                  <a:lnTo>
                    <a:pt x="15965" y="19145"/>
                  </a:lnTo>
                  <a:lnTo>
                    <a:pt x="14556" y="19636"/>
                  </a:lnTo>
                  <a:lnTo>
                    <a:pt x="13617" y="18654"/>
                  </a:lnTo>
                  <a:lnTo>
                    <a:pt x="13147" y="17181"/>
                  </a:lnTo>
                  <a:lnTo>
                    <a:pt x="12208" y="17672"/>
                  </a:lnTo>
                  <a:lnTo>
                    <a:pt x="12208" y="18654"/>
                  </a:lnTo>
                  <a:lnTo>
                    <a:pt x="11269" y="18654"/>
                  </a:lnTo>
                  <a:lnTo>
                    <a:pt x="8921" y="20127"/>
                  </a:lnTo>
                  <a:lnTo>
                    <a:pt x="8452" y="21600"/>
                  </a:lnTo>
                  <a:lnTo>
                    <a:pt x="5634" y="20127"/>
                  </a:lnTo>
                  <a:lnTo>
                    <a:pt x="4695" y="20127"/>
                  </a:lnTo>
                  <a:lnTo>
                    <a:pt x="2817" y="2110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8" name="AutoShape 18"/>
            <p:cNvSpPr/>
            <p:nvPr/>
          </p:nvSpPr>
          <p:spPr bwMode="auto">
            <a:xfrm>
              <a:off x="2617366" y="3915789"/>
              <a:ext cx="1283860" cy="128187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74" y="16270"/>
                  </a:moveTo>
                  <a:lnTo>
                    <a:pt x="20078" y="15709"/>
                  </a:lnTo>
                  <a:lnTo>
                    <a:pt x="21599" y="15709"/>
                  </a:lnTo>
                  <a:lnTo>
                    <a:pt x="21295" y="14587"/>
                  </a:lnTo>
                  <a:lnTo>
                    <a:pt x="20991" y="14025"/>
                  </a:lnTo>
                  <a:lnTo>
                    <a:pt x="20078" y="14306"/>
                  </a:lnTo>
                  <a:lnTo>
                    <a:pt x="19166" y="14025"/>
                  </a:lnTo>
                  <a:lnTo>
                    <a:pt x="18861" y="13464"/>
                  </a:lnTo>
                  <a:lnTo>
                    <a:pt x="17645" y="13464"/>
                  </a:lnTo>
                  <a:lnTo>
                    <a:pt x="17645" y="12062"/>
                  </a:lnTo>
                  <a:lnTo>
                    <a:pt x="18253" y="11220"/>
                  </a:lnTo>
                  <a:lnTo>
                    <a:pt x="17036" y="10098"/>
                  </a:lnTo>
                  <a:lnTo>
                    <a:pt x="17949" y="8696"/>
                  </a:lnTo>
                  <a:lnTo>
                    <a:pt x="17949" y="7574"/>
                  </a:lnTo>
                  <a:lnTo>
                    <a:pt x="16123" y="7854"/>
                  </a:lnTo>
                  <a:lnTo>
                    <a:pt x="16123" y="6451"/>
                  </a:lnTo>
                  <a:lnTo>
                    <a:pt x="15819" y="6171"/>
                  </a:lnTo>
                  <a:lnTo>
                    <a:pt x="16428" y="5610"/>
                  </a:lnTo>
                  <a:lnTo>
                    <a:pt x="17036" y="5890"/>
                  </a:lnTo>
                  <a:lnTo>
                    <a:pt x="17645" y="5329"/>
                  </a:lnTo>
                  <a:lnTo>
                    <a:pt x="19470" y="5610"/>
                  </a:lnTo>
                  <a:lnTo>
                    <a:pt x="20078" y="4768"/>
                  </a:lnTo>
                  <a:lnTo>
                    <a:pt x="19470" y="3927"/>
                  </a:lnTo>
                  <a:lnTo>
                    <a:pt x="18557" y="4488"/>
                  </a:lnTo>
                  <a:lnTo>
                    <a:pt x="17645" y="3927"/>
                  </a:lnTo>
                  <a:lnTo>
                    <a:pt x="17645" y="2244"/>
                  </a:lnTo>
                  <a:lnTo>
                    <a:pt x="16428" y="2244"/>
                  </a:lnTo>
                  <a:lnTo>
                    <a:pt x="16123" y="3366"/>
                  </a:lnTo>
                  <a:lnTo>
                    <a:pt x="15515" y="3366"/>
                  </a:lnTo>
                  <a:lnTo>
                    <a:pt x="15515" y="4207"/>
                  </a:lnTo>
                  <a:lnTo>
                    <a:pt x="14602" y="5049"/>
                  </a:lnTo>
                  <a:lnTo>
                    <a:pt x="13994" y="5049"/>
                  </a:lnTo>
                  <a:lnTo>
                    <a:pt x="13994" y="8415"/>
                  </a:lnTo>
                  <a:lnTo>
                    <a:pt x="13081" y="8415"/>
                  </a:lnTo>
                  <a:lnTo>
                    <a:pt x="12777" y="7854"/>
                  </a:lnTo>
                  <a:lnTo>
                    <a:pt x="12169" y="8415"/>
                  </a:lnTo>
                  <a:lnTo>
                    <a:pt x="10952" y="8415"/>
                  </a:lnTo>
                  <a:lnTo>
                    <a:pt x="10952" y="8135"/>
                  </a:lnTo>
                  <a:lnTo>
                    <a:pt x="10343" y="7854"/>
                  </a:lnTo>
                  <a:lnTo>
                    <a:pt x="10343" y="6732"/>
                  </a:lnTo>
                  <a:lnTo>
                    <a:pt x="8822" y="3646"/>
                  </a:lnTo>
                  <a:lnTo>
                    <a:pt x="8214" y="3646"/>
                  </a:lnTo>
                  <a:lnTo>
                    <a:pt x="8214" y="3927"/>
                  </a:lnTo>
                  <a:lnTo>
                    <a:pt x="7605" y="3085"/>
                  </a:lnTo>
                  <a:lnTo>
                    <a:pt x="7909" y="2524"/>
                  </a:lnTo>
                  <a:lnTo>
                    <a:pt x="6692" y="1122"/>
                  </a:lnTo>
                  <a:lnTo>
                    <a:pt x="6084" y="1402"/>
                  </a:lnTo>
                  <a:lnTo>
                    <a:pt x="5780" y="2805"/>
                  </a:lnTo>
                  <a:lnTo>
                    <a:pt x="5171" y="2805"/>
                  </a:lnTo>
                  <a:lnTo>
                    <a:pt x="5171" y="0"/>
                  </a:lnTo>
                  <a:lnTo>
                    <a:pt x="4563" y="561"/>
                  </a:lnTo>
                  <a:lnTo>
                    <a:pt x="4259" y="0"/>
                  </a:lnTo>
                  <a:lnTo>
                    <a:pt x="3650" y="561"/>
                  </a:lnTo>
                  <a:lnTo>
                    <a:pt x="3650" y="1122"/>
                  </a:lnTo>
                  <a:lnTo>
                    <a:pt x="3954" y="2244"/>
                  </a:lnTo>
                  <a:lnTo>
                    <a:pt x="2738" y="2244"/>
                  </a:lnTo>
                  <a:lnTo>
                    <a:pt x="3042" y="3366"/>
                  </a:lnTo>
                  <a:lnTo>
                    <a:pt x="3042" y="3927"/>
                  </a:lnTo>
                  <a:lnTo>
                    <a:pt x="3954" y="3927"/>
                  </a:lnTo>
                  <a:lnTo>
                    <a:pt x="3954" y="5890"/>
                  </a:lnTo>
                  <a:lnTo>
                    <a:pt x="3346" y="8415"/>
                  </a:lnTo>
                  <a:lnTo>
                    <a:pt x="1521" y="9537"/>
                  </a:lnTo>
                  <a:lnTo>
                    <a:pt x="912" y="9818"/>
                  </a:lnTo>
                  <a:lnTo>
                    <a:pt x="608" y="10098"/>
                  </a:lnTo>
                  <a:lnTo>
                    <a:pt x="304" y="10940"/>
                  </a:lnTo>
                  <a:lnTo>
                    <a:pt x="304" y="12623"/>
                  </a:lnTo>
                  <a:lnTo>
                    <a:pt x="0" y="13184"/>
                  </a:lnTo>
                  <a:lnTo>
                    <a:pt x="1216" y="13184"/>
                  </a:lnTo>
                  <a:lnTo>
                    <a:pt x="1825" y="12903"/>
                  </a:lnTo>
                  <a:lnTo>
                    <a:pt x="3346" y="13184"/>
                  </a:lnTo>
                  <a:lnTo>
                    <a:pt x="3042" y="13745"/>
                  </a:lnTo>
                  <a:lnTo>
                    <a:pt x="2738" y="13745"/>
                  </a:lnTo>
                  <a:lnTo>
                    <a:pt x="3346" y="14306"/>
                  </a:lnTo>
                  <a:lnTo>
                    <a:pt x="3042" y="15148"/>
                  </a:lnTo>
                  <a:lnTo>
                    <a:pt x="3650" y="15709"/>
                  </a:lnTo>
                  <a:lnTo>
                    <a:pt x="4563" y="15709"/>
                  </a:lnTo>
                  <a:lnTo>
                    <a:pt x="4563" y="16270"/>
                  </a:lnTo>
                  <a:lnTo>
                    <a:pt x="4259" y="16550"/>
                  </a:lnTo>
                  <a:lnTo>
                    <a:pt x="4259" y="17672"/>
                  </a:lnTo>
                  <a:lnTo>
                    <a:pt x="3650" y="17672"/>
                  </a:lnTo>
                  <a:lnTo>
                    <a:pt x="3954" y="18514"/>
                  </a:lnTo>
                  <a:lnTo>
                    <a:pt x="5476" y="18514"/>
                  </a:lnTo>
                  <a:lnTo>
                    <a:pt x="5476" y="19636"/>
                  </a:lnTo>
                  <a:lnTo>
                    <a:pt x="6084" y="19916"/>
                  </a:lnTo>
                  <a:lnTo>
                    <a:pt x="7605" y="20197"/>
                  </a:lnTo>
                  <a:lnTo>
                    <a:pt x="8214" y="19636"/>
                  </a:lnTo>
                  <a:lnTo>
                    <a:pt x="8518" y="19916"/>
                  </a:lnTo>
                  <a:lnTo>
                    <a:pt x="8214" y="20758"/>
                  </a:lnTo>
                  <a:lnTo>
                    <a:pt x="10039" y="21600"/>
                  </a:lnTo>
                  <a:lnTo>
                    <a:pt x="10039" y="18233"/>
                  </a:lnTo>
                  <a:lnTo>
                    <a:pt x="10343" y="17953"/>
                  </a:lnTo>
                  <a:lnTo>
                    <a:pt x="12169" y="17953"/>
                  </a:lnTo>
                  <a:lnTo>
                    <a:pt x="12473" y="17672"/>
                  </a:lnTo>
                  <a:lnTo>
                    <a:pt x="13081" y="17672"/>
                  </a:lnTo>
                  <a:lnTo>
                    <a:pt x="13385" y="17953"/>
                  </a:lnTo>
                  <a:lnTo>
                    <a:pt x="14298" y="17672"/>
                  </a:lnTo>
                  <a:lnTo>
                    <a:pt x="14602" y="17953"/>
                  </a:lnTo>
                  <a:lnTo>
                    <a:pt x="14907" y="17672"/>
                  </a:lnTo>
                  <a:lnTo>
                    <a:pt x="15819" y="18233"/>
                  </a:lnTo>
                  <a:lnTo>
                    <a:pt x="15819" y="17672"/>
                  </a:lnTo>
                  <a:lnTo>
                    <a:pt x="16732" y="17672"/>
                  </a:lnTo>
                  <a:lnTo>
                    <a:pt x="18253" y="17392"/>
                  </a:lnTo>
                  <a:lnTo>
                    <a:pt x="18557" y="16550"/>
                  </a:lnTo>
                  <a:lnTo>
                    <a:pt x="19166" y="16270"/>
                  </a:lnTo>
                  <a:lnTo>
                    <a:pt x="19774" y="1627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9" name="AutoShape 19"/>
            <p:cNvSpPr/>
            <p:nvPr/>
          </p:nvSpPr>
          <p:spPr bwMode="auto">
            <a:xfrm>
              <a:off x="216233" y="2430684"/>
              <a:ext cx="2731684" cy="16334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456" y="19616"/>
                  </a:moveTo>
                  <a:lnTo>
                    <a:pt x="21170" y="20057"/>
                  </a:lnTo>
                  <a:lnTo>
                    <a:pt x="21027" y="19616"/>
                  </a:lnTo>
                  <a:lnTo>
                    <a:pt x="20741" y="20057"/>
                  </a:lnTo>
                  <a:lnTo>
                    <a:pt x="20884" y="21379"/>
                  </a:lnTo>
                  <a:lnTo>
                    <a:pt x="20741" y="21599"/>
                  </a:lnTo>
                  <a:lnTo>
                    <a:pt x="20312" y="21379"/>
                  </a:lnTo>
                  <a:lnTo>
                    <a:pt x="19883" y="20938"/>
                  </a:lnTo>
                  <a:lnTo>
                    <a:pt x="19883" y="20497"/>
                  </a:lnTo>
                  <a:lnTo>
                    <a:pt x="19454" y="20718"/>
                  </a:lnTo>
                  <a:lnTo>
                    <a:pt x="18309" y="20057"/>
                  </a:lnTo>
                  <a:lnTo>
                    <a:pt x="18309" y="19836"/>
                  </a:lnTo>
                  <a:lnTo>
                    <a:pt x="18596" y="19616"/>
                  </a:lnTo>
                  <a:lnTo>
                    <a:pt x="18596" y="19175"/>
                  </a:lnTo>
                  <a:lnTo>
                    <a:pt x="18309" y="18955"/>
                  </a:lnTo>
                  <a:lnTo>
                    <a:pt x="18452" y="18734"/>
                  </a:lnTo>
                  <a:lnTo>
                    <a:pt x="18166" y="18073"/>
                  </a:lnTo>
                  <a:lnTo>
                    <a:pt x="17594" y="18514"/>
                  </a:lnTo>
                  <a:lnTo>
                    <a:pt x="17451" y="18734"/>
                  </a:lnTo>
                  <a:lnTo>
                    <a:pt x="17165" y="18734"/>
                  </a:lnTo>
                  <a:lnTo>
                    <a:pt x="16593" y="17853"/>
                  </a:lnTo>
                  <a:lnTo>
                    <a:pt x="15449" y="19175"/>
                  </a:lnTo>
                  <a:lnTo>
                    <a:pt x="14876" y="19175"/>
                  </a:lnTo>
                  <a:lnTo>
                    <a:pt x="14733" y="19836"/>
                  </a:lnTo>
                  <a:lnTo>
                    <a:pt x="14447" y="19836"/>
                  </a:lnTo>
                  <a:lnTo>
                    <a:pt x="13589" y="20497"/>
                  </a:lnTo>
                  <a:lnTo>
                    <a:pt x="13017" y="20277"/>
                  </a:lnTo>
                  <a:lnTo>
                    <a:pt x="12731" y="19616"/>
                  </a:lnTo>
                  <a:lnTo>
                    <a:pt x="11729" y="19616"/>
                  </a:lnTo>
                  <a:lnTo>
                    <a:pt x="11872" y="18955"/>
                  </a:lnTo>
                  <a:lnTo>
                    <a:pt x="11300" y="18734"/>
                  </a:lnTo>
                  <a:lnTo>
                    <a:pt x="10728" y="18734"/>
                  </a:lnTo>
                  <a:lnTo>
                    <a:pt x="10442" y="19395"/>
                  </a:lnTo>
                  <a:lnTo>
                    <a:pt x="9870" y="20057"/>
                  </a:lnTo>
                  <a:lnTo>
                    <a:pt x="9584" y="20057"/>
                  </a:lnTo>
                  <a:lnTo>
                    <a:pt x="9727" y="18734"/>
                  </a:lnTo>
                  <a:lnTo>
                    <a:pt x="8153" y="18514"/>
                  </a:lnTo>
                  <a:lnTo>
                    <a:pt x="7581" y="17632"/>
                  </a:lnTo>
                  <a:lnTo>
                    <a:pt x="7295" y="17632"/>
                  </a:lnTo>
                  <a:lnTo>
                    <a:pt x="7009" y="17853"/>
                  </a:lnTo>
                  <a:lnTo>
                    <a:pt x="6437" y="17191"/>
                  </a:lnTo>
                  <a:lnTo>
                    <a:pt x="6007" y="16530"/>
                  </a:lnTo>
                  <a:lnTo>
                    <a:pt x="5721" y="16310"/>
                  </a:lnTo>
                  <a:lnTo>
                    <a:pt x="5006" y="14987"/>
                  </a:lnTo>
                  <a:lnTo>
                    <a:pt x="4863" y="14326"/>
                  </a:lnTo>
                  <a:lnTo>
                    <a:pt x="4720" y="14106"/>
                  </a:lnTo>
                  <a:lnTo>
                    <a:pt x="4434" y="14106"/>
                  </a:lnTo>
                  <a:lnTo>
                    <a:pt x="4005" y="12783"/>
                  </a:lnTo>
                  <a:lnTo>
                    <a:pt x="3719" y="12563"/>
                  </a:lnTo>
                  <a:lnTo>
                    <a:pt x="3433" y="11681"/>
                  </a:lnTo>
                  <a:lnTo>
                    <a:pt x="2860" y="10579"/>
                  </a:lnTo>
                  <a:lnTo>
                    <a:pt x="2574" y="10579"/>
                  </a:lnTo>
                  <a:lnTo>
                    <a:pt x="2145" y="11240"/>
                  </a:lnTo>
                  <a:lnTo>
                    <a:pt x="1716" y="10359"/>
                  </a:lnTo>
                  <a:lnTo>
                    <a:pt x="1144" y="9036"/>
                  </a:lnTo>
                  <a:lnTo>
                    <a:pt x="715" y="8375"/>
                  </a:lnTo>
                  <a:lnTo>
                    <a:pt x="572" y="7493"/>
                  </a:lnTo>
                  <a:lnTo>
                    <a:pt x="143" y="7714"/>
                  </a:lnTo>
                  <a:lnTo>
                    <a:pt x="0" y="7053"/>
                  </a:lnTo>
                  <a:lnTo>
                    <a:pt x="143" y="6832"/>
                  </a:lnTo>
                  <a:lnTo>
                    <a:pt x="286" y="4848"/>
                  </a:lnTo>
                  <a:lnTo>
                    <a:pt x="572" y="4628"/>
                  </a:lnTo>
                  <a:lnTo>
                    <a:pt x="858" y="5289"/>
                  </a:lnTo>
                  <a:lnTo>
                    <a:pt x="1144" y="5069"/>
                  </a:lnTo>
                  <a:lnTo>
                    <a:pt x="1430" y="5069"/>
                  </a:lnTo>
                  <a:lnTo>
                    <a:pt x="1287" y="3967"/>
                  </a:lnTo>
                  <a:lnTo>
                    <a:pt x="1430" y="3526"/>
                  </a:lnTo>
                  <a:lnTo>
                    <a:pt x="1001" y="3306"/>
                  </a:lnTo>
                  <a:lnTo>
                    <a:pt x="1001" y="2644"/>
                  </a:lnTo>
                  <a:lnTo>
                    <a:pt x="1144" y="1542"/>
                  </a:lnTo>
                  <a:lnTo>
                    <a:pt x="1430" y="1322"/>
                  </a:lnTo>
                  <a:lnTo>
                    <a:pt x="2145" y="1542"/>
                  </a:lnTo>
                  <a:lnTo>
                    <a:pt x="2717" y="1102"/>
                  </a:lnTo>
                  <a:lnTo>
                    <a:pt x="3147" y="0"/>
                  </a:lnTo>
                  <a:lnTo>
                    <a:pt x="3719" y="220"/>
                  </a:lnTo>
                  <a:lnTo>
                    <a:pt x="4863" y="881"/>
                  </a:lnTo>
                  <a:lnTo>
                    <a:pt x="5149" y="440"/>
                  </a:lnTo>
                  <a:lnTo>
                    <a:pt x="6007" y="661"/>
                  </a:lnTo>
                  <a:lnTo>
                    <a:pt x="6150" y="1542"/>
                  </a:lnTo>
                  <a:lnTo>
                    <a:pt x="7295" y="1983"/>
                  </a:lnTo>
                  <a:lnTo>
                    <a:pt x="7724" y="1542"/>
                  </a:lnTo>
                  <a:lnTo>
                    <a:pt x="9011" y="1542"/>
                  </a:lnTo>
                  <a:lnTo>
                    <a:pt x="9441" y="1102"/>
                  </a:lnTo>
                  <a:lnTo>
                    <a:pt x="11443" y="881"/>
                  </a:lnTo>
                  <a:lnTo>
                    <a:pt x="11872" y="1542"/>
                  </a:lnTo>
                  <a:lnTo>
                    <a:pt x="12445" y="1763"/>
                  </a:lnTo>
                  <a:lnTo>
                    <a:pt x="12731" y="1983"/>
                  </a:lnTo>
                  <a:lnTo>
                    <a:pt x="12874" y="2424"/>
                  </a:lnTo>
                  <a:lnTo>
                    <a:pt x="12588" y="2644"/>
                  </a:lnTo>
                  <a:lnTo>
                    <a:pt x="13017" y="2865"/>
                  </a:lnTo>
                  <a:lnTo>
                    <a:pt x="13017" y="3746"/>
                  </a:lnTo>
                  <a:lnTo>
                    <a:pt x="12588" y="4628"/>
                  </a:lnTo>
                  <a:lnTo>
                    <a:pt x="12731" y="5069"/>
                  </a:lnTo>
                  <a:lnTo>
                    <a:pt x="12588" y="6391"/>
                  </a:lnTo>
                  <a:lnTo>
                    <a:pt x="12445" y="6832"/>
                  </a:lnTo>
                  <a:lnTo>
                    <a:pt x="12731" y="8155"/>
                  </a:lnTo>
                  <a:lnTo>
                    <a:pt x="13160" y="8816"/>
                  </a:lnTo>
                  <a:lnTo>
                    <a:pt x="14018" y="8816"/>
                  </a:lnTo>
                  <a:lnTo>
                    <a:pt x="14876" y="10138"/>
                  </a:lnTo>
                  <a:lnTo>
                    <a:pt x="15449" y="10359"/>
                  </a:lnTo>
                  <a:lnTo>
                    <a:pt x="16736" y="11461"/>
                  </a:lnTo>
                  <a:lnTo>
                    <a:pt x="17308" y="11020"/>
                  </a:lnTo>
                  <a:lnTo>
                    <a:pt x="18166" y="12342"/>
                  </a:lnTo>
                  <a:lnTo>
                    <a:pt x="18023" y="13224"/>
                  </a:lnTo>
                  <a:lnTo>
                    <a:pt x="18596" y="13224"/>
                  </a:lnTo>
                  <a:lnTo>
                    <a:pt x="18596" y="13665"/>
                  </a:lnTo>
                  <a:lnTo>
                    <a:pt x="19025" y="13665"/>
                  </a:lnTo>
                  <a:lnTo>
                    <a:pt x="18882" y="13004"/>
                  </a:lnTo>
                  <a:lnTo>
                    <a:pt x="19168" y="13004"/>
                  </a:lnTo>
                  <a:lnTo>
                    <a:pt x="19311" y="13224"/>
                  </a:lnTo>
                  <a:lnTo>
                    <a:pt x="19597" y="13224"/>
                  </a:lnTo>
                  <a:lnTo>
                    <a:pt x="19597" y="12783"/>
                  </a:lnTo>
                  <a:lnTo>
                    <a:pt x="20026" y="12783"/>
                  </a:lnTo>
                  <a:lnTo>
                    <a:pt x="20312" y="12122"/>
                  </a:lnTo>
                  <a:lnTo>
                    <a:pt x="20598" y="11902"/>
                  </a:lnTo>
                  <a:lnTo>
                    <a:pt x="21027" y="12563"/>
                  </a:lnTo>
                  <a:lnTo>
                    <a:pt x="21027" y="13224"/>
                  </a:lnTo>
                  <a:lnTo>
                    <a:pt x="21600" y="14767"/>
                  </a:lnTo>
                  <a:lnTo>
                    <a:pt x="21313" y="14987"/>
                  </a:lnTo>
                  <a:lnTo>
                    <a:pt x="21600" y="15869"/>
                  </a:lnTo>
                  <a:lnTo>
                    <a:pt x="21600" y="16751"/>
                  </a:lnTo>
                  <a:lnTo>
                    <a:pt x="21456" y="1961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0" name="AutoShape 20"/>
            <p:cNvSpPr/>
            <p:nvPr/>
          </p:nvSpPr>
          <p:spPr bwMode="auto">
            <a:xfrm>
              <a:off x="2784711" y="3099921"/>
              <a:ext cx="1714453" cy="131571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81" y="16405"/>
                  </a:moveTo>
                  <a:lnTo>
                    <a:pt x="19781" y="16678"/>
                  </a:lnTo>
                  <a:lnTo>
                    <a:pt x="19553" y="17225"/>
                  </a:lnTo>
                  <a:lnTo>
                    <a:pt x="19098" y="17225"/>
                  </a:lnTo>
                  <a:lnTo>
                    <a:pt x="18871" y="16678"/>
                  </a:lnTo>
                  <a:lnTo>
                    <a:pt x="18644" y="16678"/>
                  </a:lnTo>
                  <a:lnTo>
                    <a:pt x="17962" y="14764"/>
                  </a:lnTo>
                  <a:lnTo>
                    <a:pt x="17279" y="14764"/>
                  </a:lnTo>
                  <a:lnTo>
                    <a:pt x="16825" y="14217"/>
                  </a:lnTo>
                  <a:lnTo>
                    <a:pt x="16597" y="14491"/>
                  </a:lnTo>
                  <a:lnTo>
                    <a:pt x="16370" y="15584"/>
                  </a:lnTo>
                  <a:lnTo>
                    <a:pt x="15688" y="15037"/>
                  </a:lnTo>
                  <a:lnTo>
                    <a:pt x="15688" y="15858"/>
                  </a:lnTo>
                  <a:lnTo>
                    <a:pt x="15233" y="16131"/>
                  </a:lnTo>
                  <a:lnTo>
                    <a:pt x="15006" y="15858"/>
                  </a:lnTo>
                  <a:lnTo>
                    <a:pt x="14551" y="15858"/>
                  </a:lnTo>
                  <a:lnTo>
                    <a:pt x="13869" y="15584"/>
                  </a:lnTo>
                  <a:lnTo>
                    <a:pt x="13414" y="16131"/>
                  </a:lnTo>
                  <a:lnTo>
                    <a:pt x="13642" y="16951"/>
                  </a:lnTo>
                  <a:lnTo>
                    <a:pt x="14324" y="16951"/>
                  </a:lnTo>
                  <a:lnTo>
                    <a:pt x="14551" y="18045"/>
                  </a:lnTo>
                  <a:lnTo>
                    <a:pt x="12959" y="18045"/>
                  </a:lnTo>
                  <a:lnTo>
                    <a:pt x="12505" y="17225"/>
                  </a:lnTo>
                  <a:lnTo>
                    <a:pt x="11823" y="17772"/>
                  </a:lnTo>
                  <a:lnTo>
                    <a:pt x="11141" y="17225"/>
                  </a:lnTo>
                  <a:lnTo>
                    <a:pt x="11141" y="15584"/>
                  </a:lnTo>
                  <a:lnTo>
                    <a:pt x="10231" y="15584"/>
                  </a:lnTo>
                  <a:lnTo>
                    <a:pt x="10231" y="16678"/>
                  </a:lnTo>
                  <a:lnTo>
                    <a:pt x="9549" y="16951"/>
                  </a:lnTo>
                  <a:lnTo>
                    <a:pt x="9549" y="17225"/>
                  </a:lnTo>
                  <a:lnTo>
                    <a:pt x="8867" y="18318"/>
                  </a:lnTo>
                  <a:lnTo>
                    <a:pt x="8412" y="18318"/>
                  </a:lnTo>
                  <a:lnTo>
                    <a:pt x="8412" y="21599"/>
                  </a:lnTo>
                  <a:lnTo>
                    <a:pt x="7730" y="21599"/>
                  </a:lnTo>
                  <a:lnTo>
                    <a:pt x="7503" y="21053"/>
                  </a:lnTo>
                  <a:lnTo>
                    <a:pt x="7048" y="21599"/>
                  </a:lnTo>
                  <a:lnTo>
                    <a:pt x="6138" y="21599"/>
                  </a:lnTo>
                  <a:lnTo>
                    <a:pt x="6138" y="21326"/>
                  </a:lnTo>
                  <a:lnTo>
                    <a:pt x="5684" y="21053"/>
                  </a:lnTo>
                  <a:lnTo>
                    <a:pt x="5684" y="19686"/>
                  </a:lnTo>
                  <a:lnTo>
                    <a:pt x="4547" y="16951"/>
                  </a:lnTo>
                  <a:lnTo>
                    <a:pt x="4092" y="16951"/>
                  </a:lnTo>
                  <a:lnTo>
                    <a:pt x="4092" y="17225"/>
                  </a:lnTo>
                  <a:lnTo>
                    <a:pt x="3637" y="16405"/>
                  </a:lnTo>
                  <a:lnTo>
                    <a:pt x="3865" y="16131"/>
                  </a:lnTo>
                  <a:lnTo>
                    <a:pt x="2955" y="14491"/>
                  </a:lnTo>
                  <a:lnTo>
                    <a:pt x="2501" y="14764"/>
                  </a:lnTo>
                  <a:lnTo>
                    <a:pt x="2273" y="15858"/>
                  </a:lnTo>
                  <a:lnTo>
                    <a:pt x="1818" y="16131"/>
                  </a:lnTo>
                  <a:lnTo>
                    <a:pt x="2046" y="8475"/>
                  </a:lnTo>
                  <a:lnTo>
                    <a:pt x="1591" y="7655"/>
                  </a:lnTo>
                  <a:lnTo>
                    <a:pt x="2046" y="7382"/>
                  </a:lnTo>
                  <a:lnTo>
                    <a:pt x="1136" y="5468"/>
                  </a:lnTo>
                  <a:lnTo>
                    <a:pt x="1136" y="4648"/>
                  </a:lnTo>
                  <a:lnTo>
                    <a:pt x="454" y="3827"/>
                  </a:lnTo>
                  <a:lnTo>
                    <a:pt x="0" y="3554"/>
                  </a:lnTo>
                  <a:lnTo>
                    <a:pt x="0" y="3281"/>
                  </a:lnTo>
                  <a:lnTo>
                    <a:pt x="227" y="2187"/>
                  </a:lnTo>
                  <a:lnTo>
                    <a:pt x="682" y="1640"/>
                  </a:lnTo>
                  <a:lnTo>
                    <a:pt x="454" y="1093"/>
                  </a:lnTo>
                  <a:lnTo>
                    <a:pt x="454" y="0"/>
                  </a:lnTo>
                  <a:lnTo>
                    <a:pt x="909" y="0"/>
                  </a:lnTo>
                  <a:lnTo>
                    <a:pt x="1136" y="546"/>
                  </a:lnTo>
                  <a:lnTo>
                    <a:pt x="1818" y="546"/>
                  </a:lnTo>
                  <a:lnTo>
                    <a:pt x="2501" y="1367"/>
                  </a:lnTo>
                  <a:lnTo>
                    <a:pt x="2501" y="2734"/>
                  </a:lnTo>
                  <a:lnTo>
                    <a:pt x="2955" y="2734"/>
                  </a:lnTo>
                  <a:lnTo>
                    <a:pt x="3637" y="4101"/>
                  </a:lnTo>
                  <a:lnTo>
                    <a:pt x="4320" y="3827"/>
                  </a:lnTo>
                  <a:lnTo>
                    <a:pt x="4320" y="3554"/>
                  </a:lnTo>
                  <a:lnTo>
                    <a:pt x="5002" y="4374"/>
                  </a:lnTo>
                  <a:lnTo>
                    <a:pt x="6138" y="4374"/>
                  </a:lnTo>
                  <a:lnTo>
                    <a:pt x="6366" y="3281"/>
                  </a:lnTo>
                  <a:lnTo>
                    <a:pt x="7275" y="3007"/>
                  </a:lnTo>
                  <a:lnTo>
                    <a:pt x="8185" y="3281"/>
                  </a:lnTo>
                  <a:lnTo>
                    <a:pt x="8640" y="2460"/>
                  </a:lnTo>
                  <a:lnTo>
                    <a:pt x="8412" y="1367"/>
                  </a:lnTo>
                  <a:lnTo>
                    <a:pt x="8412" y="1093"/>
                  </a:lnTo>
                  <a:lnTo>
                    <a:pt x="9094" y="1093"/>
                  </a:lnTo>
                  <a:lnTo>
                    <a:pt x="9549" y="820"/>
                  </a:lnTo>
                  <a:lnTo>
                    <a:pt x="9776" y="1640"/>
                  </a:lnTo>
                  <a:lnTo>
                    <a:pt x="10913" y="2460"/>
                  </a:lnTo>
                  <a:lnTo>
                    <a:pt x="11368" y="2460"/>
                  </a:lnTo>
                  <a:lnTo>
                    <a:pt x="11368" y="3007"/>
                  </a:lnTo>
                  <a:lnTo>
                    <a:pt x="11823" y="4648"/>
                  </a:lnTo>
                  <a:lnTo>
                    <a:pt x="12277" y="5194"/>
                  </a:lnTo>
                  <a:lnTo>
                    <a:pt x="13414" y="5468"/>
                  </a:lnTo>
                  <a:lnTo>
                    <a:pt x="14096" y="4374"/>
                  </a:lnTo>
                  <a:lnTo>
                    <a:pt x="14551" y="4648"/>
                  </a:lnTo>
                  <a:lnTo>
                    <a:pt x="14778" y="5194"/>
                  </a:lnTo>
                  <a:lnTo>
                    <a:pt x="15688" y="4921"/>
                  </a:lnTo>
                  <a:lnTo>
                    <a:pt x="16825" y="6015"/>
                  </a:lnTo>
                  <a:lnTo>
                    <a:pt x="18644" y="6562"/>
                  </a:lnTo>
                  <a:lnTo>
                    <a:pt x="20008" y="7655"/>
                  </a:lnTo>
                  <a:lnTo>
                    <a:pt x="20690" y="7929"/>
                  </a:lnTo>
                  <a:lnTo>
                    <a:pt x="21599" y="8749"/>
                  </a:lnTo>
                  <a:lnTo>
                    <a:pt x="21599" y="10116"/>
                  </a:lnTo>
                  <a:lnTo>
                    <a:pt x="21145" y="10116"/>
                  </a:lnTo>
                  <a:lnTo>
                    <a:pt x="20235" y="10663"/>
                  </a:lnTo>
                  <a:lnTo>
                    <a:pt x="18871" y="10663"/>
                  </a:lnTo>
                  <a:lnTo>
                    <a:pt x="18416" y="11210"/>
                  </a:lnTo>
                  <a:lnTo>
                    <a:pt x="18416" y="11483"/>
                  </a:lnTo>
                  <a:lnTo>
                    <a:pt x="18644" y="12030"/>
                  </a:lnTo>
                  <a:lnTo>
                    <a:pt x="18644" y="12303"/>
                  </a:lnTo>
                  <a:lnTo>
                    <a:pt x="18416" y="12850"/>
                  </a:lnTo>
                  <a:lnTo>
                    <a:pt x="18644" y="12850"/>
                  </a:lnTo>
                  <a:lnTo>
                    <a:pt x="19781" y="14491"/>
                  </a:lnTo>
                  <a:lnTo>
                    <a:pt x="20008" y="15584"/>
                  </a:lnTo>
                  <a:lnTo>
                    <a:pt x="19781" y="1640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1" name="AutoShape 21"/>
            <p:cNvSpPr/>
            <p:nvPr/>
          </p:nvSpPr>
          <p:spPr bwMode="auto">
            <a:xfrm>
              <a:off x="1790038" y="2182540"/>
              <a:ext cx="1770857" cy="12837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95" y="18514"/>
                  </a:moveTo>
                  <a:lnTo>
                    <a:pt x="18514" y="18794"/>
                  </a:lnTo>
                  <a:lnTo>
                    <a:pt x="18073" y="19916"/>
                  </a:lnTo>
                  <a:lnTo>
                    <a:pt x="16971" y="19916"/>
                  </a:lnTo>
                  <a:lnTo>
                    <a:pt x="16751" y="19355"/>
                  </a:lnTo>
                  <a:lnTo>
                    <a:pt x="16310" y="19075"/>
                  </a:lnTo>
                  <a:lnTo>
                    <a:pt x="16310" y="19355"/>
                  </a:lnTo>
                  <a:lnTo>
                    <a:pt x="15648" y="19636"/>
                  </a:lnTo>
                  <a:lnTo>
                    <a:pt x="14987" y="18233"/>
                  </a:lnTo>
                  <a:lnTo>
                    <a:pt x="14546" y="18233"/>
                  </a:lnTo>
                  <a:lnTo>
                    <a:pt x="14546" y="16831"/>
                  </a:lnTo>
                  <a:lnTo>
                    <a:pt x="13885" y="15989"/>
                  </a:lnTo>
                  <a:lnTo>
                    <a:pt x="13444" y="15989"/>
                  </a:lnTo>
                  <a:lnTo>
                    <a:pt x="13004" y="15428"/>
                  </a:lnTo>
                  <a:lnTo>
                    <a:pt x="12563" y="15428"/>
                  </a:lnTo>
                  <a:lnTo>
                    <a:pt x="12563" y="16550"/>
                  </a:lnTo>
                  <a:lnTo>
                    <a:pt x="12783" y="16831"/>
                  </a:lnTo>
                  <a:lnTo>
                    <a:pt x="12342" y="17392"/>
                  </a:lnTo>
                  <a:lnTo>
                    <a:pt x="12122" y="18794"/>
                  </a:lnTo>
                  <a:lnTo>
                    <a:pt x="12342" y="19355"/>
                  </a:lnTo>
                  <a:lnTo>
                    <a:pt x="12563" y="19355"/>
                  </a:lnTo>
                  <a:lnTo>
                    <a:pt x="12122" y="19636"/>
                  </a:lnTo>
                  <a:lnTo>
                    <a:pt x="11681" y="20477"/>
                  </a:lnTo>
                  <a:lnTo>
                    <a:pt x="11020" y="20477"/>
                  </a:lnTo>
                  <a:lnTo>
                    <a:pt x="11020" y="21038"/>
                  </a:lnTo>
                  <a:lnTo>
                    <a:pt x="10579" y="21319"/>
                  </a:lnTo>
                  <a:lnTo>
                    <a:pt x="10359" y="20758"/>
                  </a:lnTo>
                  <a:lnTo>
                    <a:pt x="9918" y="20758"/>
                  </a:lnTo>
                  <a:lnTo>
                    <a:pt x="10138" y="21319"/>
                  </a:lnTo>
                  <a:lnTo>
                    <a:pt x="9697" y="21600"/>
                  </a:lnTo>
                  <a:lnTo>
                    <a:pt x="9257" y="21038"/>
                  </a:lnTo>
                  <a:lnTo>
                    <a:pt x="8595" y="21038"/>
                  </a:lnTo>
                  <a:lnTo>
                    <a:pt x="8816" y="19916"/>
                  </a:lnTo>
                  <a:lnTo>
                    <a:pt x="7273" y="18233"/>
                  </a:lnTo>
                  <a:lnTo>
                    <a:pt x="6391" y="18794"/>
                  </a:lnTo>
                  <a:lnTo>
                    <a:pt x="4628" y="17392"/>
                  </a:lnTo>
                  <a:lnTo>
                    <a:pt x="3746" y="17392"/>
                  </a:lnTo>
                  <a:lnTo>
                    <a:pt x="2424" y="15428"/>
                  </a:lnTo>
                  <a:lnTo>
                    <a:pt x="1102" y="15428"/>
                  </a:lnTo>
                  <a:lnTo>
                    <a:pt x="440" y="14587"/>
                  </a:lnTo>
                  <a:lnTo>
                    <a:pt x="0" y="12903"/>
                  </a:lnTo>
                  <a:lnTo>
                    <a:pt x="220" y="12342"/>
                  </a:lnTo>
                  <a:lnTo>
                    <a:pt x="440" y="10659"/>
                  </a:lnTo>
                  <a:lnTo>
                    <a:pt x="220" y="9818"/>
                  </a:lnTo>
                  <a:lnTo>
                    <a:pt x="881" y="8696"/>
                  </a:lnTo>
                  <a:lnTo>
                    <a:pt x="881" y="7854"/>
                  </a:lnTo>
                  <a:lnTo>
                    <a:pt x="220" y="7574"/>
                  </a:lnTo>
                  <a:lnTo>
                    <a:pt x="440" y="7293"/>
                  </a:lnTo>
                  <a:lnTo>
                    <a:pt x="1322" y="7293"/>
                  </a:lnTo>
                  <a:lnTo>
                    <a:pt x="1542" y="7012"/>
                  </a:lnTo>
                  <a:lnTo>
                    <a:pt x="2865" y="7854"/>
                  </a:lnTo>
                  <a:lnTo>
                    <a:pt x="2865" y="6732"/>
                  </a:lnTo>
                  <a:lnTo>
                    <a:pt x="2644" y="6451"/>
                  </a:lnTo>
                  <a:lnTo>
                    <a:pt x="2644" y="5610"/>
                  </a:lnTo>
                  <a:lnTo>
                    <a:pt x="3526" y="4768"/>
                  </a:lnTo>
                  <a:lnTo>
                    <a:pt x="3306" y="3927"/>
                  </a:lnTo>
                  <a:lnTo>
                    <a:pt x="2424" y="2524"/>
                  </a:lnTo>
                  <a:lnTo>
                    <a:pt x="2644" y="1122"/>
                  </a:lnTo>
                  <a:lnTo>
                    <a:pt x="4187" y="561"/>
                  </a:lnTo>
                  <a:lnTo>
                    <a:pt x="7053" y="280"/>
                  </a:lnTo>
                  <a:lnTo>
                    <a:pt x="7934" y="0"/>
                  </a:lnTo>
                  <a:lnTo>
                    <a:pt x="9477" y="841"/>
                  </a:lnTo>
                  <a:lnTo>
                    <a:pt x="10579" y="1402"/>
                  </a:lnTo>
                  <a:lnTo>
                    <a:pt x="11681" y="2244"/>
                  </a:lnTo>
                  <a:lnTo>
                    <a:pt x="12563" y="3646"/>
                  </a:lnTo>
                  <a:lnTo>
                    <a:pt x="13004" y="1963"/>
                  </a:lnTo>
                  <a:lnTo>
                    <a:pt x="13004" y="1683"/>
                  </a:lnTo>
                  <a:lnTo>
                    <a:pt x="13885" y="2244"/>
                  </a:lnTo>
                  <a:lnTo>
                    <a:pt x="14546" y="2524"/>
                  </a:lnTo>
                  <a:lnTo>
                    <a:pt x="16089" y="2244"/>
                  </a:lnTo>
                  <a:lnTo>
                    <a:pt x="16310" y="3366"/>
                  </a:lnTo>
                  <a:lnTo>
                    <a:pt x="17632" y="4488"/>
                  </a:lnTo>
                  <a:lnTo>
                    <a:pt x="18073" y="4207"/>
                  </a:lnTo>
                  <a:lnTo>
                    <a:pt x="20057" y="6732"/>
                  </a:lnTo>
                  <a:lnTo>
                    <a:pt x="20057" y="6171"/>
                  </a:lnTo>
                  <a:lnTo>
                    <a:pt x="20938" y="7293"/>
                  </a:lnTo>
                  <a:lnTo>
                    <a:pt x="21159" y="8135"/>
                  </a:lnTo>
                  <a:lnTo>
                    <a:pt x="21379" y="10098"/>
                  </a:lnTo>
                  <a:lnTo>
                    <a:pt x="21600" y="11781"/>
                  </a:lnTo>
                  <a:lnTo>
                    <a:pt x="21379" y="12623"/>
                  </a:lnTo>
                  <a:lnTo>
                    <a:pt x="20718" y="12623"/>
                  </a:lnTo>
                  <a:lnTo>
                    <a:pt x="20497" y="13745"/>
                  </a:lnTo>
                  <a:lnTo>
                    <a:pt x="19616" y="14306"/>
                  </a:lnTo>
                  <a:lnTo>
                    <a:pt x="19616" y="14867"/>
                  </a:lnTo>
                  <a:lnTo>
                    <a:pt x="20277" y="15148"/>
                  </a:lnTo>
                  <a:lnTo>
                    <a:pt x="20057" y="15428"/>
                  </a:lnTo>
                  <a:lnTo>
                    <a:pt x="19395" y="15989"/>
                  </a:lnTo>
                  <a:lnTo>
                    <a:pt x="18514" y="15709"/>
                  </a:lnTo>
                  <a:lnTo>
                    <a:pt x="18073" y="15709"/>
                  </a:lnTo>
                  <a:lnTo>
                    <a:pt x="17853" y="16270"/>
                  </a:lnTo>
                  <a:lnTo>
                    <a:pt x="18293" y="17111"/>
                  </a:lnTo>
                  <a:lnTo>
                    <a:pt x="19175" y="17392"/>
                  </a:lnTo>
                  <a:lnTo>
                    <a:pt x="19616" y="17672"/>
                  </a:lnTo>
                  <a:lnTo>
                    <a:pt x="19395" y="1851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2" name="AutoShape 22"/>
            <p:cNvSpPr/>
            <p:nvPr/>
          </p:nvSpPr>
          <p:spPr bwMode="auto">
            <a:xfrm>
              <a:off x="5005337" y="3814275"/>
              <a:ext cx="687805" cy="88709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26" y="2037"/>
                  </a:moveTo>
                  <a:lnTo>
                    <a:pt x="19894" y="3667"/>
                  </a:lnTo>
                  <a:lnTo>
                    <a:pt x="21600" y="4483"/>
                  </a:lnTo>
                  <a:lnTo>
                    <a:pt x="21600" y="6928"/>
                  </a:lnTo>
                  <a:lnTo>
                    <a:pt x="19326" y="7743"/>
                  </a:lnTo>
                  <a:lnTo>
                    <a:pt x="19326" y="8150"/>
                  </a:lnTo>
                  <a:lnTo>
                    <a:pt x="17052" y="8150"/>
                  </a:lnTo>
                  <a:lnTo>
                    <a:pt x="15915" y="8966"/>
                  </a:lnTo>
                  <a:lnTo>
                    <a:pt x="15915" y="10188"/>
                  </a:lnTo>
                  <a:lnTo>
                    <a:pt x="16484" y="10596"/>
                  </a:lnTo>
                  <a:lnTo>
                    <a:pt x="14778" y="12226"/>
                  </a:lnTo>
                  <a:lnTo>
                    <a:pt x="13642" y="12226"/>
                  </a:lnTo>
                  <a:lnTo>
                    <a:pt x="13642" y="15486"/>
                  </a:lnTo>
                  <a:lnTo>
                    <a:pt x="12505" y="16301"/>
                  </a:lnTo>
                  <a:lnTo>
                    <a:pt x="11936" y="18339"/>
                  </a:lnTo>
                  <a:lnTo>
                    <a:pt x="11368" y="19562"/>
                  </a:lnTo>
                  <a:lnTo>
                    <a:pt x="11368" y="19969"/>
                  </a:lnTo>
                  <a:lnTo>
                    <a:pt x="10800" y="21192"/>
                  </a:lnTo>
                  <a:lnTo>
                    <a:pt x="9663" y="21192"/>
                  </a:lnTo>
                  <a:lnTo>
                    <a:pt x="9094" y="20784"/>
                  </a:lnTo>
                  <a:lnTo>
                    <a:pt x="4547" y="21600"/>
                  </a:lnTo>
                  <a:lnTo>
                    <a:pt x="3978" y="21192"/>
                  </a:lnTo>
                  <a:lnTo>
                    <a:pt x="5684" y="18747"/>
                  </a:lnTo>
                  <a:lnTo>
                    <a:pt x="3978" y="18339"/>
                  </a:lnTo>
                  <a:lnTo>
                    <a:pt x="2842" y="18747"/>
                  </a:lnTo>
                  <a:lnTo>
                    <a:pt x="1705" y="18339"/>
                  </a:lnTo>
                  <a:lnTo>
                    <a:pt x="1705" y="16301"/>
                  </a:lnTo>
                  <a:lnTo>
                    <a:pt x="2842" y="15894"/>
                  </a:lnTo>
                  <a:lnTo>
                    <a:pt x="3410" y="15894"/>
                  </a:lnTo>
                  <a:lnTo>
                    <a:pt x="3410" y="14671"/>
                  </a:lnTo>
                  <a:lnTo>
                    <a:pt x="2273" y="14671"/>
                  </a:lnTo>
                  <a:lnTo>
                    <a:pt x="2273" y="13856"/>
                  </a:lnTo>
                  <a:lnTo>
                    <a:pt x="1136" y="13449"/>
                  </a:lnTo>
                  <a:lnTo>
                    <a:pt x="1136" y="11003"/>
                  </a:lnTo>
                  <a:lnTo>
                    <a:pt x="0" y="10188"/>
                  </a:lnTo>
                  <a:lnTo>
                    <a:pt x="568" y="8966"/>
                  </a:lnTo>
                  <a:lnTo>
                    <a:pt x="2273" y="7743"/>
                  </a:lnTo>
                  <a:lnTo>
                    <a:pt x="2273" y="6520"/>
                  </a:lnTo>
                  <a:lnTo>
                    <a:pt x="1705" y="6113"/>
                  </a:lnTo>
                  <a:lnTo>
                    <a:pt x="2273" y="5298"/>
                  </a:lnTo>
                  <a:lnTo>
                    <a:pt x="1136" y="4075"/>
                  </a:lnTo>
                  <a:lnTo>
                    <a:pt x="2273" y="3260"/>
                  </a:lnTo>
                  <a:lnTo>
                    <a:pt x="3978" y="2852"/>
                  </a:lnTo>
                  <a:lnTo>
                    <a:pt x="7957" y="1222"/>
                  </a:lnTo>
                  <a:lnTo>
                    <a:pt x="10231" y="407"/>
                  </a:lnTo>
                  <a:lnTo>
                    <a:pt x="11936" y="407"/>
                  </a:lnTo>
                  <a:lnTo>
                    <a:pt x="13073" y="0"/>
                  </a:lnTo>
                  <a:lnTo>
                    <a:pt x="13642" y="407"/>
                  </a:lnTo>
                  <a:lnTo>
                    <a:pt x="13073" y="815"/>
                  </a:lnTo>
                  <a:lnTo>
                    <a:pt x="13073" y="1630"/>
                  </a:lnTo>
                  <a:lnTo>
                    <a:pt x="14778" y="1630"/>
                  </a:lnTo>
                  <a:lnTo>
                    <a:pt x="14778" y="815"/>
                  </a:lnTo>
                  <a:lnTo>
                    <a:pt x="15347" y="0"/>
                  </a:lnTo>
                  <a:lnTo>
                    <a:pt x="16484" y="815"/>
                  </a:lnTo>
                  <a:lnTo>
                    <a:pt x="17052" y="1630"/>
                  </a:lnTo>
                  <a:lnTo>
                    <a:pt x="19326" y="1630"/>
                  </a:lnTo>
                  <a:lnTo>
                    <a:pt x="19326" y="203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3" name="AutoShape 23"/>
            <p:cNvSpPr/>
            <p:nvPr/>
          </p:nvSpPr>
          <p:spPr bwMode="auto">
            <a:xfrm>
              <a:off x="4317150" y="3814275"/>
              <a:ext cx="794986" cy="8701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636" y="4153"/>
                  </a:moveTo>
                  <a:lnTo>
                    <a:pt x="20618" y="5400"/>
                  </a:lnTo>
                  <a:lnTo>
                    <a:pt x="20127" y="6230"/>
                  </a:lnTo>
                  <a:lnTo>
                    <a:pt x="21109" y="6646"/>
                  </a:lnTo>
                  <a:lnTo>
                    <a:pt x="19145" y="9138"/>
                  </a:lnTo>
                  <a:lnTo>
                    <a:pt x="18654" y="10384"/>
                  </a:lnTo>
                  <a:lnTo>
                    <a:pt x="19636" y="11215"/>
                  </a:lnTo>
                  <a:lnTo>
                    <a:pt x="19636" y="13707"/>
                  </a:lnTo>
                  <a:lnTo>
                    <a:pt x="20618" y="14123"/>
                  </a:lnTo>
                  <a:lnTo>
                    <a:pt x="20127" y="14953"/>
                  </a:lnTo>
                  <a:lnTo>
                    <a:pt x="21599" y="14953"/>
                  </a:lnTo>
                  <a:lnTo>
                    <a:pt x="21599" y="16199"/>
                  </a:lnTo>
                  <a:lnTo>
                    <a:pt x="21109" y="16199"/>
                  </a:lnTo>
                  <a:lnTo>
                    <a:pt x="20127" y="16615"/>
                  </a:lnTo>
                  <a:lnTo>
                    <a:pt x="20127" y="18692"/>
                  </a:lnTo>
                  <a:lnTo>
                    <a:pt x="19636" y="19107"/>
                  </a:lnTo>
                  <a:lnTo>
                    <a:pt x="16199" y="19107"/>
                  </a:lnTo>
                  <a:lnTo>
                    <a:pt x="16690" y="20769"/>
                  </a:lnTo>
                  <a:lnTo>
                    <a:pt x="15218" y="20769"/>
                  </a:lnTo>
                  <a:lnTo>
                    <a:pt x="13745" y="19523"/>
                  </a:lnTo>
                  <a:lnTo>
                    <a:pt x="13254" y="19938"/>
                  </a:lnTo>
                  <a:lnTo>
                    <a:pt x="13254" y="21184"/>
                  </a:lnTo>
                  <a:lnTo>
                    <a:pt x="12272" y="21184"/>
                  </a:lnTo>
                  <a:lnTo>
                    <a:pt x="11781" y="21599"/>
                  </a:lnTo>
                  <a:lnTo>
                    <a:pt x="10309" y="21599"/>
                  </a:lnTo>
                  <a:lnTo>
                    <a:pt x="10309" y="19938"/>
                  </a:lnTo>
                  <a:lnTo>
                    <a:pt x="9327" y="19938"/>
                  </a:lnTo>
                  <a:lnTo>
                    <a:pt x="9327" y="20769"/>
                  </a:lnTo>
                  <a:lnTo>
                    <a:pt x="8345" y="20769"/>
                  </a:lnTo>
                  <a:lnTo>
                    <a:pt x="8836" y="18276"/>
                  </a:lnTo>
                  <a:lnTo>
                    <a:pt x="9327" y="17446"/>
                  </a:lnTo>
                  <a:lnTo>
                    <a:pt x="9327" y="15369"/>
                  </a:lnTo>
                  <a:lnTo>
                    <a:pt x="8836" y="14953"/>
                  </a:lnTo>
                  <a:lnTo>
                    <a:pt x="5890" y="15369"/>
                  </a:lnTo>
                  <a:lnTo>
                    <a:pt x="5890" y="16199"/>
                  </a:lnTo>
                  <a:lnTo>
                    <a:pt x="4418" y="16615"/>
                  </a:lnTo>
                  <a:lnTo>
                    <a:pt x="3927" y="15784"/>
                  </a:lnTo>
                  <a:lnTo>
                    <a:pt x="3436" y="16615"/>
                  </a:lnTo>
                  <a:lnTo>
                    <a:pt x="1963" y="16199"/>
                  </a:lnTo>
                  <a:lnTo>
                    <a:pt x="1963" y="15784"/>
                  </a:lnTo>
                  <a:lnTo>
                    <a:pt x="1472" y="15784"/>
                  </a:lnTo>
                  <a:lnTo>
                    <a:pt x="1472" y="14953"/>
                  </a:lnTo>
                  <a:lnTo>
                    <a:pt x="981" y="13707"/>
                  </a:lnTo>
                  <a:lnTo>
                    <a:pt x="1963" y="13292"/>
                  </a:lnTo>
                  <a:lnTo>
                    <a:pt x="1472" y="12461"/>
                  </a:lnTo>
                  <a:lnTo>
                    <a:pt x="0" y="12461"/>
                  </a:lnTo>
                  <a:lnTo>
                    <a:pt x="0" y="11630"/>
                  </a:lnTo>
                  <a:lnTo>
                    <a:pt x="1472" y="9969"/>
                  </a:lnTo>
                  <a:lnTo>
                    <a:pt x="1472" y="8723"/>
                  </a:lnTo>
                  <a:lnTo>
                    <a:pt x="1963" y="8307"/>
                  </a:lnTo>
                  <a:lnTo>
                    <a:pt x="1472" y="7061"/>
                  </a:lnTo>
                  <a:lnTo>
                    <a:pt x="981" y="7061"/>
                  </a:lnTo>
                  <a:lnTo>
                    <a:pt x="1472" y="6230"/>
                  </a:lnTo>
                  <a:lnTo>
                    <a:pt x="981" y="4153"/>
                  </a:lnTo>
                  <a:lnTo>
                    <a:pt x="2945" y="1661"/>
                  </a:lnTo>
                  <a:lnTo>
                    <a:pt x="4909" y="1661"/>
                  </a:lnTo>
                  <a:lnTo>
                    <a:pt x="6381" y="2076"/>
                  </a:lnTo>
                  <a:lnTo>
                    <a:pt x="5890" y="415"/>
                  </a:lnTo>
                  <a:lnTo>
                    <a:pt x="6872" y="0"/>
                  </a:lnTo>
                  <a:lnTo>
                    <a:pt x="9327" y="830"/>
                  </a:lnTo>
                  <a:lnTo>
                    <a:pt x="11290" y="830"/>
                  </a:lnTo>
                  <a:lnTo>
                    <a:pt x="12763" y="2076"/>
                  </a:lnTo>
                  <a:lnTo>
                    <a:pt x="15218" y="2076"/>
                  </a:lnTo>
                  <a:lnTo>
                    <a:pt x="15709" y="2492"/>
                  </a:lnTo>
                  <a:lnTo>
                    <a:pt x="17672" y="1661"/>
                  </a:lnTo>
                  <a:lnTo>
                    <a:pt x="18654" y="1661"/>
                  </a:lnTo>
                  <a:lnTo>
                    <a:pt x="18654" y="4153"/>
                  </a:lnTo>
                  <a:lnTo>
                    <a:pt x="19636" y="415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 name="AutoShape 24"/>
            <p:cNvSpPr/>
            <p:nvPr/>
          </p:nvSpPr>
          <p:spPr bwMode="auto">
            <a:xfrm>
              <a:off x="4247579" y="3317987"/>
              <a:ext cx="1101476" cy="66340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6740"/>
                  </a:moveTo>
                  <a:lnTo>
                    <a:pt x="19829" y="17820"/>
                  </a:lnTo>
                  <a:lnTo>
                    <a:pt x="17350" y="19980"/>
                  </a:lnTo>
                  <a:lnTo>
                    <a:pt x="16288" y="20520"/>
                  </a:lnTo>
                  <a:lnTo>
                    <a:pt x="15580" y="21600"/>
                  </a:lnTo>
                  <a:lnTo>
                    <a:pt x="14518" y="21600"/>
                  </a:lnTo>
                  <a:lnTo>
                    <a:pt x="14872" y="18360"/>
                  </a:lnTo>
                  <a:lnTo>
                    <a:pt x="14163" y="18360"/>
                  </a:lnTo>
                  <a:lnTo>
                    <a:pt x="12747" y="19440"/>
                  </a:lnTo>
                  <a:lnTo>
                    <a:pt x="12393" y="18900"/>
                  </a:lnTo>
                  <a:lnTo>
                    <a:pt x="10622" y="18900"/>
                  </a:lnTo>
                  <a:lnTo>
                    <a:pt x="9914" y="17280"/>
                  </a:lnTo>
                  <a:lnTo>
                    <a:pt x="8144" y="17280"/>
                  </a:lnTo>
                  <a:lnTo>
                    <a:pt x="6373" y="16200"/>
                  </a:lnTo>
                  <a:lnTo>
                    <a:pt x="5665" y="16740"/>
                  </a:lnTo>
                  <a:lnTo>
                    <a:pt x="6019" y="18900"/>
                  </a:lnTo>
                  <a:lnTo>
                    <a:pt x="4957" y="18360"/>
                  </a:lnTo>
                  <a:lnTo>
                    <a:pt x="3540" y="18360"/>
                  </a:lnTo>
                  <a:lnTo>
                    <a:pt x="2124" y="21600"/>
                  </a:lnTo>
                  <a:lnTo>
                    <a:pt x="354" y="18360"/>
                  </a:lnTo>
                  <a:lnTo>
                    <a:pt x="0" y="18360"/>
                  </a:lnTo>
                  <a:lnTo>
                    <a:pt x="354" y="17280"/>
                  </a:lnTo>
                  <a:lnTo>
                    <a:pt x="708" y="16740"/>
                  </a:lnTo>
                  <a:lnTo>
                    <a:pt x="0" y="15660"/>
                  </a:lnTo>
                  <a:lnTo>
                    <a:pt x="0" y="15120"/>
                  </a:lnTo>
                  <a:lnTo>
                    <a:pt x="708" y="14040"/>
                  </a:lnTo>
                  <a:lnTo>
                    <a:pt x="3186" y="14040"/>
                  </a:lnTo>
                  <a:lnTo>
                    <a:pt x="4249" y="12960"/>
                  </a:lnTo>
                  <a:lnTo>
                    <a:pt x="4957" y="12420"/>
                  </a:lnTo>
                  <a:lnTo>
                    <a:pt x="4957" y="10800"/>
                  </a:lnTo>
                  <a:lnTo>
                    <a:pt x="3540" y="8099"/>
                  </a:lnTo>
                  <a:lnTo>
                    <a:pt x="3186" y="5399"/>
                  </a:lnTo>
                  <a:lnTo>
                    <a:pt x="3895" y="3779"/>
                  </a:lnTo>
                  <a:lnTo>
                    <a:pt x="3895" y="2699"/>
                  </a:lnTo>
                  <a:lnTo>
                    <a:pt x="3186" y="539"/>
                  </a:lnTo>
                  <a:lnTo>
                    <a:pt x="5665" y="539"/>
                  </a:lnTo>
                  <a:lnTo>
                    <a:pt x="6373" y="1079"/>
                  </a:lnTo>
                  <a:lnTo>
                    <a:pt x="7436" y="0"/>
                  </a:lnTo>
                  <a:lnTo>
                    <a:pt x="9206" y="4859"/>
                  </a:lnTo>
                  <a:lnTo>
                    <a:pt x="12393" y="4859"/>
                  </a:lnTo>
                  <a:lnTo>
                    <a:pt x="13101" y="5399"/>
                  </a:lnTo>
                  <a:lnTo>
                    <a:pt x="13809" y="4859"/>
                  </a:lnTo>
                  <a:lnTo>
                    <a:pt x="14872" y="5939"/>
                  </a:lnTo>
                  <a:lnTo>
                    <a:pt x="14872" y="7559"/>
                  </a:lnTo>
                  <a:lnTo>
                    <a:pt x="15580" y="8639"/>
                  </a:lnTo>
                  <a:lnTo>
                    <a:pt x="15934" y="7559"/>
                  </a:lnTo>
                  <a:lnTo>
                    <a:pt x="16642" y="8639"/>
                  </a:lnTo>
                  <a:lnTo>
                    <a:pt x="18059" y="8639"/>
                  </a:lnTo>
                  <a:lnTo>
                    <a:pt x="18413" y="8099"/>
                  </a:lnTo>
                  <a:lnTo>
                    <a:pt x="20537" y="10259"/>
                  </a:lnTo>
                  <a:lnTo>
                    <a:pt x="20891" y="12960"/>
                  </a:lnTo>
                  <a:lnTo>
                    <a:pt x="20891" y="14580"/>
                  </a:lnTo>
                  <a:lnTo>
                    <a:pt x="21600" y="1674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5" name="AutoShape 25"/>
            <p:cNvSpPr/>
            <p:nvPr/>
          </p:nvSpPr>
          <p:spPr bwMode="auto">
            <a:xfrm>
              <a:off x="5131316" y="3083003"/>
              <a:ext cx="685931" cy="80062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684" y="449"/>
                  </a:moveTo>
                  <a:lnTo>
                    <a:pt x="6252" y="0"/>
                  </a:lnTo>
                  <a:lnTo>
                    <a:pt x="8526" y="449"/>
                  </a:lnTo>
                  <a:lnTo>
                    <a:pt x="9094" y="1799"/>
                  </a:lnTo>
                  <a:lnTo>
                    <a:pt x="10800" y="1799"/>
                  </a:lnTo>
                  <a:lnTo>
                    <a:pt x="12505" y="3599"/>
                  </a:lnTo>
                  <a:lnTo>
                    <a:pt x="13073" y="3149"/>
                  </a:lnTo>
                  <a:lnTo>
                    <a:pt x="14210" y="5399"/>
                  </a:lnTo>
                  <a:lnTo>
                    <a:pt x="15915" y="7649"/>
                  </a:lnTo>
                  <a:lnTo>
                    <a:pt x="17052" y="7649"/>
                  </a:lnTo>
                  <a:lnTo>
                    <a:pt x="18189" y="6749"/>
                  </a:lnTo>
                  <a:lnTo>
                    <a:pt x="19326" y="8099"/>
                  </a:lnTo>
                  <a:lnTo>
                    <a:pt x="18189" y="8999"/>
                  </a:lnTo>
                  <a:lnTo>
                    <a:pt x="17621" y="8099"/>
                  </a:lnTo>
                  <a:lnTo>
                    <a:pt x="16484" y="8099"/>
                  </a:lnTo>
                  <a:lnTo>
                    <a:pt x="16484" y="9899"/>
                  </a:lnTo>
                  <a:lnTo>
                    <a:pt x="15915" y="10800"/>
                  </a:lnTo>
                  <a:lnTo>
                    <a:pt x="17621" y="12600"/>
                  </a:lnTo>
                  <a:lnTo>
                    <a:pt x="17621" y="13950"/>
                  </a:lnTo>
                  <a:lnTo>
                    <a:pt x="20463" y="13950"/>
                  </a:lnTo>
                  <a:lnTo>
                    <a:pt x="21599" y="14850"/>
                  </a:lnTo>
                  <a:lnTo>
                    <a:pt x="20463" y="16650"/>
                  </a:lnTo>
                  <a:lnTo>
                    <a:pt x="21031" y="18000"/>
                  </a:lnTo>
                  <a:lnTo>
                    <a:pt x="19894" y="18000"/>
                  </a:lnTo>
                  <a:lnTo>
                    <a:pt x="19894" y="17550"/>
                  </a:lnTo>
                  <a:lnTo>
                    <a:pt x="18757" y="17550"/>
                  </a:lnTo>
                  <a:lnTo>
                    <a:pt x="18757" y="18450"/>
                  </a:lnTo>
                  <a:lnTo>
                    <a:pt x="19326" y="19350"/>
                  </a:lnTo>
                  <a:lnTo>
                    <a:pt x="18757" y="19350"/>
                  </a:lnTo>
                  <a:lnTo>
                    <a:pt x="18757" y="20250"/>
                  </a:lnTo>
                  <a:lnTo>
                    <a:pt x="16484" y="21600"/>
                  </a:lnTo>
                  <a:lnTo>
                    <a:pt x="15915" y="21600"/>
                  </a:lnTo>
                  <a:lnTo>
                    <a:pt x="15347" y="21150"/>
                  </a:lnTo>
                  <a:lnTo>
                    <a:pt x="13073" y="21600"/>
                  </a:lnTo>
                  <a:lnTo>
                    <a:pt x="11936" y="19800"/>
                  </a:lnTo>
                  <a:lnTo>
                    <a:pt x="10800" y="20700"/>
                  </a:lnTo>
                  <a:lnTo>
                    <a:pt x="10800" y="21600"/>
                  </a:lnTo>
                  <a:lnTo>
                    <a:pt x="9094" y="21600"/>
                  </a:lnTo>
                  <a:lnTo>
                    <a:pt x="9094" y="20700"/>
                  </a:lnTo>
                  <a:lnTo>
                    <a:pt x="9663" y="20250"/>
                  </a:lnTo>
                  <a:lnTo>
                    <a:pt x="9094" y="19800"/>
                  </a:lnTo>
                  <a:lnTo>
                    <a:pt x="8526" y="20700"/>
                  </a:lnTo>
                  <a:lnTo>
                    <a:pt x="6252" y="20250"/>
                  </a:lnTo>
                  <a:lnTo>
                    <a:pt x="5684" y="17550"/>
                  </a:lnTo>
                  <a:lnTo>
                    <a:pt x="5684" y="16650"/>
                  </a:lnTo>
                  <a:lnTo>
                    <a:pt x="5115" y="14850"/>
                  </a:lnTo>
                  <a:lnTo>
                    <a:pt x="2273" y="13500"/>
                  </a:lnTo>
                  <a:lnTo>
                    <a:pt x="5115" y="12150"/>
                  </a:lnTo>
                  <a:lnTo>
                    <a:pt x="5684" y="12150"/>
                  </a:lnTo>
                  <a:lnTo>
                    <a:pt x="5115" y="8999"/>
                  </a:lnTo>
                  <a:lnTo>
                    <a:pt x="3410" y="9449"/>
                  </a:lnTo>
                  <a:lnTo>
                    <a:pt x="1705" y="8549"/>
                  </a:lnTo>
                  <a:lnTo>
                    <a:pt x="1136" y="7649"/>
                  </a:lnTo>
                  <a:lnTo>
                    <a:pt x="0" y="7649"/>
                  </a:lnTo>
                  <a:lnTo>
                    <a:pt x="568" y="6749"/>
                  </a:lnTo>
                  <a:lnTo>
                    <a:pt x="2273" y="6749"/>
                  </a:lnTo>
                  <a:lnTo>
                    <a:pt x="2842" y="4949"/>
                  </a:lnTo>
                  <a:lnTo>
                    <a:pt x="2842" y="2249"/>
                  </a:lnTo>
                  <a:lnTo>
                    <a:pt x="3410" y="2249"/>
                  </a:lnTo>
                  <a:lnTo>
                    <a:pt x="5115" y="3149"/>
                  </a:lnTo>
                  <a:lnTo>
                    <a:pt x="5684" y="4049"/>
                  </a:lnTo>
                  <a:lnTo>
                    <a:pt x="7389" y="2699"/>
                  </a:lnTo>
                  <a:lnTo>
                    <a:pt x="7389" y="1799"/>
                  </a:lnTo>
                  <a:lnTo>
                    <a:pt x="5684" y="899"/>
                  </a:lnTo>
                  <a:lnTo>
                    <a:pt x="5684" y="44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6" name="AutoShape 26"/>
            <p:cNvSpPr/>
            <p:nvPr/>
          </p:nvSpPr>
          <p:spPr bwMode="auto">
            <a:xfrm>
              <a:off x="4518341" y="2832978"/>
              <a:ext cx="849514" cy="74799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489" y="480"/>
                  </a:moveTo>
                  <a:lnTo>
                    <a:pt x="14246" y="0"/>
                  </a:lnTo>
                  <a:lnTo>
                    <a:pt x="15165" y="960"/>
                  </a:lnTo>
                  <a:lnTo>
                    <a:pt x="17463" y="1440"/>
                  </a:lnTo>
                  <a:lnTo>
                    <a:pt x="18382" y="960"/>
                  </a:lnTo>
                  <a:lnTo>
                    <a:pt x="19302" y="960"/>
                  </a:lnTo>
                  <a:lnTo>
                    <a:pt x="16085" y="3840"/>
                  </a:lnTo>
                  <a:lnTo>
                    <a:pt x="15625" y="5280"/>
                  </a:lnTo>
                  <a:lnTo>
                    <a:pt x="16085" y="5760"/>
                  </a:lnTo>
                  <a:lnTo>
                    <a:pt x="16544" y="5760"/>
                  </a:lnTo>
                  <a:lnTo>
                    <a:pt x="18382" y="7680"/>
                  </a:lnTo>
                  <a:lnTo>
                    <a:pt x="20221" y="7680"/>
                  </a:lnTo>
                  <a:lnTo>
                    <a:pt x="20221" y="8640"/>
                  </a:lnTo>
                  <a:lnTo>
                    <a:pt x="21600" y="9120"/>
                  </a:lnTo>
                  <a:lnTo>
                    <a:pt x="21600" y="10080"/>
                  </a:lnTo>
                  <a:lnTo>
                    <a:pt x="20221" y="11519"/>
                  </a:lnTo>
                  <a:lnTo>
                    <a:pt x="20221" y="10560"/>
                  </a:lnTo>
                  <a:lnTo>
                    <a:pt x="18842" y="9600"/>
                  </a:lnTo>
                  <a:lnTo>
                    <a:pt x="17923" y="9600"/>
                  </a:lnTo>
                  <a:lnTo>
                    <a:pt x="17923" y="12479"/>
                  </a:lnTo>
                  <a:lnTo>
                    <a:pt x="17463" y="14399"/>
                  </a:lnTo>
                  <a:lnTo>
                    <a:pt x="16085" y="14399"/>
                  </a:lnTo>
                  <a:lnTo>
                    <a:pt x="15625" y="14879"/>
                  </a:lnTo>
                  <a:lnTo>
                    <a:pt x="16544" y="15359"/>
                  </a:lnTo>
                  <a:lnTo>
                    <a:pt x="17004" y="16319"/>
                  </a:lnTo>
                  <a:lnTo>
                    <a:pt x="18382" y="17279"/>
                  </a:lnTo>
                  <a:lnTo>
                    <a:pt x="19761" y="16799"/>
                  </a:lnTo>
                  <a:lnTo>
                    <a:pt x="20221" y="20159"/>
                  </a:lnTo>
                  <a:lnTo>
                    <a:pt x="17463" y="21599"/>
                  </a:lnTo>
                  <a:lnTo>
                    <a:pt x="17004" y="21119"/>
                  </a:lnTo>
                  <a:lnTo>
                    <a:pt x="16544" y="21599"/>
                  </a:lnTo>
                  <a:lnTo>
                    <a:pt x="14706" y="21599"/>
                  </a:lnTo>
                  <a:lnTo>
                    <a:pt x="13787" y="20639"/>
                  </a:lnTo>
                  <a:lnTo>
                    <a:pt x="13327" y="21599"/>
                  </a:lnTo>
                  <a:lnTo>
                    <a:pt x="12408" y="20639"/>
                  </a:lnTo>
                  <a:lnTo>
                    <a:pt x="12408" y="19199"/>
                  </a:lnTo>
                  <a:lnTo>
                    <a:pt x="11029" y="18239"/>
                  </a:lnTo>
                  <a:lnTo>
                    <a:pt x="10110" y="18719"/>
                  </a:lnTo>
                  <a:lnTo>
                    <a:pt x="9191" y="18239"/>
                  </a:lnTo>
                  <a:lnTo>
                    <a:pt x="5055" y="17759"/>
                  </a:lnTo>
                  <a:lnTo>
                    <a:pt x="2757" y="13919"/>
                  </a:lnTo>
                  <a:lnTo>
                    <a:pt x="919" y="11039"/>
                  </a:lnTo>
                  <a:lnTo>
                    <a:pt x="0" y="7680"/>
                  </a:lnTo>
                  <a:lnTo>
                    <a:pt x="1838" y="7680"/>
                  </a:lnTo>
                  <a:lnTo>
                    <a:pt x="6434" y="4800"/>
                  </a:lnTo>
                  <a:lnTo>
                    <a:pt x="9651" y="4800"/>
                  </a:lnTo>
                  <a:lnTo>
                    <a:pt x="11029" y="2880"/>
                  </a:lnTo>
                  <a:lnTo>
                    <a:pt x="11489" y="48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7" name="AutoShape 27"/>
            <p:cNvSpPr/>
            <p:nvPr/>
          </p:nvSpPr>
          <p:spPr bwMode="auto">
            <a:xfrm>
              <a:off x="4501419" y="2150582"/>
              <a:ext cx="559950" cy="95101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116" y="15915"/>
                  </a:moveTo>
                  <a:lnTo>
                    <a:pt x="17419" y="17810"/>
                  </a:lnTo>
                  <a:lnTo>
                    <a:pt x="15329" y="19326"/>
                  </a:lnTo>
                  <a:lnTo>
                    <a:pt x="11845" y="18947"/>
                  </a:lnTo>
                  <a:lnTo>
                    <a:pt x="6967" y="20463"/>
                  </a:lnTo>
                  <a:lnTo>
                    <a:pt x="3483" y="21600"/>
                  </a:lnTo>
                  <a:lnTo>
                    <a:pt x="696" y="21600"/>
                  </a:lnTo>
                  <a:lnTo>
                    <a:pt x="0" y="21221"/>
                  </a:lnTo>
                  <a:lnTo>
                    <a:pt x="1393" y="18189"/>
                  </a:lnTo>
                  <a:lnTo>
                    <a:pt x="2090" y="17431"/>
                  </a:lnTo>
                  <a:lnTo>
                    <a:pt x="696" y="15536"/>
                  </a:lnTo>
                  <a:lnTo>
                    <a:pt x="1393" y="12505"/>
                  </a:lnTo>
                  <a:lnTo>
                    <a:pt x="2090" y="10610"/>
                  </a:lnTo>
                  <a:lnTo>
                    <a:pt x="2787" y="9852"/>
                  </a:lnTo>
                  <a:lnTo>
                    <a:pt x="1393" y="9094"/>
                  </a:lnTo>
                  <a:lnTo>
                    <a:pt x="4877" y="5305"/>
                  </a:lnTo>
                  <a:lnTo>
                    <a:pt x="4877" y="3789"/>
                  </a:lnTo>
                  <a:lnTo>
                    <a:pt x="6270" y="3789"/>
                  </a:lnTo>
                  <a:lnTo>
                    <a:pt x="10451" y="1136"/>
                  </a:lnTo>
                  <a:lnTo>
                    <a:pt x="12541" y="757"/>
                  </a:lnTo>
                  <a:lnTo>
                    <a:pt x="14632" y="0"/>
                  </a:lnTo>
                  <a:lnTo>
                    <a:pt x="15329" y="378"/>
                  </a:lnTo>
                  <a:lnTo>
                    <a:pt x="18812" y="0"/>
                  </a:lnTo>
                  <a:lnTo>
                    <a:pt x="20903" y="1136"/>
                  </a:lnTo>
                  <a:lnTo>
                    <a:pt x="18812" y="1515"/>
                  </a:lnTo>
                  <a:lnTo>
                    <a:pt x="18116" y="2273"/>
                  </a:lnTo>
                  <a:lnTo>
                    <a:pt x="20903" y="2273"/>
                  </a:lnTo>
                  <a:lnTo>
                    <a:pt x="21599" y="4168"/>
                  </a:lnTo>
                  <a:lnTo>
                    <a:pt x="20206" y="5684"/>
                  </a:lnTo>
                  <a:lnTo>
                    <a:pt x="18812" y="4926"/>
                  </a:lnTo>
                  <a:lnTo>
                    <a:pt x="16722" y="5684"/>
                  </a:lnTo>
                  <a:lnTo>
                    <a:pt x="17419" y="6442"/>
                  </a:lnTo>
                  <a:lnTo>
                    <a:pt x="16025" y="7578"/>
                  </a:lnTo>
                  <a:lnTo>
                    <a:pt x="19509" y="10231"/>
                  </a:lnTo>
                  <a:lnTo>
                    <a:pt x="16722" y="14400"/>
                  </a:lnTo>
                  <a:lnTo>
                    <a:pt x="18116" y="1591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8" name="AutoShape 28"/>
            <p:cNvSpPr/>
            <p:nvPr/>
          </p:nvSpPr>
          <p:spPr bwMode="auto">
            <a:xfrm>
              <a:off x="3903486" y="2316012"/>
              <a:ext cx="723532" cy="126495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7052"/>
                  </a:moveTo>
                  <a:lnTo>
                    <a:pt x="19980" y="17621"/>
                  </a:lnTo>
                  <a:lnTo>
                    <a:pt x="18900" y="17336"/>
                  </a:lnTo>
                  <a:lnTo>
                    <a:pt x="15120" y="17336"/>
                  </a:lnTo>
                  <a:lnTo>
                    <a:pt x="16200" y="18473"/>
                  </a:lnTo>
                  <a:lnTo>
                    <a:pt x="15120" y="19894"/>
                  </a:lnTo>
                  <a:lnTo>
                    <a:pt x="15660" y="21599"/>
                  </a:lnTo>
                  <a:lnTo>
                    <a:pt x="13500" y="21315"/>
                  </a:lnTo>
                  <a:lnTo>
                    <a:pt x="10259" y="20178"/>
                  </a:lnTo>
                  <a:lnTo>
                    <a:pt x="6479" y="19610"/>
                  </a:lnTo>
                  <a:lnTo>
                    <a:pt x="3779" y="18473"/>
                  </a:lnTo>
                  <a:lnTo>
                    <a:pt x="1079" y="18473"/>
                  </a:lnTo>
                  <a:lnTo>
                    <a:pt x="1079" y="18189"/>
                  </a:lnTo>
                  <a:lnTo>
                    <a:pt x="0" y="17905"/>
                  </a:lnTo>
                  <a:lnTo>
                    <a:pt x="539" y="17621"/>
                  </a:lnTo>
                  <a:lnTo>
                    <a:pt x="539" y="16768"/>
                  </a:lnTo>
                  <a:lnTo>
                    <a:pt x="0" y="16484"/>
                  </a:lnTo>
                  <a:lnTo>
                    <a:pt x="1079" y="16199"/>
                  </a:lnTo>
                  <a:lnTo>
                    <a:pt x="3239" y="16199"/>
                  </a:lnTo>
                  <a:lnTo>
                    <a:pt x="3239" y="12221"/>
                  </a:lnTo>
                  <a:lnTo>
                    <a:pt x="5939" y="12221"/>
                  </a:lnTo>
                  <a:lnTo>
                    <a:pt x="5939" y="12789"/>
                  </a:lnTo>
                  <a:lnTo>
                    <a:pt x="7559" y="12789"/>
                  </a:lnTo>
                  <a:lnTo>
                    <a:pt x="7559" y="11652"/>
                  </a:lnTo>
                  <a:lnTo>
                    <a:pt x="10800" y="11652"/>
                  </a:lnTo>
                  <a:lnTo>
                    <a:pt x="11340" y="9947"/>
                  </a:lnTo>
                  <a:lnTo>
                    <a:pt x="11340" y="8810"/>
                  </a:lnTo>
                  <a:lnTo>
                    <a:pt x="9719" y="8242"/>
                  </a:lnTo>
                  <a:lnTo>
                    <a:pt x="7559" y="7389"/>
                  </a:lnTo>
                  <a:lnTo>
                    <a:pt x="6479" y="6536"/>
                  </a:lnTo>
                  <a:lnTo>
                    <a:pt x="7019" y="5115"/>
                  </a:lnTo>
                  <a:lnTo>
                    <a:pt x="8099" y="4547"/>
                  </a:lnTo>
                  <a:lnTo>
                    <a:pt x="9719" y="5115"/>
                  </a:lnTo>
                  <a:lnTo>
                    <a:pt x="11880" y="5115"/>
                  </a:lnTo>
                  <a:lnTo>
                    <a:pt x="12420" y="4263"/>
                  </a:lnTo>
                  <a:lnTo>
                    <a:pt x="13500" y="4263"/>
                  </a:lnTo>
                  <a:lnTo>
                    <a:pt x="12960" y="3126"/>
                  </a:lnTo>
                  <a:lnTo>
                    <a:pt x="16740" y="1136"/>
                  </a:lnTo>
                  <a:lnTo>
                    <a:pt x="16740" y="568"/>
                  </a:lnTo>
                  <a:lnTo>
                    <a:pt x="18900" y="568"/>
                  </a:lnTo>
                  <a:lnTo>
                    <a:pt x="19440" y="852"/>
                  </a:lnTo>
                  <a:lnTo>
                    <a:pt x="19980" y="284"/>
                  </a:lnTo>
                  <a:lnTo>
                    <a:pt x="20520" y="0"/>
                  </a:lnTo>
                  <a:lnTo>
                    <a:pt x="21600" y="852"/>
                  </a:lnTo>
                  <a:lnTo>
                    <a:pt x="21600" y="1136"/>
                  </a:lnTo>
                  <a:lnTo>
                    <a:pt x="18900" y="3978"/>
                  </a:lnTo>
                  <a:lnTo>
                    <a:pt x="19980" y="4547"/>
                  </a:lnTo>
                  <a:lnTo>
                    <a:pt x="18900" y="6536"/>
                  </a:lnTo>
                  <a:lnTo>
                    <a:pt x="18360" y="8810"/>
                  </a:lnTo>
                  <a:lnTo>
                    <a:pt x="19440" y="10231"/>
                  </a:lnTo>
                  <a:lnTo>
                    <a:pt x="17820" y="12789"/>
                  </a:lnTo>
                  <a:lnTo>
                    <a:pt x="18360" y="13357"/>
                  </a:lnTo>
                  <a:lnTo>
                    <a:pt x="19440" y="15347"/>
                  </a:lnTo>
                  <a:lnTo>
                    <a:pt x="21600" y="1705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9" name="AutoShape 29"/>
            <p:cNvSpPr/>
            <p:nvPr/>
          </p:nvSpPr>
          <p:spPr bwMode="auto">
            <a:xfrm>
              <a:off x="3768105" y="2332930"/>
              <a:ext cx="394500" cy="65023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07"/>
                  </a:moveTo>
                  <a:lnTo>
                    <a:pt x="19636" y="7199"/>
                  </a:lnTo>
                  <a:lnTo>
                    <a:pt x="14727" y="6092"/>
                  </a:lnTo>
                  <a:lnTo>
                    <a:pt x="16690" y="2215"/>
                  </a:lnTo>
                  <a:lnTo>
                    <a:pt x="15709" y="0"/>
                  </a:lnTo>
                  <a:lnTo>
                    <a:pt x="8836" y="3876"/>
                  </a:lnTo>
                  <a:lnTo>
                    <a:pt x="7854" y="7753"/>
                  </a:lnTo>
                  <a:lnTo>
                    <a:pt x="4909" y="8307"/>
                  </a:lnTo>
                  <a:lnTo>
                    <a:pt x="981" y="9969"/>
                  </a:lnTo>
                  <a:lnTo>
                    <a:pt x="0" y="11630"/>
                  </a:lnTo>
                  <a:lnTo>
                    <a:pt x="4909" y="13292"/>
                  </a:lnTo>
                  <a:lnTo>
                    <a:pt x="4909" y="15507"/>
                  </a:lnTo>
                  <a:lnTo>
                    <a:pt x="5890" y="16615"/>
                  </a:lnTo>
                  <a:lnTo>
                    <a:pt x="4909" y="18276"/>
                  </a:lnTo>
                  <a:lnTo>
                    <a:pt x="5890" y="19384"/>
                  </a:lnTo>
                  <a:lnTo>
                    <a:pt x="11781" y="21600"/>
                  </a:lnTo>
                  <a:lnTo>
                    <a:pt x="13745" y="21600"/>
                  </a:lnTo>
                  <a:lnTo>
                    <a:pt x="13745" y="20492"/>
                  </a:lnTo>
                  <a:lnTo>
                    <a:pt x="15709" y="18830"/>
                  </a:lnTo>
                  <a:lnTo>
                    <a:pt x="14727" y="16615"/>
                  </a:lnTo>
                  <a:lnTo>
                    <a:pt x="13745" y="16615"/>
                  </a:lnTo>
                  <a:lnTo>
                    <a:pt x="12763" y="14400"/>
                  </a:lnTo>
                  <a:lnTo>
                    <a:pt x="14727" y="14400"/>
                  </a:lnTo>
                  <a:lnTo>
                    <a:pt x="14727" y="12184"/>
                  </a:lnTo>
                  <a:lnTo>
                    <a:pt x="16690" y="12184"/>
                  </a:lnTo>
                  <a:lnTo>
                    <a:pt x="18654" y="12738"/>
                  </a:lnTo>
                  <a:lnTo>
                    <a:pt x="19636" y="9415"/>
                  </a:lnTo>
                  <a:lnTo>
                    <a:pt x="21600" y="830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0" name="AutoShape 30"/>
            <p:cNvSpPr/>
            <p:nvPr/>
          </p:nvSpPr>
          <p:spPr bwMode="auto">
            <a:xfrm>
              <a:off x="2348484" y="1684372"/>
              <a:ext cx="1934442" cy="174808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149" y="11725"/>
                  </a:moveTo>
                  <a:lnTo>
                    <a:pt x="15947" y="12342"/>
                  </a:lnTo>
                  <a:lnTo>
                    <a:pt x="17158" y="12960"/>
                  </a:lnTo>
                  <a:lnTo>
                    <a:pt x="16957" y="13782"/>
                  </a:lnTo>
                  <a:lnTo>
                    <a:pt x="17158" y="13988"/>
                  </a:lnTo>
                  <a:lnTo>
                    <a:pt x="16957" y="14605"/>
                  </a:lnTo>
                  <a:lnTo>
                    <a:pt x="17158" y="15222"/>
                  </a:lnTo>
                  <a:lnTo>
                    <a:pt x="18571" y="16045"/>
                  </a:lnTo>
                  <a:lnTo>
                    <a:pt x="18773" y="16045"/>
                  </a:lnTo>
                  <a:lnTo>
                    <a:pt x="18773" y="15428"/>
                  </a:lnTo>
                  <a:lnTo>
                    <a:pt x="19177" y="15017"/>
                  </a:lnTo>
                  <a:lnTo>
                    <a:pt x="18975" y="14194"/>
                  </a:lnTo>
                  <a:lnTo>
                    <a:pt x="18571" y="13988"/>
                  </a:lnTo>
                  <a:lnTo>
                    <a:pt x="18571" y="13371"/>
                  </a:lnTo>
                  <a:lnTo>
                    <a:pt x="18975" y="13371"/>
                  </a:lnTo>
                  <a:lnTo>
                    <a:pt x="18975" y="12548"/>
                  </a:lnTo>
                  <a:lnTo>
                    <a:pt x="19783" y="12754"/>
                  </a:lnTo>
                  <a:lnTo>
                    <a:pt x="20186" y="13165"/>
                  </a:lnTo>
                  <a:lnTo>
                    <a:pt x="21196" y="13782"/>
                  </a:lnTo>
                  <a:lnTo>
                    <a:pt x="21600" y="14194"/>
                  </a:lnTo>
                  <a:lnTo>
                    <a:pt x="21398" y="16251"/>
                  </a:lnTo>
                  <a:lnTo>
                    <a:pt x="20186" y="16251"/>
                  </a:lnTo>
                  <a:lnTo>
                    <a:pt x="20186" y="17074"/>
                  </a:lnTo>
                  <a:lnTo>
                    <a:pt x="19581" y="17074"/>
                  </a:lnTo>
                  <a:lnTo>
                    <a:pt x="19581" y="16662"/>
                  </a:lnTo>
                  <a:lnTo>
                    <a:pt x="18571" y="16662"/>
                  </a:lnTo>
                  <a:lnTo>
                    <a:pt x="18571" y="19542"/>
                  </a:lnTo>
                  <a:lnTo>
                    <a:pt x="17764" y="19337"/>
                  </a:lnTo>
                  <a:lnTo>
                    <a:pt x="17360" y="19748"/>
                  </a:lnTo>
                  <a:lnTo>
                    <a:pt x="17562" y="19954"/>
                  </a:lnTo>
                  <a:lnTo>
                    <a:pt x="17764" y="20571"/>
                  </a:lnTo>
                  <a:lnTo>
                    <a:pt x="17360" y="20777"/>
                  </a:lnTo>
                  <a:lnTo>
                    <a:pt x="16755" y="21600"/>
                  </a:lnTo>
                  <a:lnTo>
                    <a:pt x="15947" y="21600"/>
                  </a:lnTo>
                  <a:lnTo>
                    <a:pt x="15342" y="20982"/>
                  </a:lnTo>
                  <a:lnTo>
                    <a:pt x="14938" y="19542"/>
                  </a:lnTo>
                  <a:lnTo>
                    <a:pt x="14938" y="19337"/>
                  </a:lnTo>
                  <a:lnTo>
                    <a:pt x="14534" y="19337"/>
                  </a:lnTo>
                  <a:lnTo>
                    <a:pt x="13727" y="18925"/>
                  </a:lnTo>
                  <a:lnTo>
                    <a:pt x="13323" y="17897"/>
                  </a:lnTo>
                  <a:lnTo>
                    <a:pt x="12515" y="18308"/>
                  </a:lnTo>
                  <a:lnTo>
                    <a:pt x="12314" y="18308"/>
                  </a:lnTo>
                  <a:lnTo>
                    <a:pt x="12314" y="18720"/>
                  </a:lnTo>
                  <a:lnTo>
                    <a:pt x="12515" y="19337"/>
                  </a:lnTo>
                  <a:lnTo>
                    <a:pt x="12112" y="19954"/>
                  </a:lnTo>
                  <a:lnTo>
                    <a:pt x="11304" y="19748"/>
                  </a:lnTo>
                  <a:lnTo>
                    <a:pt x="11708" y="19131"/>
                  </a:lnTo>
                  <a:lnTo>
                    <a:pt x="11304" y="18925"/>
                  </a:lnTo>
                  <a:lnTo>
                    <a:pt x="10497" y="18720"/>
                  </a:lnTo>
                  <a:lnTo>
                    <a:pt x="10093" y="18102"/>
                  </a:lnTo>
                  <a:lnTo>
                    <a:pt x="10295" y="17691"/>
                  </a:lnTo>
                  <a:lnTo>
                    <a:pt x="10699" y="17691"/>
                  </a:lnTo>
                  <a:lnTo>
                    <a:pt x="11506" y="17897"/>
                  </a:lnTo>
                  <a:lnTo>
                    <a:pt x="12112" y="17485"/>
                  </a:lnTo>
                  <a:lnTo>
                    <a:pt x="12314" y="17280"/>
                  </a:lnTo>
                  <a:lnTo>
                    <a:pt x="11708" y="17074"/>
                  </a:lnTo>
                  <a:lnTo>
                    <a:pt x="11708" y="16457"/>
                  </a:lnTo>
                  <a:lnTo>
                    <a:pt x="12515" y="16251"/>
                  </a:lnTo>
                  <a:lnTo>
                    <a:pt x="12717" y="15428"/>
                  </a:lnTo>
                  <a:lnTo>
                    <a:pt x="13323" y="15428"/>
                  </a:lnTo>
                  <a:lnTo>
                    <a:pt x="13525" y="14605"/>
                  </a:lnTo>
                  <a:lnTo>
                    <a:pt x="13121" y="12342"/>
                  </a:lnTo>
                  <a:lnTo>
                    <a:pt x="12112" y="10491"/>
                  </a:lnTo>
                  <a:lnTo>
                    <a:pt x="12112" y="11108"/>
                  </a:lnTo>
                  <a:lnTo>
                    <a:pt x="10295" y="9257"/>
                  </a:lnTo>
                  <a:lnTo>
                    <a:pt x="9891" y="9462"/>
                  </a:lnTo>
                  <a:lnTo>
                    <a:pt x="8680" y="8639"/>
                  </a:lnTo>
                  <a:lnTo>
                    <a:pt x="8478" y="7817"/>
                  </a:lnTo>
                  <a:lnTo>
                    <a:pt x="7065" y="8022"/>
                  </a:lnTo>
                  <a:lnTo>
                    <a:pt x="5652" y="7405"/>
                  </a:lnTo>
                  <a:lnTo>
                    <a:pt x="5248" y="8639"/>
                  </a:lnTo>
                  <a:lnTo>
                    <a:pt x="3431" y="7199"/>
                  </a:lnTo>
                  <a:lnTo>
                    <a:pt x="1211" y="6171"/>
                  </a:lnTo>
                  <a:lnTo>
                    <a:pt x="0" y="6377"/>
                  </a:lnTo>
                  <a:lnTo>
                    <a:pt x="201" y="4114"/>
                  </a:lnTo>
                  <a:lnTo>
                    <a:pt x="605" y="3702"/>
                  </a:lnTo>
                  <a:lnTo>
                    <a:pt x="1211" y="3908"/>
                  </a:lnTo>
                  <a:lnTo>
                    <a:pt x="1816" y="2879"/>
                  </a:lnTo>
                  <a:lnTo>
                    <a:pt x="2826" y="2468"/>
                  </a:lnTo>
                  <a:lnTo>
                    <a:pt x="3431" y="2057"/>
                  </a:lnTo>
                  <a:lnTo>
                    <a:pt x="3431" y="1645"/>
                  </a:lnTo>
                  <a:lnTo>
                    <a:pt x="5046" y="1645"/>
                  </a:lnTo>
                  <a:lnTo>
                    <a:pt x="5450" y="822"/>
                  </a:lnTo>
                  <a:lnTo>
                    <a:pt x="5450" y="205"/>
                  </a:lnTo>
                  <a:lnTo>
                    <a:pt x="5854" y="0"/>
                  </a:lnTo>
                  <a:lnTo>
                    <a:pt x="6863" y="205"/>
                  </a:lnTo>
                  <a:lnTo>
                    <a:pt x="7267" y="1851"/>
                  </a:lnTo>
                  <a:lnTo>
                    <a:pt x="7267" y="2674"/>
                  </a:lnTo>
                  <a:lnTo>
                    <a:pt x="7469" y="3291"/>
                  </a:lnTo>
                  <a:lnTo>
                    <a:pt x="7872" y="3908"/>
                  </a:lnTo>
                  <a:lnTo>
                    <a:pt x="7872" y="4525"/>
                  </a:lnTo>
                  <a:lnTo>
                    <a:pt x="8074" y="4937"/>
                  </a:lnTo>
                  <a:lnTo>
                    <a:pt x="8478" y="4937"/>
                  </a:lnTo>
                  <a:lnTo>
                    <a:pt x="8478" y="4319"/>
                  </a:lnTo>
                  <a:lnTo>
                    <a:pt x="10295" y="4525"/>
                  </a:lnTo>
                  <a:lnTo>
                    <a:pt x="10295" y="5554"/>
                  </a:lnTo>
                  <a:lnTo>
                    <a:pt x="9689" y="6171"/>
                  </a:lnTo>
                  <a:lnTo>
                    <a:pt x="9689" y="6582"/>
                  </a:lnTo>
                  <a:lnTo>
                    <a:pt x="10900" y="7817"/>
                  </a:lnTo>
                  <a:lnTo>
                    <a:pt x="10900" y="8434"/>
                  </a:lnTo>
                  <a:lnTo>
                    <a:pt x="12314" y="9051"/>
                  </a:lnTo>
                  <a:lnTo>
                    <a:pt x="12515" y="8845"/>
                  </a:lnTo>
                  <a:lnTo>
                    <a:pt x="12314" y="8022"/>
                  </a:lnTo>
                  <a:lnTo>
                    <a:pt x="13323" y="8228"/>
                  </a:lnTo>
                  <a:lnTo>
                    <a:pt x="14736" y="8228"/>
                  </a:lnTo>
                  <a:lnTo>
                    <a:pt x="15342" y="8022"/>
                  </a:lnTo>
                  <a:lnTo>
                    <a:pt x="15745" y="8639"/>
                  </a:lnTo>
                  <a:lnTo>
                    <a:pt x="14736" y="9462"/>
                  </a:lnTo>
                  <a:lnTo>
                    <a:pt x="14332" y="10697"/>
                  </a:lnTo>
                  <a:lnTo>
                    <a:pt x="15140" y="11725"/>
                  </a:lnTo>
                  <a:lnTo>
                    <a:pt x="16149" y="1172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1" name="AutoShape 31"/>
            <p:cNvSpPr/>
            <p:nvPr/>
          </p:nvSpPr>
          <p:spPr bwMode="auto">
            <a:xfrm>
              <a:off x="2963340" y="67675"/>
              <a:ext cx="3214922" cy="258275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656"/>
                  </a:moveTo>
                  <a:lnTo>
                    <a:pt x="242" y="14771"/>
                  </a:lnTo>
                  <a:lnTo>
                    <a:pt x="242" y="15607"/>
                  </a:lnTo>
                  <a:lnTo>
                    <a:pt x="606" y="16165"/>
                  </a:lnTo>
                  <a:lnTo>
                    <a:pt x="728" y="16861"/>
                  </a:lnTo>
                  <a:lnTo>
                    <a:pt x="970" y="16861"/>
                  </a:lnTo>
                  <a:lnTo>
                    <a:pt x="970" y="16443"/>
                  </a:lnTo>
                  <a:lnTo>
                    <a:pt x="2062" y="16583"/>
                  </a:lnTo>
                  <a:lnTo>
                    <a:pt x="2062" y="17279"/>
                  </a:lnTo>
                  <a:lnTo>
                    <a:pt x="1698" y="17698"/>
                  </a:lnTo>
                  <a:lnTo>
                    <a:pt x="1698" y="17976"/>
                  </a:lnTo>
                  <a:lnTo>
                    <a:pt x="2426" y="18812"/>
                  </a:lnTo>
                  <a:lnTo>
                    <a:pt x="2426" y="19230"/>
                  </a:lnTo>
                  <a:lnTo>
                    <a:pt x="3276" y="19649"/>
                  </a:lnTo>
                  <a:lnTo>
                    <a:pt x="3397" y="19509"/>
                  </a:lnTo>
                  <a:lnTo>
                    <a:pt x="3276" y="18952"/>
                  </a:lnTo>
                  <a:lnTo>
                    <a:pt x="3883" y="19091"/>
                  </a:lnTo>
                  <a:lnTo>
                    <a:pt x="4004" y="19091"/>
                  </a:lnTo>
                  <a:lnTo>
                    <a:pt x="5096" y="18952"/>
                  </a:lnTo>
                  <a:lnTo>
                    <a:pt x="5339" y="19230"/>
                  </a:lnTo>
                  <a:lnTo>
                    <a:pt x="4732" y="19927"/>
                  </a:lnTo>
                  <a:lnTo>
                    <a:pt x="4489" y="20763"/>
                  </a:lnTo>
                  <a:lnTo>
                    <a:pt x="4975" y="21599"/>
                  </a:lnTo>
                  <a:lnTo>
                    <a:pt x="5703" y="21460"/>
                  </a:lnTo>
                  <a:lnTo>
                    <a:pt x="6067" y="21042"/>
                  </a:lnTo>
                  <a:lnTo>
                    <a:pt x="6431" y="20903"/>
                  </a:lnTo>
                  <a:lnTo>
                    <a:pt x="6552" y="19788"/>
                  </a:lnTo>
                  <a:lnTo>
                    <a:pt x="7402" y="18952"/>
                  </a:lnTo>
                  <a:lnTo>
                    <a:pt x="7523" y="19370"/>
                  </a:lnTo>
                  <a:lnTo>
                    <a:pt x="7280" y="20485"/>
                  </a:lnTo>
                  <a:lnTo>
                    <a:pt x="7887" y="20763"/>
                  </a:lnTo>
                  <a:lnTo>
                    <a:pt x="8494" y="21321"/>
                  </a:lnTo>
                  <a:lnTo>
                    <a:pt x="8979" y="21321"/>
                  </a:lnTo>
                  <a:lnTo>
                    <a:pt x="9101" y="20903"/>
                  </a:lnTo>
                  <a:lnTo>
                    <a:pt x="9343" y="20903"/>
                  </a:lnTo>
                  <a:lnTo>
                    <a:pt x="9222" y="20345"/>
                  </a:lnTo>
                  <a:lnTo>
                    <a:pt x="10071" y="19370"/>
                  </a:lnTo>
                  <a:lnTo>
                    <a:pt x="10071" y="19091"/>
                  </a:lnTo>
                  <a:lnTo>
                    <a:pt x="10678" y="19091"/>
                  </a:lnTo>
                  <a:lnTo>
                    <a:pt x="10800" y="18812"/>
                  </a:lnTo>
                  <a:lnTo>
                    <a:pt x="10921" y="18812"/>
                  </a:lnTo>
                  <a:lnTo>
                    <a:pt x="11164" y="19091"/>
                  </a:lnTo>
                  <a:lnTo>
                    <a:pt x="11164" y="18673"/>
                  </a:lnTo>
                  <a:lnTo>
                    <a:pt x="11528" y="18812"/>
                  </a:lnTo>
                  <a:lnTo>
                    <a:pt x="12134" y="17837"/>
                  </a:lnTo>
                  <a:lnTo>
                    <a:pt x="12620" y="17698"/>
                  </a:lnTo>
                  <a:lnTo>
                    <a:pt x="12862" y="17419"/>
                  </a:lnTo>
                  <a:lnTo>
                    <a:pt x="13105" y="17558"/>
                  </a:lnTo>
                  <a:lnTo>
                    <a:pt x="13591" y="17419"/>
                  </a:lnTo>
                  <a:lnTo>
                    <a:pt x="13226" y="16165"/>
                  </a:lnTo>
                  <a:lnTo>
                    <a:pt x="13591" y="16025"/>
                  </a:lnTo>
                  <a:lnTo>
                    <a:pt x="13591" y="15468"/>
                  </a:lnTo>
                  <a:lnTo>
                    <a:pt x="14076" y="15189"/>
                  </a:lnTo>
                  <a:lnTo>
                    <a:pt x="14319" y="15886"/>
                  </a:lnTo>
                  <a:lnTo>
                    <a:pt x="14925" y="15468"/>
                  </a:lnTo>
                  <a:lnTo>
                    <a:pt x="15168" y="15607"/>
                  </a:lnTo>
                  <a:lnTo>
                    <a:pt x="15289" y="15189"/>
                  </a:lnTo>
                  <a:lnTo>
                    <a:pt x="15775" y="15329"/>
                  </a:lnTo>
                  <a:lnTo>
                    <a:pt x="15775" y="14632"/>
                  </a:lnTo>
                  <a:lnTo>
                    <a:pt x="16503" y="14353"/>
                  </a:lnTo>
                  <a:lnTo>
                    <a:pt x="16867" y="15050"/>
                  </a:lnTo>
                  <a:lnTo>
                    <a:pt x="16867" y="15747"/>
                  </a:lnTo>
                  <a:lnTo>
                    <a:pt x="17110" y="16025"/>
                  </a:lnTo>
                  <a:lnTo>
                    <a:pt x="17595" y="15886"/>
                  </a:lnTo>
                  <a:lnTo>
                    <a:pt x="17838" y="15886"/>
                  </a:lnTo>
                  <a:lnTo>
                    <a:pt x="17838" y="15050"/>
                  </a:lnTo>
                  <a:lnTo>
                    <a:pt x="17595" y="14492"/>
                  </a:lnTo>
                  <a:lnTo>
                    <a:pt x="17838" y="14632"/>
                  </a:lnTo>
                  <a:lnTo>
                    <a:pt x="18202" y="15189"/>
                  </a:lnTo>
                  <a:lnTo>
                    <a:pt x="20143" y="13517"/>
                  </a:lnTo>
                  <a:lnTo>
                    <a:pt x="20507" y="13656"/>
                  </a:lnTo>
                  <a:lnTo>
                    <a:pt x="21114" y="13099"/>
                  </a:lnTo>
                  <a:lnTo>
                    <a:pt x="21114" y="12681"/>
                  </a:lnTo>
                  <a:lnTo>
                    <a:pt x="20871" y="12681"/>
                  </a:lnTo>
                  <a:lnTo>
                    <a:pt x="20871" y="11984"/>
                  </a:lnTo>
                  <a:lnTo>
                    <a:pt x="20507" y="11148"/>
                  </a:lnTo>
                  <a:lnTo>
                    <a:pt x="19901" y="11705"/>
                  </a:lnTo>
                  <a:lnTo>
                    <a:pt x="19537" y="10730"/>
                  </a:lnTo>
                  <a:lnTo>
                    <a:pt x="19658" y="10312"/>
                  </a:lnTo>
                  <a:lnTo>
                    <a:pt x="19173" y="9754"/>
                  </a:lnTo>
                  <a:lnTo>
                    <a:pt x="19294" y="9336"/>
                  </a:lnTo>
                  <a:lnTo>
                    <a:pt x="19901" y="9754"/>
                  </a:lnTo>
                  <a:lnTo>
                    <a:pt x="20265" y="9754"/>
                  </a:lnTo>
                  <a:lnTo>
                    <a:pt x="20143" y="8918"/>
                  </a:lnTo>
                  <a:lnTo>
                    <a:pt x="20143" y="8500"/>
                  </a:lnTo>
                  <a:lnTo>
                    <a:pt x="20507" y="8221"/>
                  </a:lnTo>
                  <a:lnTo>
                    <a:pt x="20507" y="7943"/>
                  </a:lnTo>
                  <a:lnTo>
                    <a:pt x="20022" y="8221"/>
                  </a:lnTo>
                  <a:lnTo>
                    <a:pt x="19658" y="7525"/>
                  </a:lnTo>
                  <a:lnTo>
                    <a:pt x="20750" y="5852"/>
                  </a:lnTo>
                  <a:lnTo>
                    <a:pt x="20993" y="6270"/>
                  </a:lnTo>
                  <a:lnTo>
                    <a:pt x="21114" y="5156"/>
                  </a:lnTo>
                  <a:lnTo>
                    <a:pt x="21357" y="4738"/>
                  </a:lnTo>
                  <a:lnTo>
                    <a:pt x="21235" y="3762"/>
                  </a:lnTo>
                  <a:lnTo>
                    <a:pt x="21600" y="2229"/>
                  </a:lnTo>
                  <a:lnTo>
                    <a:pt x="20993" y="1532"/>
                  </a:lnTo>
                  <a:lnTo>
                    <a:pt x="20629" y="2090"/>
                  </a:lnTo>
                  <a:lnTo>
                    <a:pt x="20386" y="2229"/>
                  </a:lnTo>
                  <a:lnTo>
                    <a:pt x="19658" y="2508"/>
                  </a:lnTo>
                  <a:lnTo>
                    <a:pt x="19415" y="2090"/>
                  </a:lnTo>
                  <a:lnTo>
                    <a:pt x="19173" y="1254"/>
                  </a:lnTo>
                  <a:lnTo>
                    <a:pt x="18808" y="975"/>
                  </a:lnTo>
                  <a:lnTo>
                    <a:pt x="18566" y="1254"/>
                  </a:lnTo>
                  <a:lnTo>
                    <a:pt x="18080" y="1114"/>
                  </a:lnTo>
                  <a:lnTo>
                    <a:pt x="18323" y="557"/>
                  </a:lnTo>
                  <a:lnTo>
                    <a:pt x="18202" y="0"/>
                  </a:lnTo>
                  <a:lnTo>
                    <a:pt x="17716" y="0"/>
                  </a:lnTo>
                  <a:lnTo>
                    <a:pt x="17110" y="696"/>
                  </a:lnTo>
                  <a:lnTo>
                    <a:pt x="17110" y="975"/>
                  </a:lnTo>
                  <a:lnTo>
                    <a:pt x="17595" y="1114"/>
                  </a:lnTo>
                  <a:lnTo>
                    <a:pt x="17716" y="1532"/>
                  </a:lnTo>
                  <a:lnTo>
                    <a:pt x="17231" y="2369"/>
                  </a:lnTo>
                  <a:lnTo>
                    <a:pt x="17110" y="2926"/>
                  </a:lnTo>
                  <a:lnTo>
                    <a:pt x="16867" y="3483"/>
                  </a:lnTo>
                  <a:lnTo>
                    <a:pt x="16867" y="4041"/>
                  </a:lnTo>
                  <a:lnTo>
                    <a:pt x="16988" y="4180"/>
                  </a:lnTo>
                  <a:lnTo>
                    <a:pt x="16017" y="5016"/>
                  </a:lnTo>
                  <a:lnTo>
                    <a:pt x="15411" y="4877"/>
                  </a:lnTo>
                  <a:lnTo>
                    <a:pt x="15047" y="4877"/>
                  </a:lnTo>
                  <a:lnTo>
                    <a:pt x="14319" y="7246"/>
                  </a:lnTo>
                  <a:lnTo>
                    <a:pt x="14561" y="7525"/>
                  </a:lnTo>
                  <a:lnTo>
                    <a:pt x="15653" y="7525"/>
                  </a:lnTo>
                  <a:lnTo>
                    <a:pt x="15775" y="7664"/>
                  </a:lnTo>
                  <a:lnTo>
                    <a:pt x="16017" y="7246"/>
                  </a:lnTo>
                  <a:lnTo>
                    <a:pt x="16382" y="7107"/>
                  </a:lnTo>
                  <a:lnTo>
                    <a:pt x="16746" y="7246"/>
                  </a:lnTo>
                  <a:lnTo>
                    <a:pt x="17231" y="7803"/>
                  </a:lnTo>
                  <a:lnTo>
                    <a:pt x="17595" y="8361"/>
                  </a:lnTo>
                  <a:lnTo>
                    <a:pt x="17595" y="8918"/>
                  </a:lnTo>
                  <a:lnTo>
                    <a:pt x="17231" y="8779"/>
                  </a:lnTo>
                  <a:lnTo>
                    <a:pt x="16503" y="9058"/>
                  </a:lnTo>
                  <a:lnTo>
                    <a:pt x="15896" y="9058"/>
                  </a:lnTo>
                  <a:lnTo>
                    <a:pt x="15775" y="9336"/>
                  </a:lnTo>
                  <a:lnTo>
                    <a:pt x="15411" y="9336"/>
                  </a:lnTo>
                  <a:lnTo>
                    <a:pt x="15047" y="9754"/>
                  </a:lnTo>
                  <a:lnTo>
                    <a:pt x="15047" y="10312"/>
                  </a:lnTo>
                  <a:lnTo>
                    <a:pt x="14683" y="10590"/>
                  </a:lnTo>
                  <a:lnTo>
                    <a:pt x="13833" y="10730"/>
                  </a:lnTo>
                  <a:lnTo>
                    <a:pt x="13105" y="11566"/>
                  </a:lnTo>
                  <a:lnTo>
                    <a:pt x="12134" y="11566"/>
                  </a:lnTo>
                  <a:lnTo>
                    <a:pt x="11892" y="11287"/>
                  </a:lnTo>
                  <a:lnTo>
                    <a:pt x="11528" y="11287"/>
                  </a:lnTo>
                  <a:lnTo>
                    <a:pt x="11406" y="11845"/>
                  </a:lnTo>
                  <a:lnTo>
                    <a:pt x="11042" y="12263"/>
                  </a:lnTo>
                  <a:lnTo>
                    <a:pt x="11649" y="13099"/>
                  </a:lnTo>
                  <a:lnTo>
                    <a:pt x="10921" y="13656"/>
                  </a:lnTo>
                  <a:lnTo>
                    <a:pt x="10557" y="14353"/>
                  </a:lnTo>
                  <a:lnTo>
                    <a:pt x="9707" y="14771"/>
                  </a:lnTo>
                  <a:lnTo>
                    <a:pt x="8494" y="14910"/>
                  </a:lnTo>
                  <a:lnTo>
                    <a:pt x="7523" y="15050"/>
                  </a:lnTo>
                  <a:lnTo>
                    <a:pt x="6916" y="15329"/>
                  </a:lnTo>
                  <a:lnTo>
                    <a:pt x="6188" y="15886"/>
                  </a:lnTo>
                  <a:lnTo>
                    <a:pt x="5824" y="15886"/>
                  </a:lnTo>
                  <a:lnTo>
                    <a:pt x="5339" y="15468"/>
                  </a:lnTo>
                  <a:lnTo>
                    <a:pt x="4732" y="15468"/>
                  </a:lnTo>
                  <a:lnTo>
                    <a:pt x="4247" y="15050"/>
                  </a:lnTo>
                  <a:lnTo>
                    <a:pt x="3761" y="15050"/>
                  </a:lnTo>
                  <a:lnTo>
                    <a:pt x="3397" y="14353"/>
                  </a:lnTo>
                  <a:lnTo>
                    <a:pt x="2426" y="14214"/>
                  </a:lnTo>
                  <a:lnTo>
                    <a:pt x="1456" y="14214"/>
                  </a:lnTo>
                  <a:lnTo>
                    <a:pt x="970" y="13796"/>
                  </a:lnTo>
                  <a:lnTo>
                    <a:pt x="0" y="1365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2" name="AutoShape 32"/>
            <p:cNvSpPr/>
            <p:nvPr/>
          </p:nvSpPr>
          <p:spPr bwMode="auto">
            <a:xfrm>
              <a:off x="0" y="501927"/>
              <a:ext cx="2872708" cy="214850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1888"/>
                  </a:moveTo>
                  <a:lnTo>
                    <a:pt x="21328" y="12055"/>
                  </a:lnTo>
                  <a:lnTo>
                    <a:pt x="21328" y="12558"/>
                  </a:lnTo>
                  <a:lnTo>
                    <a:pt x="21056" y="13227"/>
                  </a:lnTo>
                  <a:lnTo>
                    <a:pt x="19969" y="13227"/>
                  </a:lnTo>
                  <a:lnTo>
                    <a:pt x="19969" y="13562"/>
                  </a:lnTo>
                  <a:lnTo>
                    <a:pt x="19562" y="13897"/>
                  </a:lnTo>
                  <a:lnTo>
                    <a:pt x="18883" y="14232"/>
                  </a:lnTo>
                  <a:lnTo>
                    <a:pt x="18339" y="15069"/>
                  </a:lnTo>
                  <a:lnTo>
                    <a:pt x="18067" y="14902"/>
                  </a:lnTo>
                  <a:lnTo>
                    <a:pt x="17796" y="15237"/>
                  </a:lnTo>
                  <a:lnTo>
                    <a:pt x="17660" y="17079"/>
                  </a:lnTo>
                  <a:lnTo>
                    <a:pt x="15894" y="17246"/>
                  </a:lnTo>
                  <a:lnTo>
                    <a:pt x="15079" y="17581"/>
                  </a:lnTo>
                  <a:lnTo>
                    <a:pt x="14943" y="18418"/>
                  </a:lnTo>
                  <a:lnTo>
                    <a:pt x="15622" y="19423"/>
                  </a:lnTo>
                  <a:lnTo>
                    <a:pt x="15622" y="19758"/>
                  </a:lnTo>
                  <a:lnTo>
                    <a:pt x="15079" y="20260"/>
                  </a:lnTo>
                  <a:lnTo>
                    <a:pt x="15079" y="20762"/>
                  </a:lnTo>
                  <a:lnTo>
                    <a:pt x="15215" y="20930"/>
                  </a:lnTo>
                  <a:lnTo>
                    <a:pt x="15215" y="21600"/>
                  </a:lnTo>
                  <a:lnTo>
                    <a:pt x="14264" y="21097"/>
                  </a:lnTo>
                  <a:lnTo>
                    <a:pt x="14264" y="21265"/>
                  </a:lnTo>
                  <a:lnTo>
                    <a:pt x="13856" y="21265"/>
                  </a:lnTo>
                  <a:lnTo>
                    <a:pt x="13720" y="20930"/>
                  </a:lnTo>
                  <a:lnTo>
                    <a:pt x="12905" y="20427"/>
                  </a:lnTo>
                  <a:lnTo>
                    <a:pt x="12498" y="20093"/>
                  </a:lnTo>
                  <a:lnTo>
                    <a:pt x="10596" y="20260"/>
                  </a:lnTo>
                  <a:lnTo>
                    <a:pt x="10188" y="20595"/>
                  </a:lnTo>
                  <a:lnTo>
                    <a:pt x="8966" y="20595"/>
                  </a:lnTo>
                  <a:lnTo>
                    <a:pt x="8694" y="20762"/>
                  </a:lnTo>
                  <a:lnTo>
                    <a:pt x="7471" y="20595"/>
                  </a:lnTo>
                  <a:lnTo>
                    <a:pt x="7335" y="19925"/>
                  </a:lnTo>
                  <a:lnTo>
                    <a:pt x="6520" y="19758"/>
                  </a:lnTo>
                  <a:lnTo>
                    <a:pt x="6249" y="20093"/>
                  </a:lnTo>
                  <a:lnTo>
                    <a:pt x="5026" y="19423"/>
                  </a:lnTo>
                  <a:lnTo>
                    <a:pt x="4618" y="19423"/>
                  </a:lnTo>
                  <a:lnTo>
                    <a:pt x="4211" y="20260"/>
                  </a:lnTo>
                  <a:lnTo>
                    <a:pt x="3667" y="20595"/>
                  </a:lnTo>
                  <a:lnTo>
                    <a:pt x="2988" y="20427"/>
                  </a:lnTo>
                  <a:lnTo>
                    <a:pt x="2581" y="19758"/>
                  </a:lnTo>
                  <a:lnTo>
                    <a:pt x="2581" y="18251"/>
                  </a:lnTo>
                  <a:lnTo>
                    <a:pt x="1766" y="18083"/>
                  </a:lnTo>
                  <a:lnTo>
                    <a:pt x="1222" y="17079"/>
                  </a:lnTo>
                  <a:lnTo>
                    <a:pt x="950" y="16744"/>
                  </a:lnTo>
                  <a:lnTo>
                    <a:pt x="815" y="16409"/>
                  </a:lnTo>
                  <a:lnTo>
                    <a:pt x="1086" y="16241"/>
                  </a:lnTo>
                  <a:lnTo>
                    <a:pt x="1086" y="15739"/>
                  </a:lnTo>
                  <a:lnTo>
                    <a:pt x="679" y="14902"/>
                  </a:lnTo>
                  <a:lnTo>
                    <a:pt x="271" y="14734"/>
                  </a:lnTo>
                  <a:lnTo>
                    <a:pt x="0" y="14400"/>
                  </a:lnTo>
                  <a:lnTo>
                    <a:pt x="271" y="14232"/>
                  </a:lnTo>
                  <a:lnTo>
                    <a:pt x="543" y="14400"/>
                  </a:lnTo>
                  <a:lnTo>
                    <a:pt x="679" y="14065"/>
                  </a:lnTo>
                  <a:lnTo>
                    <a:pt x="543" y="12893"/>
                  </a:lnTo>
                  <a:lnTo>
                    <a:pt x="815" y="12390"/>
                  </a:lnTo>
                  <a:lnTo>
                    <a:pt x="407" y="11888"/>
                  </a:lnTo>
                  <a:lnTo>
                    <a:pt x="0" y="11888"/>
                  </a:lnTo>
                  <a:lnTo>
                    <a:pt x="0" y="10883"/>
                  </a:lnTo>
                  <a:lnTo>
                    <a:pt x="815" y="9711"/>
                  </a:lnTo>
                  <a:lnTo>
                    <a:pt x="1494" y="9711"/>
                  </a:lnTo>
                  <a:lnTo>
                    <a:pt x="1901" y="9376"/>
                  </a:lnTo>
                  <a:lnTo>
                    <a:pt x="2309" y="9544"/>
                  </a:lnTo>
                  <a:lnTo>
                    <a:pt x="2445" y="9376"/>
                  </a:lnTo>
                  <a:lnTo>
                    <a:pt x="2581" y="10046"/>
                  </a:lnTo>
                  <a:lnTo>
                    <a:pt x="2852" y="9879"/>
                  </a:lnTo>
                  <a:lnTo>
                    <a:pt x="3396" y="10046"/>
                  </a:lnTo>
                  <a:lnTo>
                    <a:pt x="3532" y="9544"/>
                  </a:lnTo>
                  <a:lnTo>
                    <a:pt x="5162" y="9544"/>
                  </a:lnTo>
                  <a:lnTo>
                    <a:pt x="5433" y="9041"/>
                  </a:lnTo>
                  <a:lnTo>
                    <a:pt x="7064" y="8874"/>
                  </a:lnTo>
                  <a:lnTo>
                    <a:pt x="7200" y="8539"/>
                  </a:lnTo>
                  <a:lnTo>
                    <a:pt x="7200" y="7869"/>
                  </a:lnTo>
                  <a:lnTo>
                    <a:pt x="7879" y="7367"/>
                  </a:lnTo>
                  <a:lnTo>
                    <a:pt x="8015" y="4855"/>
                  </a:lnTo>
                  <a:lnTo>
                    <a:pt x="7743" y="4688"/>
                  </a:lnTo>
                  <a:lnTo>
                    <a:pt x="7743" y="4186"/>
                  </a:lnTo>
                  <a:lnTo>
                    <a:pt x="9781" y="4353"/>
                  </a:lnTo>
                  <a:lnTo>
                    <a:pt x="10052" y="4688"/>
                  </a:lnTo>
                  <a:lnTo>
                    <a:pt x="10324" y="3683"/>
                  </a:lnTo>
                  <a:lnTo>
                    <a:pt x="11275" y="2009"/>
                  </a:lnTo>
                  <a:lnTo>
                    <a:pt x="12633" y="2846"/>
                  </a:lnTo>
                  <a:lnTo>
                    <a:pt x="13313" y="2679"/>
                  </a:lnTo>
                  <a:lnTo>
                    <a:pt x="13449" y="2176"/>
                  </a:lnTo>
                  <a:lnTo>
                    <a:pt x="13313" y="1674"/>
                  </a:lnTo>
                  <a:lnTo>
                    <a:pt x="13856" y="1004"/>
                  </a:lnTo>
                  <a:lnTo>
                    <a:pt x="14264" y="837"/>
                  </a:lnTo>
                  <a:lnTo>
                    <a:pt x="14807" y="502"/>
                  </a:lnTo>
                  <a:lnTo>
                    <a:pt x="14943" y="0"/>
                  </a:lnTo>
                  <a:lnTo>
                    <a:pt x="15758" y="167"/>
                  </a:lnTo>
                  <a:lnTo>
                    <a:pt x="15758" y="334"/>
                  </a:lnTo>
                  <a:lnTo>
                    <a:pt x="15486" y="669"/>
                  </a:lnTo>
                  <a:lnTo>
                    <a:pt x="15758" y="1004"/>
                  </a:lnTo>
                  <a:lnTo>
                    <a:pt x="15894" y="1506"/>
                  </a:lnTo>
                  <a:lnTo>
                    <a:pt x="16301" y="2344"/>
                  </a:lnTo>
                  <a:lnTo>
                    <a:pt x="16709" y="2511"/>
                  </a:lnTo>
                  <a:lnTo>
                    <a:pt x="17388" y="3013"/>
                  </a:lnTo>
                  <a:lnTo>
                    <a:pt x="17388" y="4186"/>
                  </a:lnTo>
                  <a:lnTo>
                    <a:pt x="17660" y="5190"/>
                  </a:lnTo>
                  <a:lnTo>
                    <a:pt x="17116" y="6362"/>
                  </a:lnTo>
                  <a:lnTo>
                    <a:pt x="17252" y="7032"/>
                  </a:lnTo>
                  <a:lnTo>
                    <a:pt x="17796" y="7534"/>
                  </a:lnTo>
                  <a:lnTo>
                    <a:pt x="18883" y="7702"/>
                  </a:lnTo>
                  <a:lnTo>
                    <a:pt x="19698" y="8204"/>
                  </a:lnTo>
                  <a:lnTo>
                    <a:pt x="20513" y="9209"/>
                  </a:lnTo>
                  <a:lnTo>
                    <a:pt x="20920" y="9209"/>
                  </a:lnTo>
                  <a:lnTo>
                    <a:pt x="20920" y="10046"/>
                  </a:lnTo>
                  <a:lnTo>
                    <a:pt x="21192" y="10883"/>
                  </a:lnTo>
                  <a:lnTo>
                    <a:pt x="21599" y="11888"/>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3" name="AutoShape 33"/>
            <p:cNvSpPr/>
            <p:nvPr/>
          </p:nvSpPr>
          <p:spPr bwMode="auto">
            <a:xfrm>
              <a:off x="5983089" y="4449675"/>
              <a:ext cx="285455" cy="5355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049" y="19574"/>
                  </a:moveTo>
                  <a:lnTo>
                    <a:pt x="5399" y="20924"/>
                  </a:lnTo>
                  <a:lnTo>
                    <a:pt x="9449" y="21599"/>
                  </a:lnTo>
                  <a:lnTo>
                    <a:pt x="10800" y="18899"/>
                  </a:lnTo>
                  <a:lnTo>
                    <a:pt x="17550" y="15524"/>
                  </a:lnTo>
                  <a:lnTo>
                    <a:pt x="17550" y="10800"/>
                  </a:lnTo>
                  <a:lnTo>
                    <a:pt x="20250" y="8100"/>
                  </a:lnTo>
                  <a:lnTo>
                    <a:pt x="21600" y="6075"/>
                  </a:lnTo>
                  <a:lnTo>
                    <a:pt x="18900" y="4725"/>
                  </a:lnTo>
                  <a:lnTo>
                    <a:pt x="17550" y="0"/>
                  </a:lnTo>
                  <a:lnTo>
                    <a:pt x="10800" y="2025"/>
                  </a:lnTo>
                  <a:lnTo>
                    <a:pt x="8099" y="2025"/>
                  </a:lnTo>
                  <a:lnTo>
                    <a:pt x="9449" y="3375"/>
                  </a:lnTo>
                  <a:lnTo>
                    <a:pt x="4049" y="6075"/>
                  </a:lnTo>
                  <a:lnTo>
                    <a:pt x="4049" y="9450"/>
                  </a:lnTo>
                  <a:lnTo>
                    <a:pt x="0" y="11474"/>
                  </a:lnTo>
                  <a:lnTo>
                    <a:pt x="1349" y="14174"/>
                  </a:lnTo>
                  <a:lnTo>
                    <a:pt x="2699" y="18899"/>
                  </a:lnTo>
                  <a:lnTo>
                    <a:pt x="4049" y="1957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
        <p:nvSpPr>
          <p:cNvPr id="44" name="文本框 3"/>
          <p:cNvSpPr>
            <a:spLocks noChangeArrowheads="1"/>
          </p:cNvSpPr>
          <p:nvPr/>
        </p:nvSpPr>
        <p:spPr bwMode="auto">
          <a:xfrm>
            <a:off x="2951714" y="1847194"/>
            <a:ext cx="818470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包图设计的原则是什么？</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45" name="文本框 3"/>
          <p:cNvSpPr>
            <a:spLocks noChangeArrowheads="1"/>
          </p:cNvSpPr>
          <p:nvPr/>
        </p:nvSpPr>
        <p:spPr bwMode="auto">
          <a:xfrm>
            <a:off x="3575790" y="3136760"/>
            <a:ext cx="737264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altLang="en-US" sz="4400" dirty="0">
                <a:latin typeface="造字工房悦黑体验版纤细体"/>
                <a:ea typeface="造字工房悦黑体验版纤细体"/>
                <a:cs typeface="造字工房悦黑体验版纤细体"/>
                <a:sym typeface="造字工房悦黑体验版纤细体"/>
              </a:rPr>
              <a:t>高聚合 低耦合</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69921193" presetClass="entr" presetSubtype="-1190294991" fill="hold"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参考资料</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5</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1"/>
          <p:cNvSpPr>
            <a:spLocks noChangeArrowheads="1"/>
          </p:cNvSpPr>
          <p:nvPr/>
        </p:nvSpPr>
        <p:spPr bwMode="auto">
          <a:xfrm flipH="1">
            <a:off x="6356351"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11225" y="315982"/>
            <a:ext cx="1008062"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074863" y="31623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参考文献</a:t>
            </a:r>
            <a:endParaRPr lang="zh-CN" altLang="en-US" sz="4400" b="1" dirty="0">
              <a:latin typeface="+mn-ea"/>
              <a:ea typeface="+mn-ea"/>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488422" y="1450256"/>
            <a:ext cx="10872906" cy="4707890"/>
          </a:xfrm>
          <a:prstGeom prst="rect">
            <a:avLst/>
          </a:prstGeom>
        </p:spPr>
        <p:txBody>
          <a:bodyPr wrap="square">
            <a:spAutoFit/>
          </a:bodyPr>
          <a:lstStyle/>
          <a:p>
            <a:pPr eaLnBrk="1" hangingPunct="1"/>
            <a:r>
              <a:rPr lang="zh-CN" altLang="en-US" sz="2000" dirty="0">
                <a:sym typeface="+mn-ea"/>
              </a:rPr>
              <a:t>【</a:t>
            </a:r>
            <a:r>
              <a:rPr lang="en-US" altLang="zh-CN" sz="2000" dirty="0">
                <a:sym typeface="+mn-ea"/>
              </a:rPr>
              <a:t>1</a:t>
            </a:r>
            <a:r>
              <a:rPr lang="zh-CN" altLang="en-US" sz="2000" dirty="0">
                <a:sym typeface="+mn-ea"/>
              </a:rPr>
              <a:t>】</a:t>
            </a:r>
            <a:r>
              <a:rPr lang="en-US" altLang="zh-CN" sz="2000" dirty="0">
                <a:sym typeface="+mn-ea"/>
              </a:rPr>
              <a:t>Grady, </a:t>
            </a:r>
            <a:r>
              <a:rPr lang="en-US" altLang="zh-CN" sz="2000" dirty="0" err="1">
                <a:sym typeface="+mn-ea"/>
              </a:rPr>
              <a:t>Booch</a:t>
            </a:r>
            <a:r>
              <a:rPr lang="en-US" altLang="zh-CN" sz="2000" dirty="0">
                <a:sym typeface="+mn-ea"/>
              </a:rPr>
              <a:t>, James, Rumbaugh, Ivar, Jacobson. UML</a:t>
            </a:r>
            <a:r>
              <a:rPr lang="zh-CN" altLang="en-US" sz="2000" dirty="0">
                <a:sym typeface="+mn-ea"/>
              </a:rPr>
              <a:t>用户指南</a:t>
            </a:r>
            <a:r>
              <a:rPr lang="en-US" altLang="zh-CN" sz="2000" dirty="0">
                <a:sym typeface="+mn-ea"/>
              </a:rPr>
              <a:t>[M]. </a:t>
            </a:r>
            <a:r>
              <a:rPr lang="zh-CN" altLang="en-US" sz="2000" dirty="0">
                <a:sym typeface="+mn-ea"/>
              </a:rPr>
              <a:t>北京市丰台区成寿寺路</a:t>
            </a:r>
            <a:r>
              <a:rPr lang="en-US" altLang="zh-CN" sz="2000" dirty="0">
                <a:sym typeface="+mn-ea"/>
              </a:rPr>
              <a:t>11</a:t>
            </a:r>
            <a:r>
              <a:rPr lang="zh-CN" altLang="en-US" sz="2000" dirty="0">
                <a:sym typeface="+mn-ea"/>
              </a:rPr>
              <a:t>号</a:t>
            </a:r>
            <a:r>
              <a:rPr lang="en-US" altLang="zh-CN" sz="2000" dirty="0">
                <a:sym typeface="+mn-ea"/>
              </a:rPr>
              <a:t>:</a:t>
            </a:r>
            <a:r>
              <a:rPr lang="zh-CN" altLang="en-US" sz="2000" dirty="0">
                <a:sym typeface="+mn-ea"/>
              </a:rPr>
              <a:t>人民邮电出版社</a:t>
            </a:r>
            <a:r>
              <a:rPr lang="en-US" altLang="zh-CN" sz="2000" dirty="0">
                <a:sym typeface="+mn-ea"/>
              </a:rPr>
              <a:t>, 2017. </a:t>
            </a:r>
            <a:endParaRPr lang="en-US" altLang="zh-CN" sz="2000" dirty="0">
              <a:sym typeface="+mn-ea"/>
            </a:endParaRPr>
          </a:p>
          <a:p>
            <a:pPr eaLnBrk="1" hangingPunct="1"/>
            <a:endParaRPr lang="en-US" altLang="zh-CN" sz="2000" dirty="0">
              <a:latin typeface="Arial" panose="020B0604020202020204" pitchFamily="34" charset="0"/>
            </a:endParaRPr>
          </a:p>
          <a:p>
            <a:pPr eaLnBrk="1" hangingPunct="1"/>
            <a:r>
              <a:rPr lang="zh-CN" altLang="en-US" sz="2000" dirty="0">
                <a:sym typeface="+mn-ea"/>
              </a:rPr>
              <a:t>【</a:t>
            </a:r>
            <a:r>
              <a:rPr lang="en-US" altLang="zh-CN" sz="2000" dirty="0">
                <a:sym typeface="+mn-ea"/>
              </a:rPr>
              <a:t>2</a:t>
            </a:r>
            <a:r>
              <a:rPr lang="zh-CN" altLang="en-US" sz="2000" dirty="0">
                <a:sym typeface="+mn-ea"/>
              </a:rPr>
              <a:t>】</a:t>
            </a:r>
            <a:r>
              <a:rPr lang="zh-CN" altLang="en-US" sz="2000" dirty="0">
                <a:sym typeface="+mn-ea"/>
              </a:rPr>
              <a:t>杨弘平</a:t>
            </a:r>
            <a:r>
              <a:rPr lang="en-US" altLang="zh-CN" sz="2000" dirty="0">
                <a:sym typeface="+mn-ea"/>
              </a:rPr>
              <a:t>. UML2</a:t>
            </a:r>
            <a:r>
              <a:rPr lang="zh-CN" altLang="en-US" sz="2000" dirty="0">
                <a:sym typeface="+mn-ea"/>
              </a:rPr>
              <a:t>基础、建模与设计教程 </a:t>
            </a:r>
            <a:r>
              <a:rPr lang="en-US" altLang="zh-CN" sz="2000" dirty="0">
                <a:sym typeface="+mn-ea"/>
              </a:rPr>
              <a:t>[M]. </a:t>
            </a:r>
            <a:r>
              <a:rPr lang="zh-CN" altLang="en-US" sz="2000" dirty="0">
                <a:sym typeface="+mn-ea"/>
              </a:rPr>
              <a:t>北京清华大学学研大厦</a:t>
            </a:r>
            <a:r>
              <a:rPr lang="en-US" altLang="zh-CN" sz="2000" dirty="0">
                <a:sym typeface="+mn-ea"/>
              </a:rPr>
              <a:t>A</a:t>
            </a:r>
            <a:r>
              <a:rPr lang="zh-CN" altLang="en-US" sz="2000" dirty="0">
                <a:sym typeface="+mn-ea"/>
              </a:rPr>
              <a:t>座</a:t>
            </a:r>
            <a:r>
              <a:rPr lang="en-US" altLang="zh-CN" sz="2000" dirty="0">
                <a:sym typeface="+mn-ea"/>
              </a:rPr>
              <a:t>:</a:t>
            </a:r>
            <a:r>
              <a:rPr lang="zh-CN" altLang="en-US" sz="2000" dirty="0">
                <a:sym typeface="+mn-ea"/>
              </a:rPr>
              <a:t>清华大 学出版社</a:t>
            </a:r>
            <a:r>
              <a:rPr lang="en-US" altLang="zh-CN" sz="2000" dirty="0">
                <a:sym typeface="+mn-ea"/>
              </a:rPr>
              <a:t>, 2018. </a:t>
            </a:r>
            <a:endParaRPr lang="en-US" altLang="zh-CN" sz="2000" dirty="0">
              <a:sym typeface="+mn-ea"/>
            </a:endParaRPr>
          </a:p>
          <a:p>
            <a:pPr eaLnBrk="1" hangingPunct="1"/>
            <a:endParaRPr lang="en-US" altLang="zh-CN" sz="2000" dirty="0">
              <a:latin typeface="Arial" panose="020B0604020202020204" pitchFamily="34" charset="0"/>
            </a:endParaRPr>
          </a:p>
          <a:p>
            <a:pPr eaLnBrk="1" hangingPunct="1"/>
            <a:r>
              <a:rPr lang="zh-CN" altLang="en-US" sz="2000" dirty="0">
                <a:sym typeface="+mn-ea"/>
              </a:rPr>
              <a:t>【</a:t>
            </a:r>
            <a:r>
              <a:rPr lang="en-US" altLang="zh-CN" sz="2000" dirty="0">
                <a:sym typeface="+mn-ea"/>
              </a:rPr>
              <a:t>3</a:t>
            </a:r>
            <a:r>
              <a:rPr lang="zh-CN" altLang="en-US" sz="2000" dirty="0">
                <a:sym typeface="+mn-ea"/>
              </a:rPr>
              <a:t>】</a:t>
            </a:r>
            <a:r>
              <a:rPr lang="en-US" altLang="zh-CN" sz="2000" dirty="0">
                <a:sym typeface="+mn-ea"/>
              </a:rPr>
              <a:t>UML</a:t>
            </a:r>
            <a:r>
              <a:rPr lang="zh-CN" altLang="en-US" sz="2000" dirty="0">
                <a:sym typeface="+mn-ea"/>
              </a:rPr>
              <a:t>实践详细经典教程</a:t>
            </a:r>
            <a:r>
              <a:rPr lang="en-US" altLang="zh-CN" sz="2000" dirty="0">
                <a:sym typeface="+mn-ea"/>
              </a:rPr>
              <a:t>[EB/OL]. -</a:t>
            </a:r>
            <a:endParaRPr lang="en-US" altLang="zh-CN" sz="2000" dirty="0"/>
          </a:p>
          <a:p>
            <a:pPr eaLnBrk="1" hangingPunct="1"/>
            <a:r>
              <a:rPr lang="en-US" altLang="zh-CN" sz="2000" dirty="0">
                <a:sym typeface="+mn-ea"/>
              </a:rPr>
              <a:t> </a:t>
            </a:r>
            <a:r>
              <a:rPr lang="en-US" altLang="zh-CN" sz="2000" dirty="0">
                <a:sym typeface="+mn-ea"/>
                <a:hlinkClick r:id="rId1"/>
              </a:rPr>
              <a:t>http://www.uml.org.cn/oobject/201609092.asp</a:t>
            </a:r>
            <a:r>
              <a:rPr lang="en-US" altLang="zh-CN" sz="2000" dirty="0">
                <a:sym typeface="+mn-ea"/>
              </a:rPr>
              <a:t>  </a:t>
            </a:r>
            <a:endParaRPr lang="en-US" altLang="zh-CN" sz="2000" dirty="0">
              <a:latin typeface="Arial" panose="020B0604020202020204" pitchFamily="34" charset="0"/>
            </a:endParaRPr>
          </a:p>
          <a:p>
            <a:pPr algn="r" eaLnBrk="1" hangingPunct="1"/>
            <a:r>
              <a:rPr lang="en-US" altLang="zh-CN" sz="2000" dirty="0">
                <a:sym typeface="+mn-ea"/>
              </a:rPr>
              <a:t>【2018/12/10 11:00 am】</a:t>
            </a:r>
            <a:endParaRPr lang="en-US" altLang="zh-CN" sz="2000" dirty="0">
              <a:latin typeface="Arial" panose="020B0604020202020204" pitchFamily="34" charset="0"/>
            </a:endParaRPr>
          </a:p>
          <a:p>
            <a:pPr eaLnBrk="1" hangingPunct="1"/>
            <a:r>
              <a:rPr lang="zh-CN" altLang="en-US" sz="2000" dirty="0">
                <a:sym typeface="+mn-ea"/>
              </a:rPr>
              <a:t>【</a:t>
            </a:r>
            <a:r>
              <a:rPr lang="en-US" altLang="zh-CN" sz="2000" dirty="0">
                <a:sym typeface="+mn-ea"/>
              </a:rPr>
              <a:t>4</a:t>
            </a:r>
            <a:r>
              <a:rPr lang="zh-CN" altLang="en-US" sz="2000" dirty="0">
                <a:sym typeface="+mn-ea"/>
              </a:rPr>
              <a:t>】</a:t>
            </a:r>
            <a:r>
              <a:rPr lang="en-US" altLang="zh-CN" sz="2000" dirty="0">
                <a:sym typeface="+mn-ea"/>
              </a:rPr>
              <a:t>UML</a:t>
            </a:r>
            <a:r>
              <a:rPr lang="zh-CN" altLang="en-US" sz="2000" dirty="0">
                <a:sym typeface="+mn-ea"/>
              </a:rPr>
              <a:t>各种图总结</a:t>
            </a:r>
            <a:r>
              <a:rPr lang="en-US" altLang="zh-CN" sz="2000" dirty="0">
                <a:sym typeface="+mn-ea"/>
              </a:rPr>
              <a:t>-</a:t>
            </a:r>
            <a:r>
              <a:rPr lang="zh-CN" altLang="en-US" sz="2000" dirty="0">
                <a:sym typeface="+mn-ea"/>
              </a:rPr>
              <a:t>精华</a:t>
            </a:r>
            <a:r>
              <a:rPr lang="en-US" altLang="zh-CN" sz="2000" dirty="0">
                <a:sym typeface="+mn-ea"/>
              </a:rPr>
              <a:t>[EB/OL]. -</a:t>
            </a:r>
            <a:endParaRPr lang="en-US" altLang="zh-CN" sz="2000" dirty="0"/>
          </a:p>
          <a:p>
            <a:pPr eaLnBrk="1" hangingPunct="1"/>
            <a:r>
              <a:rPr lang="en-US" altLang="zh-CN" sz="2000" dirty="0">
                <a:sym typeface="+mn-ea"/>
                <a:hlinkClick r:id="rId2"/>
              </a:rPr>
              <a:t>https://www.cnblogs.com/jiangds/p/6596595.html</a:t>
            </a:r>
            <a:r>
              <a:rPr lang="en-US" altLang="zh-CN" sz="2000" dirty="0">
                <a:sym typeface="+mn-ea"/>
              </a:rPr>
              <a:t> </a:t>
            </a:r>
            <a:endParaRPr lang="en-US" altLang="zh-CN" sz="2000" dirty="0">
              <a:latin typeface="Arial" panose="020B0604020202020204" pitchFamily="34" charset="0"/>
            </a:endParaRPr>
          </a:p>
          <a:p>
            <a:pPr algn="r" eaLnBrk="1" hangingPunct="1"/>
            <a:r>
              <a:rPr lang="en-US" altLang="zh-CN" sz="2000" dirty="0">
                <a:sym typeface="+mn-ea"/>
              </a:rPr>
              <a:t>【2018/12/10 10:00 am】</a:t>
            </a:r>
            <a:endParaRPr lang="en-US" altLang="zh-CN" sz="2000" dirty="0"/>
          </a:p>
          <a:p>
            <a:r>
              <a:rPr lang="en-US" altLang="zh-CN" sz="2000" dirty="0"/>
              <a:t>【5】</a:t>
            </a:r>
            <a:r>
              <a:rPr lang="zh-CN" altLang="en-US" sz="2000" dirty="0"/>
              <a:t>百度百科</a:t>
            </a:r>
            <a:r>
              <a:rPr lang="en-US" altLang="zh-CN" sz="2000" dirty="0"/>
              <a:t>-</a:t>
            </a:r>
            <a:r>
              <a:rPr lang="en-US" altLang="zh-CN" sz="2000" dirty="0"/>
              <a:t>https://wenku.baidu.com/view/7b1cc77ee45c3b3567ec8bad.html </a:t>
            </a:r>
            <a:endParaRPr lang="en-US" altLang="zh-CN" sz="2000" dirty="0"/>
          </a:p>
          <a:p>
            <a:pPr algn="r"/>
            <a:r>
              <a:rPr lang="en-US" altLang="zh-CN" sz="2000" dirty="0"/>
              <a:t> 【2018/12/10 9:23 pm</a:t>
            </a:r>
            <a:r>
              <a:rPr lang="zh-CN" altLang="en-US" sz="2000" dirty="0"/>
              <a:t>】</a:t>
            </a:r>
            <a:r>
              <a:rPr lang="en-US" altLang="zh-CN" sz="2000" dirty="0"/>
              <a:t> </a:t>
            </a:r>
            <a:endParaRPr lang="en-US" altLang="zh-CN" sz="2000" dirty="0"/>
          </a:p>
          <a:p>
            <a:endParaRPr lang="zh-CN" altLang="en-US" sz="2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165600" y="4091940"/>
            <a:ext cx="420179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小组分工及评价</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6</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1"/>
          <p:cNvSpPr>
            <a:spLocks noChangeArrowheads="1"/>
          </p:cNvSpPr>
          <p:nvPr/>
        </p:nvSpPr>
        <p:spPr bwMode="auto">
          <a:xfrm flipH="1">
            <a:off x="6356351"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1"/>
          <p:cNvSpPr>
            <a:spLocks noChangeArrowheads="1"/>
          </p:cNvSpPr>
          <p:nvPr/>
        </p:nvSpPr>
        <p:spPr bwMode="auto">
          <a:xfrm flipH="1">
            <a:off x="6648450"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分工及评价</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grpSp>
        <p:nvGrpSpPr>
          <p:cNvPr id="11" name="Group 1"/>
          <p:cNvGrpSpPr/>
          <p:nvPr/>
        </p:nvGrpSpPr>
        <p:grpSpPr bwMode="auto">
          <a:xfrm>
            <a:off x="335520" y="4077053"/>
            <a:ext cx="3024252" cy="2479321"/>
            <a:chOff x="-1" y="0"/>
            <a:chExt cx="7246270" cy="5795472"/>
          </a:xfrm>
        </p:grpSpPr>
        <p:sp>
          <p:nvSpPr>
            <p:cNvPr id="12" name="AutoShape 2"/>
            <p:cNvSpPr/>
            <p:nvPr/>
          </p:nvSpPr>
          <p:spPr bwMode="auto">
            <a:xfrm>
              <a:off x="4225015" y="5462931"/>
              <a:ext cx="396371" cy="33254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890" y="2159"/>
                  </a:moveTo>
                  <a:lnTo>
                    <a:pt x="7854" y="2159"/>
                  </a:lnTo>
                  <a:lnTo>
                    <a:pt x="9818" y="1079"/>
                  </a:lnTo>
                  <a:lnTo>
                    <a:pt x="11781" y="2159"/>
                  </a:lnTo>
                  <a:lnTo>
                    <a:pt x="14727" y="0"/>
                  </a:lnTo>
                  <a:lnTo>
                    <a:pt x="18654" y="1079"/>
                  </a:lnTo>
                  <a:lnTo>
                    <a:pt x="20618" y="0"/>
                  </a:lnTo>
                  <a:lnTo>
                    <a:pt x="21599" y="4319"/>
                  </a:lnTo>
                  <a:lnTo>
                    <a:pt x="18654" y="6479"/>
                  </a:lnTo>
                  <a:lnTo>
                    <a:pt x="17672" y="14040"/>
                  </a:lnTo>
                  <a:lnTo>
                    <a:pt x="15709" y="16200"/>
                  </a:lnTo>
                  <a:lnTo>
                    <a:pt x="15709" y="19440"/>
                  </a:lnTo>
                  <a:lnTo>
                    <a:pt x="12763" y="18360"/>
                  </a:lnTo>
                  <a:lnTo>
                    <a:pt x="11781" y="19440"/>
                  </a:lnTo>
                  <a:lnTo>
                    <a:pt x="11781" y="21600"/>
                  </a:lnTo>
                  <a:lnTo>
                    <a:pt x="9818" y="21600"/>
                  </a:lnTo>
                  <a:lnTo>
                    <a:pt x="5890" y="19440"/>
                  </a:lnTo>
                  <a:lnTo>
                    <a:pt x="981" y="18360"/>
                  </a:lnTo>
                  <a:lnTo>
                    <a:pt x="0" y="11880"/>
                  </a:lnTo>
                  <a:lnTo>
                    <a:pt x="0" y="8639"/>
                  </a:lnTo>
                  <a:lnTo>
                    <a:pt x="4909" y="4319"/>
                  </a:lnTo>
                  <a:lnTo>
                    <a:pt x="5890" y="215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 name="AutoShape 3"/>
            <p:cNvSpPr/>
            <p:nvPr/>
          </p:nvSpPr>
          <p:spPr bwMode="auto">
            <a:xfrm>
              <a:off x="5657798" y="0"/>
              <a:ext cx="1588471" cy="144918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45" y="993"/>
                  </a:moveTo>
                  <a:lnTo>
                    <a:pt x="490" y="1986"/>
                  </a:lnTo>
                  <a:lnTo>
                    <a:pt x="0" y="2979"/>
                  </a:lnTo>
                  <a:lnTo>
                    <a:pt x="981" y="3227"/>
                  </a:lnTo>
                  <a:lnTo>
                    <a:pt x="1472" y="2731"/>
                  </a:lnTo>
                  <a:lnTo>
                    <a:pt x="2209" y="3227"/>
                  </a:lnTo>
                  <a:lnTo>
                    <a:pt x="2699" y="4717"/>
                  </a:lnTo>
                  <a:lnTo>
                    <a:pt x="3190" y="5462"/>
                  </a:lnTo>
                  <a:lnTo>
                    <a:pt x="4418" y="4965"/>
                  </a:lnTo>
                  <a:lnTo>
                    <a:pt x="4909" y="4965"/>
                  </a:lnTo>
                  <a:lnTo>
                    <a:pt x="5890" y="3972"/>
                  </a:lnTo>
                  <a:lnTo>
                    <a:pt x="7118" y="5213"/>
                  </a:lnTo>
                  <a:lnTo>
                    <a:pt x="6381" y="7696"/>
                  </a:lnTo>
                  <a:lnTo>
                    <a:pt x="6627" y="9682"/>
                  </a:lnTo>
                  <a:lnTo>
                    <a:pt x="5890" y="10427"/>
                  </a:lnTo>
                  <a:lnTo>
                    <a:pt x="5890" y="12165"/>
                  </a:lnTo>
                  <a:lnTo>
                    <a:pt x="5399" y="11420"/>
                  </a:lnTo>
                  <a:lnTo>
                    <a:pt x="3190" y="14399"/>
                  </a:lnTo>
                  <a:lnTo>
                    <a:pt x="3927" y="15641"/>
                  </a:lnTo>
                  <a:lnTo>
                    <a:pt x="4663" y="15144"/>
                  </a:lnTo>
                  <a:lnTo>
                    <a:pt x="4909" y="15641"/>
                  </a:lnTo>
                  <a:lnTo>
                    <a:pt x="4172" y="16137"/>
                  </a:lnTo>
                  <a:lnTo>
                    <a:pt x="4172" y="16882"/>
                  </a:lnTo>
                  <a:lnTo>
                    <a:pt x="5399" y="16882"/>
                  </a:lnTo>
                  <a:lnTo>
                    <a:pt x="5890" y="16634"/>
                  </a:lnTo>
                  <a:lnTo>
                    <a:pt x="5890" y="17875"/>
                  </a:lnTo>
                  <a:lnTo>
                    <a:pt x="7118" y="18620"/>
                  </a:lnTo>
                  <a:lnTo>
                    <a:pt x="8836" y="18124"/>
                  </a:lnTo>
                  <a:lnTo>
                    <a:pt x="8836" y="18868"/>
                  </a:lnTo>
                  <a:lnTo>
                    <a:pt x="9818" y="18372"/>
                  </a:lnTo>
                  <a:lnTo>
                    <a:pt x="11290" y="19862"/>
                  </a:lnTo>
                  <a:lnTo>
                    <a:pt x="11781" y="19862"/>
                  </a:lnTo>
                  <a:lnTo>
                    <a:pt x="12272" y="20855"/>
                  </a:lnTo>
                  <a:lnTo>
                    <a:pt x="13009" y="20606"/>
                  </a:lnTo>
                  <a:lnTo>
                    <a:pt x="13009" y="19613"/>
                  </a:lnTo>
                  <a:lnTo>
                    <a:pt x="13254" y="19365"/>
                  </a:lnTo>
                  <a:lnTo>
                    <a:pt x="13254" y="20606"/>
                  </a:lnTo>
                  <a:lnTo>
                    <a:pt x="14727" y="21599"/>
                  </a:lnTo>
                  <a:lnTo>
                    <a:pt x="14972" y="20855"/>
                  </a:lnTo>
                  <a:lnTo>
                    <a:pt x="15218" y="21103"/>
                  </a:lnTo>
                  <a:lnTo>
                    <a:pt x="16200" y="20110"/>
                  </a:lnTo>
                  <a:lnTo>
                    <a:pt x="16936" y="21103"/>
                  </a:lnTo>
                  <a:lnTo>
                    <a:pt x="18409" y="21103"/>
                  </a:lnTo>
                  <a:lnTo>
                    <a:pt x="18163" y="19613"/>
                  </a:lnTo>
                  <a:lnTo>
                    <a:pt x="17427" y="17875"/>
                  </a:lnTo>
                  <a:lnTo>
                    <a:pt x="18409" y="16386"/>
                  </a:lnTo>
                  <a:lnTo>
                    <a:pt x="19390" y="16137"/>
                  </a:lnTo>
                  <a:lnTo>
                    <a:pt x="20372" y="16634"/>
                  </a:lnTo>
                  <a:lnTo>
                    <a:pt x="21109" y="13158"/>
                  </a:lnTo>
                  <a:lnTo>
                    <a:pt x="20863" y="10675"/>
                  </a:lnTo>
                  <a:lnTo>
                    <a:pt x="21354" y="10179"/>
                  </a:lnTo>
                  <a:lnTo>
                    <a:pt x="21354" y="9186"/>
                  </a:lnTo>
                  <a:lnTo>
                    <a:pt x="20863" y="8937"/>
                  </a:lnTo>
                  <a:lnTo>
                    <a:pt x="21600" y="7944"/>
                  </a:lnTo>
                  <a:lnTo>
                    <a:pt x="20863" y="7944"/>
                  </a:lnTo>
                  <a:lnTo>
                    <a:pt x="18654" y="9931"/>
                  </a:lnTo>
                  <a:lnTo>
                    <a:pt x="18654" y="10427"/>
                  </a:lnTo>
                  <a:lnTo>
                    <a:pt x="17181" y="11172"/>
                  </a:lnTo>
                  <a:lnTo>
                    <a:pt x="15954" y="11172"/>
                  </a:lnTo>
                  <a:lnTo>
                    <a:pt x="14972" y="9434"/>
                  </a:lnTo>
                  <a:lnTo>
                    <a:pt x="14972" y="8689"/>
                  </a:lnTo>
                  <a:lnTo>
                    <a:pt x="13500" y="8689"/>
                  </a:lnTo>
                  <a:lnTo>
                    <a:pt x="12763" y="7944"/>
                  </a:lnTo>
                  <a:lnTo>
                    <a:pt x="11536" y="7944"/>
                  </a:lnTo>
                  <a:lnTo>
                    <a:pt x="11536" y="7448"/>
                  </a:lnTo>
                  <a:lnTo>
                    <a:pt x="11045" y="7448"/>
                  </a:lnTo>
                  <a:lnTo>
                    <a:pt x="11045" y="7944"/>
                  </a:lnTo>
                  <a:lnTo>
                    <a:pt x="10309" y="7696"/>
                  </a:lnTo>
                  <a:lnTo>
                    <a:pt x="9081" y="5462"/>
                  </a:lnTo>
                  <a:lnTo>
                    <a:pt x="7609" y="3227"/>
                  </a:lnTo>
                  <a:lnTo>
                    <a:pt x="7609" y="2731"/>
                  </a:lnTo>
                  <a:lnTo>
                    <a:pt x="6136" y="744"/>
                  </a:lnTo>
                  <a:lnTo>
                    <a:pt x="4418" y="744"/>
                  </a:lnTo>
                  <a:lnTo>
                    <a:pt x="3190" y="0"/>
                  </a:lnTo>
                  <a:lnTo>
                    <a:pt x="490" y="496"/>
                  </a:lnTo>
                  <a:lnTo>
                    <a:pt x="245" y="99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4" name="AutoShape 4"/>
            <p:cNvSpPr/>
            <p:nvPr/>
          </p:nvSpPr>
          <p:spPr bwMode="auto">
            <a:xfrm>
              <a:off x="5817623" y="1116648"/>
              <a:ext cx="1191729" cy="83446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776"/>
                  </a:moveTo>
                  <a:lnTo>
                    <a:pt x="19636" y="7776"/>
                  </a:lnTo>
                  <a:lnTo>
                    <a:pt x="18654" y="6480"/>
                  </a:lnTo>
                  <a:lnTo>
                    <a:pt x="17345" y="8208"/>
                  </a:lnTo>
                  <a:lnTo>
                    <a:pt x="17018" y="7344"/>
                  </a:lnTo>
                  <a:lnTo>
                    <a:pt x="16690" y="8640"/>
                  </a:lnTo>
                  <a:lnTo>
                    <a:pt x="14727" y="6912"/>
                  </a:lnTo>
                  <a:lnTo>
                    <a:pt x="14727" y="4752"/>
                  </a:lnTo>
                  <a:lnTo>
                    <a:pt x="14072" y="5184"/>
                  </a:lnTo>
                  <a:lnTo>
                    <a:pt x="14399" y="6912"/>
                  </a:lnTo>
                  <a:lnTo>
                    <a:pt x="13418" y="6912"/>
                  </a:lnTo>
                  <a:lnTo>
                    <a:pt x="12763" y="5616"/>
                  </a:lnTo>
                  <a:lnTo>
                    <a:pt x="12109" y="5616"/>
                  </a:lnTo>
                  <a:lnTo>
                    <a:pt x="10145" y="3024"/>
                  </a:lnTo>
                  <a:lnTo>
                    <a:pt x="8836" y="3888"/>
                  </a:lnTo>
                  <a:lnTo>
                    <a:pt x="8836" y="3024"/>
                  </a:lnTo>
                  <a:lnTo>
                    <a:pt x="6545" y="3456"/>
                  </a:lnTo>
                  <a:lnTo>
                    <a:pt x="4909" y="2160"/>
                  </a:lnTo>
                  <a:lnTo>
                    <a:pt x="4909" y="0"/>
                  </a:lnTo>
                  <a:lnTo>
                    <a:pt x="4254" y="432"/>
                  </a:lnTo>
                  <a:lnTo>
                    <a:pt x="2618" y="432"/>
                  </a:lnTo>
                  <a:lnTo>
                    <a:pt x="2945" y="3024"/>
                  </a:lnTo>
                  <a:lnTo>
                    <a:pt x="1963" y="3024"/>
                  </a:lnTo>
                  <a:lnTo>
                    <a:pt x="327" y="1728"/>
                  </a:lnTo>
                  <a:lnTo>
                    <a:pt x="0" y="3024"/>
                  </a:lnTo>
                  <a:lnTo>
                    <a:pt x="1309" y="4752"/>
                  </a:lnTo>
                  <a:lnTo>
                    <a:pt x="981" y="6480"/>
                  </a:lnTo>
                  <a:lnTo>
                    <a:pt x="1963" y="8640"/>
                  </a:lnTo>
                  <a:lnTo>
                    <a:pt x="3600" y="7344"/>
                  </a:lnTo>
                  <a:lnTo>
                    <a:pt x="4581" y="9936"/>
                  </a:lnTo>
                  <a:lnTo>
                    <a:pt x="4581" y="12095"/>
                  </a:lnTo>
                  <a:lnTo>
                    <a:pt x="6218" y="12095"/>
                  </a:lnTo>
                  <a:lnTo>
                    <a:pt x="6872" y="14255"/>
                  </a:lnTo>
                  <a:lnTo>
                    <a:pt x="7200" y="12527"/>
                  </a:lnTo>
                  <a:lnTo>
                    <a:pt x="8509" y="15119"/>
                  </a:lnTo>
                  <a:lnTo>
                    <a:pt x="9490" y="17279"/>
                  </a:lnTo>
                  <a:lnTo>
                    <a:pt x="9490" y="18575"/>
                  </a:lnTo>
                  <a:lnTo>
                    <a:pt x="10800" y="21599"/>
                  </a:lnTo>
                  <a:lnTo>
                    <a:pt x="11781" y="20303"/>
                  </a:lnTo>
                  <a:lnTo>
                    <a:pt x="12436" y="17711"/>
                  </a:lnTo>
                  <a:lnTo>
                    <a:pt x="13090" y="17279"/>
                  </a:lnTo>
                  <a:lnTo>
                    <a:pt x="13745" y="17711"/>
                  </a:lnTo>
                  <a:lnTo>
                    <a:pt x="13418" y="18575"/>
                  </a:lnTo>
                  <a:lnTo>
                    <a:pt x="15381" y="18575"/>
                  </a:lnTo>
                  <a:lnTo>
                    <a:pt x="16036" y="17711"/>
                  </a:lnTo>
                  <a:lnTo>
                    <a:pt x="16036" y="16847"/>
                  </a:lnTo>
                  <a:lnTo>
                    <a:pt x="15709" y="15983"/>
                  </a:lnTo>
                  <a:lnTo>
                    <a:pt x="17672" y="14687"/>
                  </a:lnTo>
                  <a:lnTo>
                    <a:pt x="17999" y="14255"/>
                  </a:lnTo>
                  <a:lnTo>
                    <a:pt x="17999" y="13391"/>
                  </a:lnTo>
                  <a:lnTo>
                    <a:pt x="18654" y="12959"/>
                  </a:lnTo>
                  <a:lnTo>
                    <a:pt x="18654" y="10368"/>
                  </a:lnTo>
                  <a:lnTo>
                    <a:pt x="19309" y="10368"/>
                  </a:lnTo>
                  <a:lnTo>
                    <a:pt x="19636" y="11663"/>
                  </a:lnTo>
                  <a:lnTo>
                    <a:pt x="20618" y="12527"/>
                  </a:lnTo>
                  <a:lnTo>
                    <a:pt x="20945" y="12095"/>
                  </a:lnTo>
                  <a:lnTo>
                    <a:pt x="20618" y="11231"/>
                  </a:lnTo>
                  <a:lnTo>
                    <a:pt x="20618" y="10368"/>
                  </a:lnTo>
                  <a:lnTo>
                    <a:pt x="21599" y="9936"/>
                  </a:lnTo>
                  <a:lnTo>
                    <a:pt x="21599" y="777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5" name="AutoShape 5"/>
            <p:cNvSpPr/>
            <p:nvPr/>
          </p:nvSpPr>
          <p:spPr bwMode="auto">
            <a:xfrm>
              <a:off x="5565664" y="1580978"/>
              <a:ext cx="849513" cy="81941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9697"/>
                  </a:moveTo>
                  <a:lnTo>
                    <a:pt x="19302" y="6612"/>
                  </a:lnTo>
                  <a:lnTo>
                    <a:pt x="19761" y="5289"/>
                  </a:lnTo>
                  <a:lnTo>
                    <a:pt x="17923" y="2204"/>
                  </a:lnTo>
                  <a:lnTo>
                    <a:pt x="16544" y="440"/>
                  </a:lnTo>
                  <a:lnTo>
                    <a:pt x="16085" y="2204"/>
                  </a:lnTo>
                  <a:lnTo>
                    <a:pt x="15165" y="0"/>
                  </a:lnTo>
                  <a:lnTo>
                    <a:pt x="13327" y="0"/>
                  </a:lnTo>
                  <a:lnTo>
                    <a:pt x="13787" y="1322"/>
                  </a:lnTo>
                  <a:lnTo>
                    <a:pt x="11489" y="3085"/>
                  </a:lnTo>
                  <a:lnTo>
                    <a:pt x="10110" y="3085"/>
                  </a:lnTo>
                  <a:lnTo>
                    <a:pt x="2757" y="7934"/>
                  </a:lnTo>
                  <a:lnTo>
                    <a:pt x="1378" y="6171"/>
                  </a:lnTo>
                  <a:lnTo>
                    <a:pt x="459" y="6171"/>
                  </a:lnTo>
                  <a:lnTo>
                    <a:pt x="919" y="7493"/>
                  </a:lnTo>
                  <a:lnTo>
                    <a:pt x="919" y="8816"/>
                  </a:lnTo>
                  <a:lnTo>
                    <a:pt x="1378" y="10138"/>
                  </a:lnTo>
                  <a:lnTo>
                    <a:pt x="459" y="10138"/>
                  </a:lnTo>
                  <a:lnTo>
                    <a:pt x="459" y="11902"/>
                  </a:lnTo>
                  <a:lnTo>
                    <a:pt x="0" y="12783"/>
                  </a:lnTo>
                  <a:lnTo>
                    <a:pt x="1838" y="13224"/>
                  </a:lnTo>
                  <a:lnTo>
                    <a:pt x="3676" y="16310"/>
                  </a:lnTo>
                  <a:lnTo>
                    <a:pt x="5974" y="13224"/>
                  </a:lnTo>
                  <a:lnTo>
                    <a:pt x="6893" y="11461"/>
                  </a:lnTo>
                  <a:lnTo>
                    <a:pt x="9191" y="11020"/>
                  </a:lnTo>
                  <a:lnTo>
                    <a:pt x="10570" y="11902"/>
                  </a:lnTo>
                  <a:lnTo>
                    <a:pt x="10570" y="12342"/>
                  </a:lnTo>
                  <a:lnTo>
                    <a:pt x="11029" y="12342"/>
                  </a:lnTo>
                  <a:lnTo>
                    <a:pt x="9651" y="15428"/>
                  </a:lnTo>
                  <a:lnTo>
                    <a:pt x="8731" y="15428"/>
                  </a:lnTo>
                  <a:lnTo>
                    <a:pt x="9191" y="17191"/>
                  </a:lnTo>
                  <a:lnTo>
                    <a:pt x="8731" y="17632"/>
                  </a:lnTo>
                  <a:lnTo>
                    <a:pt x="9651" y="17632"/>
                  </a:lnTo>
                  <a:lnTo>
                    <a:pt x="7812" y="20718"/>
                  </a:lnTo>
                  <a:lnTo>
                    <a:pt x="8272" y="21599"/>
                  </a:lnTo>
                  <a:lnTo>
                    <a:pt x="9191" y="20718"/>
                  </a:lnTo>
                  <a:lnTo>
                    <a:pt x="9651" y="19395"/>
                  </a:lnTo>
                  <a:lnTo>
                    <a:pt x="10570" y="19395"/>
                  </a:lnTo>
                  <a:lnTo>
                    <a:pt x="11489" y="18514"/>
                  </a:lnTo>
                  <a:lnTo>
                    <a:pt x="11489" y="17191"/>
                  </a:lnTo>
                  <a:lnTo>
                    <a:pt x="14706" y="15428"/>
                  </a:lnTo>
                  <a:lnTo>
                    <a:pt x="17463" y="14546"/>
                  </a:lnTo>
                  <a:lnTo>
                    <a:pt x="17923" y="12342"/>
                  </a:lnTo>
                  <a:lnTo>
                    <a:pt x="19761" y="11020"/>
                  </a:lnTo>
                  <a:lnTo>
                    <a:pt x="21140" y="10579"/>
                  </a:lnTo>
                  <a:lnTo>
                    <a:pt x="21599" y="969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6" name="AutoShape 6"/>
            <p:cNvSpPr/>
            <p:nvPr/>
          </p:nvSpPr>
          <p:spPr bwMode="auto">
            <a:xfrm>
              <a:off x="4916963" y="1767087"/>
              <a:ext cx="793112" cy="111644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82"/>
                  </a:moveTo>
                  <a:lnTo>
                    <a:pt x="19636" y="6447"/>
                  </a:lnTo>
                  <a:lnTo>
                    <a:pt x="17672" y="6125"/>
                  </a:lnTo>
                  <a:lnTo>
                    <a:pt x="18163" y="3868"/>
                  </a:lnTo>
                  <a:lnTo>
                    <a:pt x="16200" y="4191"/>
                  </a:lnTo>
                  <a:lnTo>
                    <a:pt x="15218" y="3546"/>
                  </a:lnTo>
                  <a:lnTo>
                    <a:pt x="15218" y="1934"/>
                  </a:lnTo>
                  <a:lnTo>
                    <a:pt x="13745" y="0"/>
                  </a:lnTo>
                  <a:lnTo>
                    <a:pt x="10800" y="967"/>
                  </a:lnTo>
                  <a:lnTo>
                    <a:pt x="10800" y="2579"/>
                  </a:lnTo>
                  <a:lnTo>
                    <a:pt x="8836" y="2256"/>
                  </a:lnTo>
                  <a:lnTo>
                    <a:pt x="8345" y="3223"/>
                  </a:lnTo>
                  <a:lnTo>
                    <a:pt x="6872" y="2901"/>
                  </a:lnTo>
                  <a:lnTo>
                    <a:pt x="4909" y="4191"/>
                  </a:lnTo>
                  <a:lnTo>
                    <a:pt x="3436" y="2256"/>
                  </a:lnTo>
                  <a:lnTo>
                    <a:pt x="1963" y="2901"/>
                  </a:lnTo>
                  <a:lnTo>
                    <a:pt x="1472" y="4513"/>
                  </a:lnTo>
                  <a:lnTo>
                    <a:pt x="490" y="4835"/>
                  </a:lnTo>
                  <a:lnTo>
                    <a:pt x="1963" y="7414"/>
                  </a:lnTo>
                  <a:lnTo>
                    <a:pt x="3436" y="8059"/>
                  </a:lnTo>
                  <a:lnTo>
                    <a:pt x="1963" y="8704"/>
                  </a:lnTo>
                  <a:lnTo>
                    <a:pt x="1472" y="9349"/>
                  </a:lnTo>
                  <a:lnTo>
                    <a:pt x="3436" y="9349"/>
                  </a:lnTo>
                  <a:lnTo>
                    <a:pt x="3927" y="10961"/>
                  </a:lnTo>
                  <a:lnTo>
                    <a:pt x="2945" y="12250"/>
                  </a:lnTo>
                  <a:lnTo>
                    <a:pt x="1963" y="11605"/>
                  </a:lnTo>
                  <a:lnTo>
                    <a:pt x="981" y="12250"/>
                  </a:lnTo>
                  <a:lnTo>
                    <a:pt x="981" y="13217"/>
                  </a:lnTo>
                  <a:lnTo>
                    <a:pt x="0" y="13862"/>
                  </a:lnTo>
                  <a:lnTo>
                    <a:pt x="1963" y="16119"/>
                  </a:lnTo>
                  <a:lnTo>
                    <a:pt x="490" y="19665"/>
                  </a:lnTo>
                  <a:lnTo>
                    <a:pt x="1472" y="20632"/>
                  </a:lnTo>
                  <a:lnTo>
                    <a:pt x="4418" y="20632"/>
                  </a:lnTo>
                  <a:lnTo>
                    <a:pt x="5399" y="21277"/>
                  </a:lnTo>
                  <a:lnTo>
                    <a:pt x="7854" y="21600"/>
                  </a:lnTo>
                  <a:lnTo>
                    <a:pt x="6872" y="20632"/>
                  </a:lnTo>
                  <a:lnTo>
                    <a:pt x="7363" y="19343"/>
                  </a:lnTo>
                  <a:lnTo>
                    <a:pt x="9327" y="17086"/>
                  </a:lnTo>
                  <a:lnTo>
                    <a:pt x="11781" y="15474"/>
                  </a:lnTo>
                  <a:lnTo>
                    <a:pt x="14236" y="15152"/>
                  </a:lnTo>
                  <a:lnTo>
                    <a:pt x="15218" y="14507"/>
                  </a:lnTo>
                  <a:lnTo>
                    <a:pt x="13745" y="12573"/>
                  </a:lnTo>
                  <a:lnTo>
                    <a:pt x="11781" y="12895"/>
                  </a:lnTo>
                  <a:lnTo>
                    <a:pt x="10800" y="12573"/>
                  </a:lnTo>
                  <a:lnTo>
                    <a:pt x="11290" y="11605"/>
                  </a:lnTo>
                  <a:lnTo>
                    <a:pt x="11290" y="9994"/>
                  </a:lnTo>
                  <a:lnTo>
                    <a:pt x="9818" y="10638"/>
                  </a:lnTo>
                  <a:lnTo>
                    <a:pt x="7854" y="10316"/>
                  </a:lnTo>
                  <a:lnTo>
                    <a:pt x="6381" y="10316"/>
                  </a:lnTo>
                  <a:lnTo>
                    <a:pt x="6381" y="9026"/>
                  </a:lnTo>
                  <a:lnTo>
                    <a:pt x="8345" y="6770"/>
                  </a:lnTo>
                  <a:lnTo>
                    <a:pt x="9327" y="6770"/>
                  </a:lnTo>
                  <a:lnTo>
                    <a:pt x="9818" y="5480"/>
                  </a:lnTo>
                  <a:lnTo>
                    <a:pt x="10800" y="5480"/>
                  </a:lnTo>
                  <a:lnTo>
                    <a:pt x="11781" y="6125"/>
                  </a:lnTo>
                  <a:lnTo>
                    <a:pt x="13254" y="6125"/>
                  </a:lnTo>
                  <a:lnTo>
                    <a:pt x="12763" y="7414"/>
                  </a:lnTo>
                  <a:lnTo>
                    <a:pt x="12763" y="8059"/>
                  </a:lnTo>
                  <a:lnTo>
                    <a:pt x="13745" y="8059"/>
                  </a:lnTo>
                  <a:lnTo>
                    <a:pt x="13745" y="9349"/>
                  </a:lnTo>
                  <a:lnTo>
                    <a:pt x="15709" y="10316"/>
                  </a:lnTo>
                  <a:lnTo>
                    <a:pt x="16200" y="11283"/>
                  </a:lnTo>
                  <a:lnTo>
                    <a:pt x="16690" y="11605"/>
                  </a:lnTo>
                  <a:lnTo>
                    <a:pt x="19145" y="10316"/>
                  </a:lnTo>
                  <a:lnTo>
                    <a:pt x="20127" y="8704"/>
                  </a:lnTo>
                  <a:lnTo>
                    <a:pt x="21600" y="838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7" name="AutoShape 7"/>
            <p:cNvSpPr/>
            <p:nvPr/>
          </p:nvSpPr>
          <p:spPr bwMode="auto">
            <a:xfrm>
              <a:off x="5148239" y="2050948"/>
              <a:ext cx="253458" cy="2648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0800"/>
                  </a:moveTo>
                  <a:lnTo>
                    <a:pt x="18514" y="6749"/>
                  </a:lnTo>
                  <a:lnTo>
                    <a:pt x="21600" y="2699"/>
                  </a:lnTo>
                  <a:lnTo>
                    <a:pt x="15428" y="2699"/>
                  </a:lnTo>
                  <a:lnTo>
                    <a:pt x="13885" y="0"/>
                  </a:lnTo>
                  <a:lnTo>
                    <a:pt x="10800" y="0"/>
                  </a:lnTo>
                  <a:lnTo>
                    <a:pt x="9257" y="5399"/>
                  </a:lnTo>
                  <a:lnTo>
                    <a:pt x="6171" y="5399"/>
                  </a:lnTo>
                  <a:lnTo>
                    <a:pt x="0" y="14850"/>
                  </a:lnTo>
                  <a:lnTo>
                    <a:pt x="0" y="20250"/>
                  </a:lnTo>
                  <a:lnTo>
                    <a:pt x="6171" y="20250"/>
                  </a:lnTo>
                  <a:lnTo>
                    <a:pt x="9257" y="21600"/>
                  </a:lnTo>
                  <a:lnTo>
                    <a:pt x="15428" y="18900"/>
                  </a:lnTo>
                  <a:lnTo>
                    <a:pt x="15428" y="16200"/>
                  </a:lnTo>
                  <a:lnTo>
                    <a:pt x="13885" y="13500"/>
                  </a:lnTo>
                  <a:lnTo>
                    <a:pt x="18514" y="13500"/>
                  </a:lnTo>
                  <a:lnTo>
                    <a:pt x="21600" y="108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8" name="AutoShape 8"/>
            <p:cNvSpPr/>
            <p:nvPr/>
          </p:nvSpPr>
          <p:spPr bwMode="auto">
            <a:xfrm>
              <a:off x="5311824" y="2182540"/>
              <a:ext cx="198932" cy="24982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4399"/>
                  </a:moveTo>
                  <a:lnTo>
                    <a:pt x="19636" y="10080"/>
                  </a:lnTo>
                  <a:lnTo>
                    <a:pt x="13745" y="7200"/>
                  </a:lnTo>
                  <a:lnTo>
                    <a:pt x="11781" y="1440"/>
                  </a:lnTo>
                  <a:lnTo>
                    <a:pt x="7854" y="0"/>
                  </a:lnTo>
                  <a:lnTo>
                    <a:pt x="5890" y="1440"/>
                  </a:lnTo>
                  <a:lnTo>
                    <a:pt x="7854" y="8640"/>
                  </a:lnTo>
                  <a:lnTo>
                    <a:pt x="1963" y="8640"/>
                  </a:lnTo>
                  <a:lnTo>
                    <a:pt x="0" y="20159"/>
                  </a:lnTo>
                  <a:lnTo>
                    <a:pt x="3927" y="21599"/>
                  </a:lnTo>
                  <a:lnTo>
                    <a:pt x="13745" y="20159"/>
                  </a:lnTo>
                  <a:lnTo>
                    <a:pt x="13745" y="14399"/>
                  </a:lnTo>
                  <a:lnTo>
                    <a:pt x="21600" y="143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9" name="AutoShape 9"/>
            <p:cNvSpPr/>
            <p:nvPr/>
          </p:nvSpPr>
          <p:spPr bwMode="auto">
            <a:xfrm>
              <a:off x="5311824" y="2199459"/>
              <a:ext cx="74757" cy="8253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599"/>
                  </a:moveTo>
                  <a:lnTo>
                    <a:pt x="5399" y="21599"/>
                  </a:lnTo>
                  <a:lnTo>
                    <a:pt x="5399" y="12959"/>
                  </a:lnTo>
                  <a:lnTo>
                    <a:pt x="0" y="0"/>
                  </a:lnTo>
                  <a:lnTo>
                    <a:pt x="16200" y="4320"/>
                  </a:lnTo>
                  <a:lnTo>
                    <a:pt x="21600" y="215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 name="AutoShape 10"/>
            <p:cNvSpPr/>
            <p:nvPr/>
          </p:nvSpPr>
          <p:spPr bwMode="auto">
            <a:xfrm>
              <a:off x="5131316" y="2500240"/>
              <a:ext cx="977371" cy="6013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7600" y="600"/>
                  </a:moveTo>
                  <a:lnTo>
                    <a:pt x="6800" y="1800"/>
                  </a:lnTo>
                  <a:lnTo>
                    <a:pt x="4800" y="2400"/>
                  </a:lnTo>
                  <a:lnTo>
                    <a:pt x="2800" y="5400"/>
                  </a:lnTo>
                  <a:lnTo>
                    <a:pt x="800" y="9600"/>
                  </a:lnTo>
                  <a:lnTo>
                    <a:pt x="800" y="11999"/>
                  </a:lnTo>
                  <a:lnTo>
                    <a:pt x="1600" y="13799"/>
                  </a:lnTo>
                  <a:lnTo>
                    <a:pt x="2400" y="13199"/>
                  </a:lnTo>
                  <a:lnTo>
                    <a:pt x="3200" y="13199"/>
                  </a:lnTo>
                  <a:lnTo>
                    <a:pt x="400" y="16799"/>
                  </a:lnTo>
                  <a:lnTo>
                    <a:pt x="0" y="18599"/>
                  </a:lnTo>
                  <a:lnTo>
                    <a:pt x="800" y="19199"/>
                  </a:lnTo>
                  <a:lnTo>
                    <a:pt x="2400" y="21599"/>
                  </a:lnTo>
                  <a:lnTo>
                    <a:pt x="4000" y="21599"/>
                  </a:lnTo>
                  <a:lnTo>
                    <a:pt x="4800" y="20399"/>
                  </a:lnTo>
                  <a:lnTo>
                    <a:pt x="4800" y="19199"/>
                  </a:lnTo>
                  <a:lnTo>
                    <a:pt x="5600" y="19799"/>
                  </a:lnTo>
                  <a:lnTo>
                    <a:pt x="6000" y="20399"/>
                  </a:lnTo>
                  <a:lnTo>
                    <a:pt x="7600" y="21599"/>
                  </a:lnTo>
                  <a:lnTo>
                    <a:pt x="8400" y="20399"/>
                  </a:lnTo>
                  <a:lnTo>
                    <a:pt x="9600" y="20399"/>
                  </a:lnTo>
                  <a:lnTo>
                    <a:pt x="9600" y="21599"/>
                  </a:lnTo>
                  <a:lnTo>
                    <a:pt x="10400" y="20999"/>
                  </a:lnTo>
                  <a:lnTo>
                    <a:pt x="11999" y="17399"/>
                  </a:lnTo>
                  <a:lnTo>
                    <a:pt x="12799" y="17399"/>
                  </a:lnTo>
                  <a:lnTo>
                    <a:pt x="14799" y="12599"/>
                  </a:lnTo>
                  <a:lnTo>
                    <a:pt x="14799" y="10800"/>
                  </a:lnTo>
                  <a:lnTo>
                    <a:pt x="15199" y="10200"/>
                  </a:lnTo>
                  <a:lnTo>
                    <a:pt x="15599" y="11399"/>
                  </a:lnTo>
                  <a:lnTo>
                    <a:pt x="17199" y="7200"/>
                  </a:lnTo>
                  <a:lnTo>
                    <a:pt x="18799" y="6000"/>
                  </a:lnTo>
                  <a:lnTo>
                    <a:pt x="18799" y="6600"/>
                  </a:lnTo>
                  <a:lnTo>
                    <a:pt x="19999" y="4800"/>
                  </a:lnTo>
                  <a:lnTo>
                    <a:pt x="20799" y="5400"/>
                  </a:lnTo>
                  <a:lnTo>
                    <a:pt x="21599" y="1800"/>
                  </a:lnTo>
                  <a:lnTo>
                    <a:pt x="21199" y="1200"/>
                  </a:lnTo>
                  <a:lnTo>
                    <a:pt x="19999" y="1200"/>
                  </a:lnTo>
                  <a:lnTo>
                    <a:pt x="19199" y="1800"/>
                  </a:lnTo>
                  <a:lnTo>
                    <a:pt x="17199" y="1800"/>
                  </a:lnTo>
                  <a:lnTo>
                    <a:pt x="16399" y="0"/>
                  </a:lnTo>
                  <a:lnTo>
                    <a:pt x="13599" y="3000"/>
                  </a:lnTo>
                  <a:lnTo>
                    <a:pt x="13199" y="4800"/>
                  </a:lnTo>
                  <a:lnTo>
                    <a:pt x="10000" y="4800"/>
                  </a:lnTo>
                  <a:lnTo>
                    <a:pt x="10000" y="3600"/>
                  </a:lnTo>
                  <a:lnTo>
                    <a:pt x="10800" y="2400"/>
                  </a:lnTo>
                  <a:lnTo>
                    <a:pt x="10000" y="0"/>
                  </a:lnTo>
                  <a:lnTo>
                    <a:pt x="8400" y="0"/>
                  </a:lnTo>
                  <a:lnTo>
                    <a:pt x="8000" y="1200"/>
                  </a:lnTo>
                  <a:lnTo>
                    <a:pt x="7600" y="6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 name="AutoShape 11"/>
            <p:cNvSpPr/>
            <p:nvPr/>
          </p:nvSpPr>
          <p:spPr bwMode="auto">
            <a:xfrm>
              <a:off x="5332508" y="2983368"/>
              <a:ext cx="810037" cy="66528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080" y="0"/>
                  </a:moveTo>
                  <a:lnTo>
                    <a:pt x="9120" y="0"/>
                  </a:lnTo>
                  <a:lnTo>
                    <a:pt x="7200" y="3240"/>
                  </a:lnTo>
                  <a:lnTo>
                    <a:pt x="5760" y="3780"/>
                  </a:lnTo>
                  <a:lnTo>
                    <a:pt x="5760" y="2700"/>
                  </a:lnTo>
                  <a:lnTo>
                    <a:pt x="4800" y="2700"/>
                  </a:lnTo>
                  <a:lnTo>
                    <a:pt x="3840" y="3780"/>
                  </a:lnTo>
                  <a:lnTo>
                    <a:pt x="1920" y="2700"/>
                  </a:lnTo>
                  <a:lnTo>
                    <a:pt x="1440" y="2160"/>
                  </a:lnTo>
                  <a:lnTo>
                    <a:pt x="480" y="1620"/>
                  </a:lnTo>
                  <a:lnTo>
                    <a:pt x="480" y="2700"/>
                  </a:lnTo>
                  <a:lnTo>
                    <a:pt x="0" y="3240"/>
                  </a:lnTo>
                  <a:lnTo>
                    <a:pt x="1920" y="3780"/>
                  </a:lnTo>
                  <a:lnTo>
                    <a:pt x="2400" y="5400"/>
                  </a:lnTo>
                  <a:lnTo>
                    <a:pt x="3360" y="5400"/>
                  </a:lnTo>
                  <a:lnTo>
                    <a:pt x="4800" y="7560"/>
                  </a:lnTo>
                  <a:lnTo>
                    <a:pt x="6240" y="7020"/>
                  </a:lnTo>
                  <a:lnTo>
                    <a:pt x="6240" y="9720"/>
                  </a:lnTo>
                  <a:lnTo>
                    <a:pt x="8160" y="12419"/>
                  </a:lnTo>
                  <a:lnTo>
                    <a:pt x="9120" y="12419"/>
                  </a:lnTo>
                  <a:lnTo>
                    <a:pt x="9600" y="11339"/>
                  </a:lnTo>
                  <a:lnTo>
                    <a:pt x="11039" y="12959"/>
                  </a:lnTo>
                  <a:lnTo>
                    <a:pt x="10080" y="14039"/>
                  </a:lnTo>
                  <a:lnTo>
                    <a:pt x="9600" y="13499"/>
                  </a:lnTo>
                  <a:lnTo>
                    <a:pt x="8640" y="12959"/>
                  </a:lnTo>
                  <a:lnTo>
                    <a:pt x="8640" y="15119"/>
                  </a:lnTo>
                  <a:lnTo>
                    <a:pt x="8160" y="16199"/>
                  </a:lnTo>
                  <a:lnTo>
                    <a:pt x="9600" y="18359"/>
                  </a:lnTo>
                  <a:lnTo>
                    <a:pt x="9600" y="19979"/>
                  </a:lnTo>
                  <a:lnTo>
                    <a:pt x="11999" y="19979"/>
                  </a:lnTo>
                  <a:lnTo>
                    <a:pt x="12959" y="21059"/>
                  </a:lnTo>
                  <a:lnTo>
                    <a:pt x="14399" y="20519"/>
                  </a:lnTo>
                  <a:lnTo>
                    <a:pt x="16319" y="21599"/>
                  </a:lnTo>
                  <a:lnTo>
                    <a:pt x="17759" y="19979"/>
                  </a:lnTo>
                  <a:lnTo>
                    <a:pt x="19199" y="17279"/>
                  </a:lnTo>
                  <a:lnTo>
                    <a:pt x="17279" y="16199"/>
                  </a:lnTo>
                  <a:lnTo>
                    <a:pt x="19199" y="15659"/>
                  </a:lnTo>
                  <a:lnTo>
                    <a:pt x="19679" y="16199"/>
                  </a:lnTo>
                  <a:lnTo>
                    <a:pt x="21599" y="15659"/>
                  </a:lnTo>
                  <a:lnTo>
                    <a:pt x="21599" y="15119"/>
                  </a:lnTo>
                  <a:lnTo>
                    <a:pt x="19199" y="13499"/>
                  </a:lnTo>
                  <a:lnTo>
                    <a:pt x="19199" y="12419"/>
                  </a:lnTo>
                  <a:lnTo>
                    <a:pt x="17279" y="11339"/>
                  </a:lnTo>
                  <a:lnTo>
                    <a:pt x="16319" y="8640"/>
                  </a:lnTo>
                  <a:lnTo>
                    <a:pt x="13919" y="4320"/>
                  </a:lnTo>
                  <a:lnTo>
                    <a:pt x="13919" y="2700"/>
                  </a:lnTo>
                  <a:lnTo>
                    <a:pt x="11519" y="2160"/>
                  </a:lnTo>
                  <a:lnTo>
                    <a:pt x="10560" y="1620"/>
                  </a:lnTo>
                  <a:lnTo>
                    <a:pt x="10080"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2" name="AutoShape 12"/>
            <p:cNvSpPr/>
            <p:nvPr/>
          </p:nvSpPr>
          <p:spPr bwMode="auto">
            <a:xfrm>
              <a:off x="6000011" y="3517254"/>
              <a:ext cx="142556" cy="11266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099" y="0"/>
                  </a:moveTo>
                  <a:lnTo>
                    <a:pt x="0" y="15428"/>
                  </a:lnTo>
                  <a:lnTo>
                    <a:pt x="8099" y="21599"/>
                  </a:lnTo>
                  <a:lnTo>
                    <a:pt x="21600" y="15428"/>
                  </a:lnTo>
                  <a:lnTo>
                    <a:pt x="21600" y="9257"/>
                  </a:lnTo>
                  <a:lnTo>
                    <a:pt x="8099"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3" name="AutoShape 13"/>
            <p:cNvSpPr/>
            <p:nvPr/>
          </p:nvSpPr>
          <p:spPr bwMode="auto">
            <a:xfrm>
              <a:off x="5638995" y="3598090"/>
              <a:ext cx="539278" cy="61639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560" y="1167"/>
                  </a:moveTo>
                  <a:lnTo>
                    <a:pt x="14400" y="0"/>
                  </a:lnTo>
                  <a:lnTo>
                    <a:pt x="12240" y="1751"/>
                  </a:lnTo>
                  <a:lnTo>
                    <a:pt x="9359" y="583"/>
                  </a:lnTo>
                  <a:lnTo>
                    <a:pt x="7199" y="1167"/>
                  </a:lnTo>
                  <a:lnTo>
                    <a:pt x="5759" y="3502"/>
                  </a:lnTo>
                  <a:lnTo>
                    <a:pt x="6479" y="5254"/>
                  </a:lnTo>
                  <a:lnTo>
                    <a:pt x="5039" y="5254"/>
                  </a:lnTo>
                  <a:lnTo>
                    <a:pt x="4319" y="4670"/>
                  </a:lnTo>
                  <a:lnTo>
                    <a:pt x="3599" y="4670"/>
                  </a:lnTo>
                  <a:lnTo>
                    <a:pt x="3599" y="8172"/>
                  </a:lnTo>
                  <a:lnTo>
                    <a:pt x="719" y="9924"/>
                  </a:lnTo>
                  <a:lnTo>
                    <a:pt x="0" y="10508"/>
                  </a:lnTo>
                  <a:lnTo>
                    <a:pt x="0" y="12843"/>
                  </a:lnTo>
                  <a:lnTo>
                    <a:pt x="2159" y="14010"/>
                  </a:lnTo>
                  <a:lnTo>
                    <a:pt x="2159" y="16929"/>
                  </a:lnTo>
                  <a:lnTo>
                    <a:pt x="4319" y="16929"/>
                  </a:lnTo>
                  <a:lnTo>
                    <a:pt x="4319" y="18097"/>
                  </a:lnTo>
                  <a:lnTo>
                    <a:pt x="5039" y="19264"/>
                  </a:lnTo>
                  <a:lnTo>
                    <a:pt x="5759" y="21016"/>
                  </a:lnTo>
                  <a:lnTo>
                    <a:pt x="7919" y="21016"/>
                  </a:lnTo>
                  <a:lnTo>
                    <a:pt x="9359" y="19264"/>
                  </a:lnTo>
                  <a:lnTo>
                    <a:pt x="10079" y="19264"/>
                  </a:lnTo>
                  <a:lnTo>
                    <a:pt x="10079" y="20432"/>
                  </a:lnTo>
                  <a:lnTo>
                    <a:pt x="10800" y="21016"/>
                  </a:lnTo>
                  <a:lnTo>
                    <a:pt x="12240" y="21016"/>
                  </a:lnTo>
                  <a:lnTo>
                    <a:pt x="12240" y="20432"/>
                  </a:lnTo>
                  <a:lnTo>
                    <a:pt x="13680" y="20432"/>
                  </a:lnTo>
                  <a:lnTo>
                    <a:pt x="13680" y="21016"/>
                  </a:lnTo>
                  <a:lnTo>
                    <a:pt x="14400" y="21600"/>
                  </a:lnTo>
                  <a:lnTo>
                    <a:pt x="15840" y="21016"/>
                  </a:lnTo>
                  <a:lnTo>
                    <a:pt x="16560" y="18681"/>
                  </a:lnTo>
                  <a:lnTo>
                    <a:pt x="16560" y="16345"/>
                  </a:lnTo>
                  <a:lnTo>
                    <a:pt x="18000" y="16345"/>
                  </a:lnTo>
                  <a:lnTo>
                    <a:pt x="18000" y="14594"/>
                  </a:lnTo>
                  <a:lnTo>
                    <a:pt x="19440" y="15762"/>
                  </a:lnTo>
                  <a:lnTo>
                    <a:pt x="20880" y="14010"/>
                  </a:lnTo>
                  <a:lnTo>
                    <a:pt x="19440" y="12843"/>
                  </a:lnTo>
                  <a:lnTo>
                    <a:pt x="19440" y="12259"/>
                  </a:lnTo>
                  <a:lnTo>
                    <a:pt x="20880" y="11675"/>
                  </a:lnTo>
                  <a:lnTo>
                    <a:pt x="20160" y="9924"/>
                  </a:lnTo>
                  <a:lnTo>
                    <a:pt x="19440" y="9340"/>
                  </a:lnTo>
                  <a:lnTo>
                    <a:pt x="21600" y="9924"/>
                  </a:lnTo>
                  <a:lnTo>
                    <a:pt x="21600" y="7589"/>
                  </a:lnTo>
                  <a:lnTo>
                    <a:pt x="19440" y="8756"/>
                  </a:lnTo>
                  <a:lnTo>
                    <a:pt x="21600" y="5837"/>
                  </a:lnTo>
                  <a:lnTo>
                    <a:pt x="18000" y="4086"/>
                  </a:lnTo>
                  <a:lnTo>
                    <a:pt x="15840" y="4086"/>
                  </a:lnTo>
                  <a:lnTo>
                    <a:pt x="14400" y="5254"/>
                  </a:lnTo>
                  <a:lnTo>
                    <a:pt x="13680" y="3502"/>
                  </a:lnTo>
                  <a:lnTo>
                    <a:pt x="16560" y="116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4" name="AutoShape 14"/>
            <p:cNvSpPr/>
            <p:nvPr/>
          </p:nvSpPr>
          <p:spPr bwMode="auto">
            <a:xfrm>
              <a:off x="5366353" y="4083099"/>
              <a:ext cx="614478" cy="7667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3286"/>
                  </a:moveTo>
                  <a:lnTo>
                    <a:pt x="21599" y="2817"/>
                  </a:lnTo>
                  <a:lnTo>
                    <a:pt x="20329" y="2817"/>
                  </a:lnTo>
                  <a:lnTo>
                    <a:pt x="20329" y="3286"/>
                  </a:lnTo>
                  <a:lnTo>
                    <a:pt x="18423" y="3286"/>
                  </a:lnTo>
                  <a:lnTo>
                    <a:pt x="18423" y="1878"/>
                  </a:lnTo>
                  <a:lnTo>
                    <a:pt x="17788" y="1878"/>
                  </a:lnTo>
                  <a:lnTo>
                    <a:pt x="16517" y="3286"/>
                  </a:lnTo>
                  <a:lnTo>
                    <a:pt x="14611" y="3286"/>
                  </a:lnTo>
                  <a:lnTo>
                    <a:pt x="13976" y="1878"/>
                  </a:lnTo>
                  <a:lnTo>
                    <a:pt x="12705" y="0"/>
                  </a:lnTo>
                  <a:lnTo>
                    <a:pt x="11435" y="0"/>
                  </a:lnTo>
                  <a:lnTo>
                    <a:pt x="11435" y="469"/>
                  </a:lnTo>
                  <a:lnTo>
                    <a:pt x="8894" y="939"/>
                  </a:lnTo>
                  <a:lnTo>
                    <a:pt x="8894" y="1878"/>
                  </a:lnTo>
                  <a:lnTo>
                    <a:pt x="6352" y="1878"/>
                  </a:lnTo>
                  <a:lnTo>
                    <a:pt x="5082" y="2817"/>
                  </a:lnTo>
                  <a:lnTo>
                    <a:pt x="5082" y="4226"/>
                  </a:lnTo>
                  <a:lnTo>
                    <a:pt x="5717" y="5165"/>
                  </a:lnTo>
                  <a:lnTo>
                    <a:pt x="3811" y="6573"/>
                  </a:lnTo>
                  <a:lnTo>
                    <a:pt x="3176" y="6573"/>
                  </a:lnTo>
                  <a:lnTo>
                    <a:pt x="2541" y="8452"/>
                  </a:lnTo>
                  <a:lnTo>
                    <a:pt x="2541" y="10330"/>
                  </a:lnTo>
                  <a:lnTo>
                    <a:pt x="1270" y="11739"/>
                  </a:lnTo>
                  <a:lnTo>
                    <a:pt x="635" y="12678"/>
                  </a:lnTo>
                  <a:lnTo>
                    <a:pt x="0" y="15026"/>
                  </a:lnTo>
                  <a:lnTo>
                    <a:pt x="635" y="15965"/>
                  </a:lnTo>
                  <a:lnTo>
                    <a:pt x="4447" y="15965"/>
                  </a:lnTo>
                  <a:lnTo>
                    <a:pt x="6352" y="19252"/>
                  </a:lnTo>
                  <a:lnTo>
                    <a:pt x="6988" y="21599"/>
                  </a:lnTo>
                  <a:lnTo>
                    <a:pt x="8894" y="19252"/>
                  </a:lnTo>
                  <a:lnTo>
                    <a:pt x="9529" y="19721"/>
                  </a:lnTo>
                  <a:lnTo>
                    <a:pt x="12070" y="17843"/>
                  </a:lnTo>
                  <a:lnTo>
                    <a:pt x="12070" y="16434"/>
                  </a:lnTo>
                  <a:lnTo>
                    <a:pt x="14611" y="15965"/>
                  </a:lnTo>
                  <a:lnTo>
                    <a:pt x="15882" y="13617"/>
                  </a:lnTo>
                  <a:lnTo>
                    <a:pt x="17152" y="13147"/>
                  </a:lnTo>
                  <a:lnTo>
                    <a:pt x="17152" y="11739"/>
                  </a:lnTo>
                  <a:lnTo>
                    <a:pt x="19058" y="11739"/>
                  </a:lnTo>
                  <a:lnTo>
                    <a:pt x="19694" y="9391"/>
                  </a:lnTo>
                  <a:lnTo>
                    <a:pt x="19058" y="7513"/>
                  </a:lnTo>
                  <a:lnTo>
                    <a:pt x="19694" y="7043"/>
                  </a:lnTo>
                  <a:lnTo>
                    <a:pt x="18423" y="6104"/>
                  </a:lnTo>
                  <a:lnTo>
                    <a:pt x="19694" y="5634"/>
                  </a:lnTo>
                  <a:lnTo>
                    <a:pt x="20329" y="6104"/>
                  </a:lnTo>
                  <a:lnTo>
                    <a:pt x="21599" y="4695"/>
                  </a:lnTo>
                  <a:lnTo>
                    <a:pt x="21599" y="328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5" name="AutoShape 15"/>
            <p:cNvSpPr/>
            <p:nvPr/>
          </p:nvSpPr>
          <p:spPr bwMode="auto">
            <a:xfrm>
              <a:off x="4426207" y="4566227"/>
              <a:ext cx="1139078"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200"/>
                  </a:moveTo>
                  <a:lnTo>
                    <a:pt x="21257" y="5400"/>
                  </a:lnTo>
                  <a:lnTo>
                    <a:pt x="20228" y="2250"/>
                  </a:lnTo>
                  <a:lnTo>
                    <a:pt x="18171" y="2250"/>
                  </a:lnTo>
                  <a:lnTo>
                    <a:pt x="17828" y="1800"/>
                  </a:lnTo>
                  <a:lnTo>
                    <a:pt x="17485" y="3150"/>
                  </a:lnTo>
                  <a:lnTo>
                    <a:pt x="16799" y="3150"/>
                  </a:lnTo>
                  <a:lnTo>
                    <a:pt x="16114" y="2250"/>
                  </a:lnTo>
                  <a:lnTo>
                    <a:pt x="13714" y="3600"/>
                  </a:lnTo>
                  <a:lnTo>
                    <a:pt x="13371" y="3150"/>
                  </a:lnTo>
                  <a:lnTo>
                    <a:pt x="14399" y="450"/>
                  </a:lnTo>
                  <a:lnTo>
                    <a:pt x="13371" y="0"/>
                  </a:lnTo>
                  <a:lnTo>
                    <a:pt x="12685" y="900"/>
                  </a:lnTo>
                  <a:lnTo>
                    <a:pt x="11999" y="0"/>
                  </a:lnTo>
                  <a:lnTo>
                    <a:pt x="11657" y="450"/>
                  </a:lnTo>
                  <a:lnTo>
                    <a:pt x="9257" y="450"/>
                  </a:lnTo>
                  <a:lnTo>
                    <a:pt x="9600" y="2250"/>
                  </a:lnTo>
                  <a:lnTo>
                    <a:pt x="8914" y="2250"/>
                  </a:lnTo>
                  <a:lnTo>
                    <a:pt x="7542" y="900"/>
                  </a:lnTo>
                  <a:lnTo>
                    <a:pt x="7200" y="1350"/>
                  </a:lnTo>
                  <a:lnTo>
                    <a:pt x="7200" y="2700"/>
                  </a:lnTo>
                  <a:lnTo>
                    <a:pt x="6171" y="2700"/>
                  </a:lnTo>
                  <a:lnTo>
                    <a:pt x="6171" y="4050"/>
                  </a:lnTo>
                  <a:lnTo>
                    <a:pt x="6514" y="4950"/>
                  </a:lnTo>
                  <a:lnTo>
                    <a:pt x="6171" y="5400"/>
                  </a:lnTo>
                  <a:lnTo>
                    <a:pt x="6171" y="6300"/>
                  </a:lnTo>
                  <a:lnTo>
                    <a:pt x="4800" y="8100"/>
                  </a:lnTo>
                  <a:lnTo>
                    <a:pt x="4800" y="9450"/>
                  </a:lnTo>
                  <a:lnTo>
                    <a:pt x="4457" y="11249"/>
                  </a:lnTo>
                  <a:lnTo>
                    <a:pt x="3085" y="12599"/>
                  </a:lnTo>
                  <a:lnTo>
                    <a:pt x="2057" y="14399"/>
                  </a:lnTo>
                  <a:lnTo>
                    <a:pt x="1371" y="15299"/>
                  </a:lnTo>
                  <a:lnTo>
                    <a:pt x="342" y="15749"/>
                  </a:lnTo>
                  <a:lnTo>
                    <a:pt x="0" y="16649"/>
                  </a:lnTo>
                  <a:lnTo>
                    <a:pt x="685" y="17099"/>
                  </a:lnTo>
                  <a:lnTo>
                    <a:pt x="342" y="17549"/>
                  </a:lnTo>
                  <a:lnTo>
                    <a:pt x="342" y="19799"/>
                  </a:lnTo>
                  <a:lnTo>
                    <a:pt x="685" y="20249"/>
                  </a:lnTo>
                  <a:lnTo>
                    <a:pt x="685" y="21599"/>
                  </a:lnTo>
                  <a:lnTo>
                    <a:pt x="2400" y="21599"/>
                  </a:lnTo>
                  <a:lnTo>
                    <a:pt x="2400" y="20249"/>
                  </a:lnTo>
                  <a:lnTo>
                    <a:pt x="1714" y="19349"/>
                  </a:lnTo>
                  <a:lnTo>
                    <a:pt x="2057" y="17549"/>
                  </a:lnTo>
                  <a:lnTo>
                    <a:pt x="3428" y="17099"/>
                  </a:lnTo>
                  <a:lnTo>
                    <a:pt x="4457" y="17099"/>
                  </a:lnTo>
                  <a:lnTo>
                    <a:pt x="6514" y="15749"/>
                  </a:lnTo>
                  <a:lnTo>
                    <a:pt x="7885" y="15749"/>
                  </a:lnTo>
                  <a:lnTo>
                    <a:pt x="8228" y="16649"/>
                  </a:lnTo>
                  <a:lnTo>
                    <a:pt x="8914" y="14849"/>
                  </a:lnTo>
                  <a:lnTo>
                    <a:pt x="10285" y="13949"/>
                  </a:lnTo>
                  <a:lnTo>
                    <a:pt x="10628" y="12599"/>
                  </a:lnTo>
                  <a:lnTo>
                    <a:pt x="11314" y="13499"/>
                  </a:lnTo>
                  <a:lnTo>
                    <a:pt x="11657" y="13499"/>
                  </a:lnTo>
                  <a:lnTo>
                    <a:pt x="11314" y="12149"/>
                  </a:lnTo>
                  <a:lnTo>
                    <a:pt x="11314" y="10350"/>
                  </a:lnTo>
                  <a:lnTo>
                    <a:pt x="11999" y="11699"/>
                  </a:lnTo>
                  <a:lnTo>
                    <a:pt x="12342" y="13049"/>
                  </a:lnTo>
                  <a:lnTo>
                    <a:pt x="14399" y="13049"/>
                  </a:lnTo>
                  <a:lnTo>
                    <a:pt x="13714" y="12149"/>
                  </a:lnTo>
                  <a:lnTo>
                    <a:pt x="14399" y="11249"/>
                  </a:lnTo>
                  <a:lnTo>
                    <a:pt x="15428" y="11699"/>
                  </a:lnTo>
                  <a:lnTo>
                    <a:pt x="16114" y="10800"/>
                  </a:lnTo>
                  <a:lnTo>
                    <a:pt x="16799" y="10800"/>
                  </a:lnTo>
                  <a:lnTo>
                    <a:pt x="16799" y="11249"/>
                  </a:lnTo>
                  <a:lnTo>
                    <a:pt x="17142" y="11249"/>
                  </a:lnTo>
                  <a:lnTo>
                    <a:pt x="17142" y="10350"/>
                  </a:lnTo>
                  <a:lnTo>
                    <a:pt x="18171" y="10800"/>
                  </a:lnTo>
                  <a:lnTo>
                    <a:pt x="19199" y="9900"/>
                  </a:lnTo>
                  <a:lnTo>
                    <a:pt x="20228" y="9450"/>
                  </a:lnTo>
                  <a:lnTo>
                    <a:pt x="20571" y="7650"/>
                  </a:lnTo>
                  <a:lnTo>
                    <a:pt x="21599" y="72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6" name="AutoShape 16"/>
            <p:cNvSpPr/>
            <p:nvPr/>
          </p:nvSpPr>
          <p:spPr bwMode="auto">
            <a:xfrm>
              <a:off x="3666569" y="4415837"/>
              <a:ext cx="1122153"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4632" y="20699"/>
                  </a:moveTo>
                  <a:lnTo>
                    <a:pt x="14980" y="19349"/>
                  </a:lnTo>
                  <a:lnTo>
                    <a:pt x="16025" y="19349"/>
                  </a:lnTo>
                  <a:lnTo>
                    <a:pt x="19161" y="15299"/>
                  </a:lnTo>
                  <a:lnTo>
                    <a:pt x="19509" y="13499"/>
                  </a:lnTo>
                  <a:lnTo>
                    <a:pt x="19509" y="12149"/>
                  </a:lnTo>
                  <a:lnTo>
                    <a:pt x="20903" y="10350"/>
                  </a:lnTo>
                  <a:lnTo>
                    <a:pt x="20903" y="9450"/>
                  </a:lnTo>
                  <a:lnTo>
                    <a:pt x="21600" y="9000"/>
                  </a:lnTo>
                  <a:lnTo>
                    <a:pt x="20903" y="8550"/>
                  </a:lnTo>
                  <a:lnTo>
                    <a:pt x="20903" y="7200"/>
                  </a:lnTo>
                  <a:lnTo>
                    <a:pt x="19858" y="7200"/>
                  </a:lnTo>
                  <a:lnTo>
                    <a:pt x="19858" y="5400"/>
                  </a:lnTo>
                  <a:lnTo>
                    <a:pt x="19161" y="5400"/>
                  </a:lnTo>
                  <a:lnTo>
                    <a:pt x="19161" y="6300"/>
                  </a:lnTo>
                  <a:lnTo>
                    <a:pt x="18464" y="6300"/>
                  </a:lnTo>
                  <a:lnTo>
                    <a:pt x="18464" y="5850"/>
                  </a:lnTo>
                  <a:lnTo>
                    <a:pt x="18812" y="3600"/>
                  </a:lnTo>
                  <a:lnTo>
                    <a:pt x="19161" y="3150"/>
                  </a:lnTo>
                  <a:lnTo>
                    <a:pt x="19161" y="900"/>
                  </a:lnTo>
                  <a:lnTo>
                    <a:pt x="18812" y="0"/>
                  </a:lnTo>
                  <a:lnTo>
                    <a:pt x="17767" y="450"/>
                  </a:lnTo>
                  <a:lnTo>
                    <a:pt x="17070" y="450"/>
                  </a:lnTo>
                  <a:lnTo>
                    <a:pt x="16374" y="1350"/>
                  </a:lnTo>
                  <a:lnTo>
                    <a:pt x="15677" y="1800"/>
                  </a:lnTo>
                  <a:lnTo>
                    <a:pt x="15677" y="1350"/>
                  </a:lnTo>
                  <a:lnTo>
                    <a:pt x="14980" y="1800"/>
                  </a:lnTo>
                  <a:lnTo>
                    <a:pt x="13935" y="1800"/>
                  </a:lnTo>
                  <a:lnTo>
                    <a:pt x="13238" y="2250"/>
                  </a:lnTo>
                  <a:lnTo>
                    <a:pt x="12541" y="3600"/>
                  </a:lnTo>
                  <a:lnTo>
                    <a:pt x="11845" y="3150"/>
                  </a:lnTo>
                  <a:lnTo>
                    <a:pt x="11496" y="4050"/>
                  </a:lnTo>
                  <a:lnTo>
                    <a:pt x="10103" y="4050"/>
                  </a:lnTo>
                  <a:lnTo>
                    <a:pt x="9754" y="5400"/>
                  </a:lnTo>
                  <a:lnTo>
                    <a:pt x="8709" y="5850"/>
                  </a:lnTo>
                  <a:lnTo>
                    <a:pt x="8012" y="4950"/>
                  </a:lnTo>
                  <a:lnTo>
                    <a:pt x="7664" y="3600"/>
                  </a:lnTo>
                  <a:lnTo>
                    <a:pt x="6967" y="4050"/>
                  </a:lnTo>
                  <a:lnTo>
                    <a:pt x="6967" y="4950"/>
                  </a:lnTo>
                  <a:lnTo>
                    <a:pt x="6270" y="4950"/>
                  </a:lnTo>
                  <a:lnTo>
                    <a:pt x="4529" y="6300"/>
                  </a:lnTo>
                  <a:lnTo>
                    <a:pt x="4180" y="7200"/>
                  </a:lnTo>
                  <a:lnTo>
                    <a:pt x="2090" y="6300"/>
                  </a:lnTo>
                  <a:lnTo>
                    <a:pt x="1393" y="6300"/>
                  </a:lnTo>
                  <a:lnTo>
                    <a:pt x="1045" y="6750"/>
                  </a:lnTo>
                  <a:lnTo>
                    <a:pt x="0" y="7200"/>
                  </a:lnTo>
                  <a:lnTo>
                    <a:pt x="0" y="8100"/>
                  </a:lnTo>
                  <a:lnTo>
                    <a:pt x="1393" y="8100"/>
                  </a:lnTo>
                  <a:lnTo>
                    <a:pt x="1741" y="9000"/>
                  </a:lnTo>
                  <a:lnTo>
                    <a:pt x="3832" y="9450"/>
                  </a:lnTo>
                  <a:lnTo>
                    <a:pt x="4180" y="9900"/>
                  </a:lnTo>
                  <a:lnTo>
                    <a:pt x="4529" y="11699"/>
                  </a:lnTo>
                  <a:lnTo>
                    <a:pt x="2787" y="11699"/>
                  </a:lnTo>
                  <a:lnTo>
                    <a:pt x="2438" y="12599"/>
                  </a:lnTo>
                  <a:lnTo>
                    <a:pt x="2787" y="13499"/>
                  </a:lnTo>
                  <a:lnTo>
                    <a:pt x="5922" y="14849"/>
                  </a:lnTo>
                  <a:lnTo>
                    <a:pt x="5922" y="15749"/>
                  </a:lnTo>
                  <a:lnTo>
                    <a:pt x="5225" y="16199"/>
                  </a:lnTo>
                  <a:lnTo>
                    <a:pt x="5922" y="17099"/>
                  </a:lnTo>
                  <a:lnTo>
                    <a:pt x="5922" y="18449"/>
                  </a:lnTo>
                  <a:lnTo>
                    <a:pt x="9058" y="20249"/>
                  </a:lnTo>
                  <a:lnTo>
                    <a:pt x="10800" y="20249"/>
                  </a:lnTo>
                  <a:lnTo>
                    <a:pt x="11148" y="20699"/>
                  </a:lnTo>
                  <a:lnTo>
                    <a:pt x="11148" y="19349"/>
                  </a:lnTo>
                  <a:lnTo>
                    <a:pt x="12541" y="19799"/>
                  </a:lnTo>
                  <a:lnTo>
                    <a:pt x="12890" y="21149"/>
                  </a:lnTo>
                  <a:lnTo>
                    <a:pt x="13587" y="21599"/>
                  </a:lnTo>
                  <a:lnTo>
                    <a:pt x="14632" y="206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7" name="AutoShape 17"/>
            <p:cNvSpPr/>
            <p:nvPr/>
          </p:nvSpPr>
          <p:spPr bwMode="auto">
            <a:xfrm>
              <a:off x="3559392" y="3966546"/>
              <a:ext cx="832588" cy="73482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817" y="21109"/>
                  </a:moveTo>
                  <a:lnTo>
                    <a:pt x="2817" y="19636"/>
                  </a:lnTo>
                  <a:lnTo>
                    <a:pt x="3756" y="18163"/>
                  </a:lnTo>
                  <a:lnTo>
                    <a:pt x="1878" y="16200"/>
                  </a:lnTo>
                  <a:lnTo>
                    <a:pt x="3286" y="13745"/>
                  </a:lnTo>
                  <a:lnTo>
                    <a:pt x="3286" y="11781"/>
                  </a:lnTo>
                  <a:lnTo>
                    <a:pt x="469" y="12272"/>
                  </a:lnTo>
                  <a:lnTo>
                    <a:pt x="469" y="9818"/>
                  </a:lnTo>
                  <a:lnTo>
                    <a:pt x="0" y="9327"/>
                  </a:lnTo>
                  <a:lnTo>
                    <a:pt x="939" y="8345"/>
                  </a:lnTo>
                  <a:lnTo>
                    <a:pt x="1878" y="8836"/>
                  </a:lnTo>
                  <a:lnTo>
                    <a:pt x="2817" y="8345"/>
                  </a:lnTo>
                  <a:lnTo>
                    <a:pt x="5634" y="8345"/>
                  </a:lnTo>
                  <a:lnTo>
                    <a:pt x="6104" y="7363"/>
                  </a:lnTo>
                  <a:lnTo>
                    <a:pt x="6573" y="6872"/>
                  </a:lnTo>
                  <a:lnTo>
                    <a:pt x="9860" y="6872"/>
                  </a:lnTo>
                  <a:lnTo>
                    <a:pt x="9391" y="4909"/>
                  </a:lnTo>
                  <a:lnTo>
                    <a:pt x="7982" y="4909"/>
                  </a:lnTo>
                  <a:lnTo>
                    <a:pt x="7513" y="3436"/>
                  </a:lnTo>
                  <a:lnTo>
                    <a:pt x="8452" y="2454"/>
                  </a:lnTo>
                  <a:lnTo>
                    <a:pt x="9860" y="2945"/>
                  </a:lnTo>
                  <a:lnTo>
                    <a:pt x="10800" y="2454"/>
                  </a:lnTo>
                  <a:lnTo>
                    <a:pt x="11269" y="3436"/>
                  </a:lnTo>
                  <a:lnTo>
                    <a:pt x="12208" y="2945"/>
                  </a:lnTo>
                  <a:lnTo>
                    <a:pt x="12208" y="1472"/>
                  </a:lnTo>
                  <a:lnTo>
                    <a:pt x="13617" y="2454"/>
                  </a:lnTo>
                  <a:lnTo>
                    <a:pt x="14086" y="490"/>
                  </a:lnTo>
                  <a:lnTo>
                    <a:pt x="14556" y="0"/>
                  </a:lnTo>
                  <a:lnTo>
                    <a:pt x="15495" y="981"/>
                  </a:lnTo>
                  <a:lnTo>
                    <a:pt x="16904" y="981"/>
                  </a:lnTo>
                  <a:lnTo>
                    <a:pt x="18313" y="4418"/>
                  </a:lnTo>
                  <a:lnTo>
                    <a:pt x="18782" y="4418"/>
                  </a:lnTo>
                  <a:lnTo>
                    <a:pt x="19252" y="5399"/>
                  </a:lnTo>
                  <a:lnTo>
                    <a:pt x="20191" y="5399"/>
                  </a:lnTo>
                  <a:lnTo>
                    <a:pt x="20660" y="4418"/>
                  </a:lnTo>
                  <a:lnTo>
                    <a:pt x="21130" y="3927"/>
                  </a:lnTo>
                  <a:lnTo>
                    <a:pt x="21599" y="5399"/>
                  </a:lnTo>
                  <a:lnTo>
                    <a:pt x="21130" y="5890"/>
                  </a:lnTo>
                  <a:lnTo>
                    <a:pt x="21130" y="7854"/>
                  </a:lnTo>
                  <a:lnTo>
                    <a:pt x="19721" y="9327"/>
                  </a:lnTo>
                  <a:lnTo>
                    <a:pt x="19721" y="10309"/>
                  </a:lnTo>
                  <a:lnTo>
                    <a:pt x="21130" y="10309"/>
                  </a:lnTo>
                  <a:lnTo>
                    <a:pt x="21599" y="11290"/>
                  </a:lnTo>
                  <a:lnTo>
                    <a:pt x="21130" y="11781"/>
                  </a:lnTo>
                  <a:lnTo>
                    <a:pt x="21130" y="14236"/>
                  </a:lnTo>
                  <a:lnTo>
                    <a:pt x="21599" y="14236"/>
                  </a:lnTo>
                  <a:lnTo>
                    <a:pt x="21599" y="15218"/>
                  </a:lnTo>
                  <a:lnTo>
                    <a:pt x="20191" y="15709"/>
                  </a:lnTo>
                  <a:lnTo>
                    <a:pt x="20191" y="17181"/>
                  </a:lnTo>
                  <a:lnTo>
                    <a:pt x="18782" y="16690"/>
                  </a:lnTo>
                  <a:lnTo>
                    <a:pt x="18313" y="17672"/>
                  </a:lnTo>
                  <a:lnTo>
                    <a:pt x="16434" y="17672"/>
                  </a:lnTo>
                  <a:lnTo>
                    <a:pt x="15965" y="19145"/>
                  </a:lnTo>
                  <a:lnTo>
                    <a:pt x="14556" y="19636"/>
                  </a:lnTo>
                  <a:lnTo>
                    <a:pt x="13617" y="18654"/>
                  </a:lnTo>
                  <a:lnTo>
                    <a:pt x="13147" y="17181"/>
                  </a:lnTo>
                  <a:lnTo>
                    <a:pt x="12208" y="17672"/>
                  </a:lnTo>
                  <a:lnTo>
                    <a:pt x="12208" y="18654"/>
                  </a:lnTo>
                  <a:lnTo>
                    <a:pt x="11269" y="18654"/>
                  </a:lnTo>
                  <a:lnTo>
                    <a:pt x="8921" y="20127"/>
                  </a:lnTo>
                  <a:lnTo>
                    <a:pt x="8452" y="21600"/>
                  </a:lnTo>
                  <a:lnTo>
                    <a:pt x="5634" y="20127"/>
                  </a:lnTo>
                  <a:lnTo>
                    <a:pt x="4695" y="20127"/>
                  </a:lnTo>
                  <a:lnTo>
                    <a:pt x="2817" y="2110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8" name="AutoShape 18"/>
            <p:cNvSpPr/>
            <p:nvPr/>
          </p:nvSpPr>
          <p:spPr bwMode="auto">
            <a:xfrm>
              <a:off x="2617366" y="3915789"/>
              <a:ext cx="1283860" cy="128187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74" y="16270"/>
                  </a:moveTo>
                  <a:lnTo>
                    <a:pt x="20078" y="15709"/>
                  </a:lnTo>
                  <a:lnTo>
                    <a:pt x="21599" y="15709"/>
                  </a:lnTo>
                  <a:lnTo>
                    <a:pt x="21295" y="14587"/>
                  </a:lnTo>
                  <a:lnTo>
                    <a:pt x="20991" y="14025"/>
                  </a:lnTo>
                  <a:lnTo>
                    <a:pt x="20078" y="14306"/>
                  </a:lnTo>
                  <a:lnTo>
                    <a:pt x="19166" y="14025"/>
                  </a:lnTo>
                  <a:lnTo>
                    <a:pt x="18861" y="13464"/>
                  </a:lnTo>
                  <a:lnTo>
                    <a:pt x="17645" y="13464"/>
                  </a:lnTo>
                  <a:lnTo>
                    <a:pt x="17645" y="12062"/>
                  </a:lnTo>
                  <a:lnTo>
                    <a:pt x="18253" y="11220"/>
                  </a:lnTo>
                  <a:lnTo>
                    <a:pt x="17036" y="10098"/>
                  </a:lnTo>
                  <a:lnTo>
                    <a:pt x="17949" y="8696"/>
                  </a:lnTo>
                  <a:lnTo>
                    <a:pt x="17949" y="7574"/>
                  </a:lnTo>
                  <a:lnTo>
                    <a:pt x="16123" y="7854"/>
                  </a:lnTo>
                  <a:lnTo>
                    <a:pt x="16123" y="6451"/>
                  </a:lnTo>
                  <a:lnTo>
                    <a:pt x="15819" y="6171"/>
                  </a:lnTo>
                  <a:lnTo>
                    <a:pt x="16428" y="5610"/>
                  </a:lnTo>
                  <a:lnTo>
                    <a:pt x="17036" y="5890"/>
                  </a:lnTo>
                  <a:lnTo>
                    <a:pt x="17645" y="5329"/>
                  </a:lnTo>
                  <a:lnTo>
                    <a:pt x="19470" y="5610"/>
                  </a:lnTo>
                  <a:lnTo>
                    <a:pt x="20078" y="4768"/>
                  </a:lnTo>
                  <a:lnTo>
                    <a:pt x="19470" y="3927"/>
                  </a:lnTo>
                  <a:lnTo>
                    <a:pt x="18557" y="4488"/>
                  </a:lnTo>
                  <a:lnTo>
                    <a:pt x="17645" y="3927"/>
                  </a:lnTo>
                  <a:lnTo>
                    <a:pt x="17645" y="2244"/>
                  </a:lnTo>
                  <a:lnTo>
                    <a:pt x="16428" y="2244"/>
                  </a:lnTo>
                  <a:lnTo>
                    <a:pt x="16123" y="3366"/>
                  </a:lnTo>
                  <a:lnTo>
                    <a:pt x="15515" y="3366"/>
                  </a:lnTo>
                  <a:lnTo>
                    <a:pt x="15515" y="4207"/>
                  </a:lnTo>
                  <a:lnTo>
                    <a:pt x="14602" y="5049"/>
                  </a:lnTo>
                  <a:lnTo>
                    <a:pt x="13994" y="5049"/>
                  </a:lnTo>
                  <a:lnTo>
                    <a:pt x="13994" y="8415"/>
                  </a:lnTo>
                  <a:lnTo>
                    <a:pt x="13081" y="8415"/>
                  </a:lnTo>
                  <a:lnTo>
                    <a:pt x="12777" y="7854"/>
                  </a:lnTo>
                  <a:lnTo>
                    <a:pt x="12169" y="8415"/>
                  </a:lnTo>
                  <a:lnTo>
                    <a:pt x="10952" y="8415"/>
                  </a:lnTo>
                  <a:lnTo>
                    <a:pt x="10952" y="8135"/>
                  </a:lnTo>
                  <a:lnTo>
                    <a:pt x="10343" y="7854"/>
                  </a:lnTo>
                  <a:lnTo>
                    <a:pt x="10343" y="6732"/>
                  </a:lnTo>
                  <a:lnTo>
                    <a:pt x="8822" y="3646"/>
                  </a:lnTo>
                  <a:lnTo>
                    <a:pt x="8214" y="3646"/>
                  </a:lnTo>
                  <a:lnTo>
                    <a:pt x="8214" y="3927"/>
                  </a:lnTo>
                  <a:lnTo>
                    <a:pt x="7605" y="3085"/>
                  </a:lnTo>
                  <a:lnTo>
                    <a:pt x="7909" y="2524"/>
                  </a:lnTo>
                  <a:lnTo>
                    <a:pt x="6692" y="1122"/>
                  </a:lnTo>
                  <a:lnTo>
                    <a:pt x="6084" y="1402"/>
                  </a:lnTo>
                  <a:lnTo>
                    <a:pt x="5780" y="2805"/>
                  </a:lnTo>
                  <a:lnTo>
                    <a:pt x="5171" y="2805"/>
                  </a:lnTo>
                  <a:lnTo>
                    <a:pt x="5171" y="0"/>
                  </a:lnTo>
                  <a:lnTo>
                    <a:pt x="4563" y="561"/>
                  </a:lnTo>
                  <a:lnTo>
                    <a:pt x="4259" y="0"/>
                  </a:lnTo>
                  <a:lnTo>
                    <a:pt x="3650" y="561"/>
                  </a:lnTo>
                  <a:lnTo>
                    <a:pt x="3650" y="1122"/>
                  </a:lnTo>
                  <a:lnTo>
                    <a:pt x="3954" y="2244"/>
                  </a:lnTo>
                  <a:lnTo>
                    <a:pt x="2738" y="2244"/>
                  </a:lnTo>
                  <a:lnTo>
                    <a:pt x="3042" y="3366"/>
                  </a:lnTo>
                  <a:lnTo>
                    <a:pt x="3042" y="3927"/>
                  </a:lnTo>
                  <a:lnTo>
                    <a:pt x="3954" y="3927"/>
                  </a:lnTo>
                  <a:lnTo>
                    <a:pt x="3954" y="5890"/>
                  </a:lnTo>
                  <a:lnTo>
                    <a:pt x="3346" y="8415"/>
                  </a:lnTo>
                  <a:lnTo>
                    <a:pt x="1521" y="9537"/>
                  </a:lnTo>
                  <a:lnTo>
                    <a:pt x="912" y="9818"/>
                  </a:lnTo>
                  <a:lnTo>
                    <a:pt x="608" y="10098"/>
                  </a:lnTo>
                  <a:lnTo>
                    <a:pt x="304" y="10940"/>
                  </a:lnTo>
                  <a:lnTo>
                    <a:pt x="304" y="12623"/>
                  </a:lnTo>
                  <a:lnTo>
                    <a:pt x="0" y="13184"/>
                  </a:lnTo>
                  <a:lnTo>
                    <a:pt x="1216" y="13184"/>
                  </a:lnTo>
                  <a:lnTo>
                    <a:pt x="1825" y="12903"/>
                  </a:lnTo>
                  <a:lnTo>
                    <a:pt x="3346" y="13184"/>
                  </a:lnTo>
                  <a:lnTo>
                    <a:pt x="3042" y="13745"/>
                  </a:lnTo>
                  <a:lnTo>
                    <a:pt x="2738" y="13745"/>
                  </a:lnTo>
                  <a:lnTo>
                    <a:pt x="3346" y="14306"/>
                  </a:lnTo>
                  <a:lnTo>
                    <a:pt x="3042" y="15148"/>
                  </a:lnTo>
                  <a:lnTo>
                    <a:pt x="3650" y="15709"/>
                  </a:lnTo>
                  <a:lnTo>
                    <a:pt x="4563" y="15709"/>
                  </a:lnTo>
                  <a:lnTo>
                    <a:pt x="4563" y="16270"/>
                  </a:lnTo>
                  <a:lnTo>
                    <a:pt x="4259" y="16550"/>
                  </a:lnTo>
                  <a:lnTo>
                    <a:pt x="4259" y="17672"/>
                  </a:lnTo>
                  <a:lnTo>
                    <a:pt x="3650" y="17672"/>
                  </a:lnTo>
                  <a:lnTo>
                    <a:pt x="3954" y="18514"/>
                  </a:lnTo>
                  <a:lnTo>
                    <a:pt x="5476" y="18514"/>
                  </a:lnTo>
                  <a:lnTo>
                    <a:pt x="5476" y="19636"/>
                  </a:lnTo>
                  <a:lnTo>
                    <a:pt x="6084" y="19916"/>
                  </a:lnTo>
                  <a:lnTo>
                    <a:pt x="7605" y="20197"/>
                  </a:lnTo>
                  <a:lnTo>
                    <a:pt x="8214" y="19636"/>
                  </a:lnTo>
                  <a:lnTo>
                    <a:pt x="8518" y="19916"/>
                  </a:lnTo>
                  <a:lnTo>
                    <a:pt x="8214" y="20758"/>
                  </a:lnTo>
                  <a:lnTo>
                    <a:pt x="10039" y="21600"/>
                  </a:lnTo>
                  <a:lnTo>
                    <a:pt x="10039" y="18233"/>
                  </a:lnTo>
                  <a:lnTo>
                    <a:pt x="10343" y="17953"/>
                  </a:lnTo>
                  <a:lnTo>
                    <a:pt x="12169" y="17953"/>
                  </a:lnTo>
                  <a:lnTo>
                    <a:pt x="12473" y="17672"/>
                  </a:lnTo>
                  <a:lnTo>
                    <a:pt x="13081" y="17672"/>
                  </a:lnTo>
                  <a:lnTo>
                    <a:pt x="13385" y="17953"/>
                  </a:lnTo>
                  <a:lnTo>
                    <a:pt x="14298" y="17672"/>
                  </a:lnTo>
                  <a:lnTo>
                    <a:pt x="14602" y="17953"/>
                  </a:lnTo>
                  <a:lnTo>
                    <a:pt x="14907" y="17672"/>
                  </a:lnTo>
                  <a:lnTo>
                    <a:pt x="15819" y="18233"/>
                  </a:lnTo>
                  <a:lnTo>
                    <a:pt x="15819" y="17672"/>
                  </a:lnTo>
                  <a:lnTo>
                    <a:pt x="16732" y="17672"/>
                  </a:lnTo>
                  <a:lnTo>
                    <a:pt x="18253" y="17392"/>
                  </a:lnTo>
                  <a:lnTo>
                    <a:pt x="18557" y="16550"/>
                  </a:lnTo>
                  <a:lnTo>
                    <a:pt x="19166" y="16270"/>
                  </a:lnTo>
                  <a:lnTo>
                    <a:pt x="19774" y="1627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9" name="AutoShape 19"/>
            <p:cNvSpPr/>
            <p:nvPr/>
          </p:nvSpPr>
          <p:spPr bwMode="auto">
            <a:xfrm>
              <a:off x="216233" y="2430684"/>
              <a:ext cx="2731684" cy="16334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456" y="19616"/>
                  </a:moveTo>
                  <a:lnTo>
                    <a:pt x="21170" y="20057"/>
                  </a:lnTo>
                  <a:lnTo>
                    <a:pt x="21027" y="19616"/>
                  </a:lnTo>
                  <a:lnTo>
                    <a:pt x="20741" y="20057"/>
                  </a:lnTo>
                  <a:lnTo>
                    <a:pt x="20884" y="21379"/>
                  </a:lnTo>
                  <a:lnTo>
                    <a:pt x="20741" y="21599"/>
                  </a:lnTo>
                  <a:lnTo>
                    <a:pt x="20312" y="21379"/>
                  </a:lnTo>
                  <a:lnTo>
                    <a:pt x="19883" y="20938"/>
                  </a:lnTo>
                  <a:lnTo>
                    <a:pt x="19883" y="20497"/>
                  </a:lnTo>
                  <a:lnTo>
                    <a:pt x="19454" y="20718"/>
                  </a:lnTo>
                  <a:lnTo>
                    <a:pt x="18309" y="20057"/>
                  </a:lnTo>
                  <a:lnTo>
                    <a:pt x="18309" y="19836"/>
                  </a:lnTo>
                  <a:lnTo>
                    <a:pt x="18596" y="19616"/>
                  </a:lnTo>
                  <a:lnTo>
                    <a:pt x="18596" y="19175"/>
                  </a:lnTo>
                  <a:lnTo>
                    <a:pt x="18309" y="18955"/>
                  </a:lnTo>
                  <a:lnTo>
                    <a:pt x="18452" y="18734"/>
                  </a:lnTo>
                  <a:lnTo>
                    <a:pt x="18166" y="18073"/>
                  </a:lnTo>
                  <a:lnTo>
                    <a:pt x="17594" y="18514"/>
                  </a:lnTo>
                  <a:lnTo>
                    <a:pt x="17451" y="18734"/>
                  </a:lnTo>
                  <a:lnTo>
                    <a:pt x="17165" y="18734"/>
                  </a:lnTo>
                  <a:lnTo>
                    <a:pt x="16593" y="17853"/>
                  </a:lnTo>
                  <a:lnTo>
                    <a:pt x="15449" y="19175"/>
                  </a:lnTo>
                  <a:lnTo>
                    <a:pt x="14876" y="19175"/>
                  </a:lnTo>
                  <a:lnTo>
                    <a:pt x="14733" y="19836"/>
                  </a:lnTo>
                  <a:lnTo>
                    <a:pt x="14447" y="19836"/>
                  </a:lnTo>
                  <a:lnTo>
                    <a:pt x="13589" y="20497"/>
                  </a:lnTo>
                  <a:lnTo>
                    <a:pt x="13017" y="20277"/>
                  </a:lnTo>
                  <a:lnTo>
                    <a:pt x="12731" y="19616"/>
                  </a:lnTo>
                  <a:lnTo>
                    <a:pt x="11729" y="19616"/>
                  </a:lnTo>
                  <a:lnTo>
                    <a:pt x="11872" y="18955"/>
                  </a:lnTo>
                  <a:lnTo>
                    <a:pt x="11300" y="18734"/>
                  </a:lnTo>
                  <a:lnTo>
                    <a:pt x="10728" y="18734"/>
                  </a:lnTo>
                  <a:lnTo>
                    <a:pt x="10442" y="19395"/>
                  </a:lnTo>
                  <a:lnTo>
                    <a:pt x="9870" y="20057"/>
                  </a:lnTo>
                  <a:lnTo>
                    <a:pt x="9584" y="20057"/>
                  </a:lnTo>
                  <a:lnTo>
                    <a:pt x="9727" y="18734"/>
                  </a:lnTo>
                  <a:lnTo>
                    <a:pt x="8153" y="18514"/>
                  </a:lnTo>
                  <a:lnTo>
                    <a:pt x="7581" y="17632"/>
                  </a:lnTo>
                  <a:lnTo>
                    <a:pt x="7295" y="17632"/>
                  </a:lnTo>
                  <a:lnTo>
                    <a:pt x="7009" y="17853"/>
                  </a:lnTo>
                  <a:lnTo>
                    <a:pt x="6437" y="17191"/>
                  </a:lnTo>
                  <a:lnTo>
                    <a:pt x="6007" y="16530"/>
                  </a:lnTo>
                  <a:lnTo>
                    <a:pt x="5721" y="16310"/>
                  </a:lnTo>
                  <a:lnTo>
                    <a:pt x="5006" y="14987"/>
                  </a:lnTo>
                  <a:lnTo>
                    <a:pt x="4863" y="14326"/>
                  </a:lnTo>
                  <a:lnTo>
                    <a:pt x="4720" y="14106"/>
                  </a:lnTo>
                  <a:lnTo>
                    <a:pt x="4434" y="14106"/>
                  </a:lnTo>
                  <a:lnTo>
                    <a:pt x="4005" y="12783"/>
                  </a:lnTo>
                  <a:lnTo>
                    <a:pt x="3719" y="12563"/>
                  </a:lnTo>
                  <a:lnTo>
                    <a:pt x="3433" y="11681"/>
                  </a:lnTo>
                  <a:lnTo>
                    <a:pt x="2860" y="10579"/>
                  </a:lnTo>
                  <a:lnTo>
                    <a:pt x="2574" y="10579"/>
                  </a:lnTo>
                  <a:lnTo>
                    <a:pt x="2145" y="11240"/>
                  </a:lnTo>
                  <a:lnTo>
                    <a:pt x="1716" y="10359"/>
                  </a:lnTo>
                  <a:lnTo>
                    <a:pt x="1144" y="9036"/>
                  </a:lnTo>
                  <a:lnTo>
                    <a:pt x="715" y="8375"/>
                  </a:lnTo>
                  <a:lnTo>
                    <a:pt x="572" y="7493"/>
                  </a:lnTo>
                  <a:lnTo>
                    <a:pt x="143" y="7714"/>
                  </a:lnTo>
                  <a:lnTo>
                    <a:pt x="0" y="7053"/>
                  </a:lnTo>
                  <a:lnTo>
                    <a:pt x="143" y="6832"/>
                  </a:lnTo>
                  <a:lnTo>
                    <a:pt x="286" y="4848"/>
                  </a:lnTo>
                  <a:lnTo>
                    <a:pt x="572" y="4628"/>
                  </a:lnTo>
                  <a:lnTo>
                    <a:pt x="858" y="5289"/>
                  </a:lnTo>
                  <a:lnTo>
                    <a:pt x="1144" y="5069"/>
                  </a:lnTo>
                  <a:lnTo>
                    <a:pt x="1430" y="5069"/>
                  </a:lnTo>
                  <a:lnTo>
                    <a:pt x="1287" y="3967"/>
                  </a:lnTo>
                  <a:lnTo>
                    <a:pt x="1430" y="3526"/>
                  </a:lnTo>
                  <a:lnTo>
                    <a:pt x="1001" y="3306"/>
                  </a:lnTo>
                  <a:lnTo>
                    <a:pt x="1001" y="2644"/>
                  </a:lnTo>
                  <a:lnTo>
                    <a:pt x="1144" y="1542"/>
                  </a:lnTo>
                  <a:lnTo>
                    <a:pt x="1430" y="1322"/>
                  </a:lnTo>
                  <a:lnTo>
                    <a:pt x="2145" y="1542"/>
                  </a:lnTo>
                  <a:lnTo>
                    <a:pt x="2717" y="1102"/>
                  </a:lnTo>
                  <a:lnTo>
                    <a:pt x="3147" y="0"/>
                  </a:lnTo>
                  <a:lnTo>
                    <a:pt x="3719" y="220"/>
                  </a:lnTo>
                  <a:lnTo>
                    <a:pt x="4863" y="881"/>
                  </a:lnTo>
                  <a:lnTo>
                    <a:pt x="5149" y="440"/>
                  </a:lnTo>
                  <a:lnTo>
                    <a:pt x="6007" y="661"/>
                  </a:lnTo>
                  <a:lnTo>
                    <a:pt x="6150" y="1542"/>
                  </a:lnTo>
                  <a:lnTo>
                    <a:pt x="7295" y="1983"/>
                  </a:lnTo>
                  <a:lnTo>
                    <a:pt x="7724" y="1542"/>
                  </a:lnTo>
                  <a:lnTo>
                    <a:pt x="9011" y="1542"/>
                  </a:lnTo>
                  <a:lnTo>
                    <a:pt x="9441" y="1102"/>
                  </a:lnTo>
                  <a:lnTo>
                    <a:pt x="11443" y="881"/>
                  </a:lnTo>
                  <a:lnTo>
                    <a:pt x="11872" y="1542"/>
                  </a:lnTo>
                  <a:lnTo>
                    <a:pt x="12445" y="1763"/>
                  </a:lnTo>
                  <a:lnTo>
                    <a:pt x="12731" y="1983"/>
                  </a:lnTo>
                  <a:lnTo>
                    <a:pt x="12874" y="2424"/>
                  </a:lnTo>
                  <a:lnTo>
                    <a:pt x="12588" y="2644"/>
                  </a:lnTo>
                  <a:lnTo>
                    <a:pt x="13017" y="2865"/>
                  </a:lnTo>
                  <a:lnTo>
                    <a:pt x="13017" y="3746"/>
                  </a:lnTo>
                  <a:lnTo>
                    <a:pt x="12588" y="4628"/>
                  </a:lnTo>
                  <a:lnTo>
                    <a:pt x="12731" y="5069"/>
                  </a:lnTo>
                  <a:lnTo>
                    <a:pt x="12588" y="6391"/>
                  </a:lnTo>
                  <a:lnTo>
                    <a:pt x="12445" y="6832"/>
                  </a:lnTo>
                  <a:lnTo>
                    <a:pt x="12731" y="8155"/>
                  </a:lnTo>
                  <a:lnTo>
                    <a:pt x="13160" y="8816"/>
                  </a:lnTo>
                  <a:lnTo>
                    <a:pt x="14018" y="8816"/>
                  </a:lnTo>
                  <a:lnTo>
                    <a:pt x="14876" y="10138"/>
                  </a:lnTo>
                  <a:lnTo>
                    <a:pt x="15449" y="10359"/>
                  </a:lnTo>
                  <a:lnTo>
                    <a:pt x="16736" y="11461"/>
                  </a:lnTo>
                  <a:lnTo>
                    <a:pt x="17308" y="11020"/>
                  </a:lnTo>
                  <a:lnTo>
                    <a:pt x="18166" y="12342"/>
                  </a:lnTo>
                  <a:lnTo>
                    <a:pt x="18023" y="13224"/>
                  </a:lnTo>
                  <a:lnTo>
                    <a:pt x="18596" y="13224"/>
                  </a:lnTo>
                  <a:lnTo>
                    <a:pt x="18596" y="13665"/>
                  </a:lnTo>
                  <a:lnTo>
                    <a:pt x="19025" y="13665"/>
                  </a:lnTo>
                  <a:lnTo>
                    <a:pt x="18882" y="13004"/>
                  </a:lnTo>
                  <a:lnTo>
                    <a:pt x="19168" y="13004"/>
                  </a:lnTo>
                  <a:lnTo>
                    <a:pt x="19311" y="13224"/>
                  </a:lnTo>
                  <a:lnTo>
                    <a:pt x="19597" y="13224"/>
                  </a:lnTo>
                  <a:lnTo>
                    <a:pt x="19597" y="12783"/>
                  </a:lnTo>
                  <a:lnTo>
                    <a:pt x="20026" y="12783"/>
                  </a:lnTo>
                  <a:lnTo>
                    <a:pt x="20312" y="12122"/>
                  </a:lnTo>
                  <a:lnTo>
                    <a:pt x="20598" y="11902"/>
                  </a:lnTo>
                  <a:lnTo>
                    <a:pt x="21027" y="12563"/>
                  </a:lnTo>
                  <a:lnTo>
                    <a:pt x="21027" y="13224"/>
                  </a:lnTo>
                  <a:lnTo>
                    <a:pt x="21600" y="14767"/>
                  </a:lnTo>
                  <a:lnTo>
                    <a:pt x="21313" y="14987"/>
                  </a:lnTo>
                  <a:lnTo>
                    <a:pt x="21600" y="15869"/>
                  </a:lnTo>
                  <a:lnTo>
                    <a:pt x="21600" y="16751"/>
                  </a:lnTo>
                  <a:lnTo>
                    <a:pt x="21456" y="1961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0" name="AutoShape 20"/>
            <p:cNvSpPr/>
            <p:nvPr/>
          </p:nvSpPr>
          <p:spPr bwMode="auto">
            <a:xfrm>
              <a:off x="2784711" y="3099921"/>
              <a:ext cx="1714453" cy="131571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81" y="16405"/>
                  </a:moveTo>
                  <a:lnTo>
                    <a:pt x="19781" y="16678"/>
                  </a:lnTo>
                  <a:lnTo>
                    <a:pt x="19553" y="17225"/>
                  </a:lnTo>
                  <a:lnTo>
                    <a:pt x="19098" y="17225"/>
                  </a:lnTo>
                  <a:lnTo>
                    <a:pt x="18871" y="16678"/>
                  </a:lnTo>
                  <a:lnTo>
                    <a:pt x="18644" y="16678"/>
                  </a:lnTo>
                  <a:lnTo>
                    <a:pt x="17962" y="14764"/>
                  </a:lnTo>
                  <a:lnTo>
                    <a:pt x="17279" y="14764"/>
                  </a:lnTo>
                  <a:lnTo>
                    <a:pt x="16825" y="14217"/>
                  </a:lnTo>
                  <a:lnTo>
                    <a:pt x="16597" y="14491"/>
                  </a:lnTo>
                  <a:lnTo>
                    <a:pt x="16370" y="15584"/>
                  </a:lnTo>
                  <a:lnTo>
                    <a:pt x="15688" y="15037"/>
                  </a:lnTo>
                  <a:lnTo>
                    <a:pt x="15688" y="15858"/>
                  </a:lnTo>
                  <a:lnTo>
                    <a:pt x="15233" y="16131"/>
                  </a:lnTo>
                  <a:lnTo>
                    <a:pt x="15006" y="15858"/>
                  </a:lnTo>
                  <a:lnTo>
                    <a:pt x="14551" y="15858"/>
                  </a:lnTo>
                  <a:lnTo>
                    <a:pt x="13869" y="15584"/>
                  </a:lnTo>
                  <a:lnTo>
                    <a:pt x="13414" y="16131"/>
                  </a:lnTo>
                  <a:lnTo>
                    <a:pt x="13642" y="16951"/>
                  </a:lnTo>
                  <a:lnTo>
                    <a:pt x="14324" y="16951"/>
                  </a:lnTo>
                  <a:lnTo>
                    <a:pt x="14551" y="18045"/>
                  </a:lnTo>
                  <a:lnTo>
                    <a:pt x="12959" y="18045"/>
                  </a:lnTo>
                  <a:lnTo>
                    <a:pt x="12505" y="17225"/>
                  </a:lnTo>
                  <a:lnTo>
                    <a:pt x="11823" y="17772"/>
                  </a:lnTo>
                  <a:lnTo>
                    <a:pt x="11141" y="17225"/>
                  </a:lnTo>
                  <a:lnTo>
                    <a:pt x="11141" y="15584"/>
                  </a:lnTo>
                  <a:lnTo>
                    <a:pt x="10231" y="15584"/>
                  </a:lnTo>
                  <a:lnTo>
                    <a:pt x="10231" y="16678"/>
                  </a:lnTo>
                  <a:lnTo>
                    <a:pt x="9549" y="16951"/>
                  </a:lnTo>
                  <a:lnTo>
                    <a:pt x="9549" y="17225"/>
                  </a:lnTo>
                  <a:lnTo>
                    <a:pt x="8867" y="18318"/>
                  </a:lnTo>
                  <a:lnTo>
                    <a:pt x="8412" y="18318"/>
                  </a:lnTo>
                  <a:lnTo>
                    <a:pt x="8412" y="21599"/>
                  </a:lnTo>
                  <a:lnTo>
                    <a:pt x="7730" y="21599"/>
                  </a:lnTo>
                  <a:lnTo>
                    <a:pt x="7503" y="21053"/>
                  </a:lnTo>
                  <a:lnTo>
                    <a:pt x="7048" y="21599"/>
                  </a:lnTo>
                  <a:lnTo>
                    <a:pt x="6138" y="21599"/>
                  </a:lnTo>
                  <a:lnTo>
                    <a:pt x="6138" y="21326"/>
                  </a:lnTo>
                  <a:lnTo>
                    <a:pt x="5684" y="21053"/>
                  </a:lnTo>
                  <a:lnTo>
                    <a:pt x="5684" y="19686"/>
                  </a:lnTo>
                  <a:lnTo>
                    <a:pt x="4547" y="16951"/>
                  </a:lnTo>
                  <a:lnTo>
                    <a:pt x="4092" y="16951"/>
                  </a:lnTo>
                  <a:lnTo>
                    <a:pt x="4092" y="17225"/>
                  </a:lnTo>
                  <a:lnTo>
                    <a:pt x="3637" y="16405"/>
                  </a:lnTo>
                  <a:lnTo>
                    <a:pt x="3865" y="16131"/>
                  </a:lnTo>
                  <a:lnTo>
                    <a:pt x="2955" y="14491"/>
                  </a:lnTo>
                  <a:lnTo>
                    <a:pt x="2501" y="14764"/>
                  </a:lnTo>
                  <a:lnTo>
                    <a:pt x="2273" y="15858"/>
                  </a:lnTo>
                  <a:lnTo>
                    <a:pt x="1818" y="16131"/>
                  </a:lnTo>
                  <a:lnTo>
                    <a:pt x="2046" y="8475"/>
                  </a:lnTo>
                  <a:lnTo>
                    <a:pt x="1591" y="7655"/>
                  </a:lnTo>
                  <a:lnTo>
                    <a:pt x="2046" y="7382"/>
                  </a:lnTo>
                  <a:lnTo>
                    <a:pt x="1136" y="5468"/>
                  </a:lnTo>
                  <a:lnTo>
                    <a:pt x="1136" y="4648"/>
                  </a:lnTo>
                  <a:lnTo>
                    <a:pt x="454" y="3827"/>
                  </a:lnTo>
                  <a:lnTo>
                    <a:pt x="0" y="3554"/>
                  </a:lnTo>
                  <a:lnTo>
                    <a:pt x="0" y="3281"/>
                  </a:lnTo>
                  <a:lnTo>
                    <a:pt x="227" y="2187"/>
                  </a:lnTo>
                  <a:lnTo>
                    <a:pt x="682" y="1640"/>
                  </a:lnTo>
                  <a:lnTo>
                    <a:pt x="454" y="1093"/>
                  </a:lnTo>
                  <a:lnTo>
                    <a:pt x="454" y="0"/>
                  </a:lnTo>
                  <a:lnTo>
                    <a:pt x="909" y="0"/>
                  </a:lnTo>
                  <a:lnTo>
                    <a:pt x="1136" y="546"/>
                  </a:lnTo>
                  <a:lnTo>
                    <a:pt x="1818" y="546"/>
                  </a:lnTo>
                  <a:lnTo>
                    <a:pt x="2501" y="1367"/>
                  </a:lnTo>
                  <a:lnTo>
                    <a:pt x="2501" y="2734"/>
                  </a:lnTo>
                  <a:lnTo>
                    <a:pt x="2955" y="2734"/>
                  </a:lnTo>
                  <a:lnTo>
                    <a:pt x="3637" y="4101"/>
                  </a:lnTo>
                  <a:lnTo>
                    <a:pt x="4320" y="3827"/>
                  </a:lnTo>
                  <a:lnTo>
                    <a:pt x="4320" y="3554"/>
                  </a:lnTo>
                  <a:lnTo>
                    <a:pt x="5002" y="4374"/>
                  </a:lnTo>
                  <a:lnTo>
                    <a:pt x="6138" y="4374"/>
                  </a:lnTo>
                  <a:lnTo>
                    <a:pt x="6366" y="3281"/>
                  </a:lnTo>
                  <a:lnTo>
                    <a:pt x="7275" y="3007"/>
                  </a:lnTo>
                  <a:lnTo>
                    <a:pt x="8185" y="3281"/>
                  </a:lnTo>
                  <a:lnTo>
                    <a:pt x="8640" y="2460"/>
                  </a:lnTo>
                  <a:lnTo>
                    <a:pt x="8412" y="1367"/>
                  </a:lnTo>
                  <a:lnTo>
                    <a:pt x="8412" y="1093"/>
                  </a:lnTo>
                  <a:lnTo>
                    <a:pt x="9094" y="1093"/>
                  </a:lnTo>
                  <a:lnTo>
                    <a:pt x="9549" y="820"/>
                  </a:lnTo>
                  <a:lnTo>
                    <a:pt x="9776" y="1640"/>
                  </a:lnTo>
                  <a:lnTo>
                    <a:pt x="10913" y="2460"/>
                  </a:lnTo>
                  <a:lnTo>
                    <a:pt x="11368" y="2460"/>
                  </a:lnTo>
                  <a:lnTo>
                    <a:pt x="11368" y="3007"/>
                  </a:lnTo>
                  <a:lnTo>
                    <a:pt x="11823" y="4648"/>
                  </a:lnTo>
                  <a:lnTo>
                    <a:pt x="12277" y="5194"/>
                  </a:lnTo>
                  <a:lnTo>
                    <a:pt x="13414" y="5468"/>
                  </a:lnTo>
                  <a:lnTo>
                    <a:pt x="14096" y="4374"/>
                  </a:lnTo>
                  <a:lnTo>
                    <a:pt x="14551" y="4648"/>
                  </a:lnTo>
                  <a:lnTo>
                    <a:pt x="14778" y="5194"/>
                  </a:lnTo>
                  <a:lnTo>
                    <a:pt x="15688" y="4921"/>
                  </a:lnTo>
                  <a:lnTo>
                    <a:pt x="16825" y="6015"/>
                  </a:lnTo>
                  <a:lnTo>
                    <a:pt x="18644" y="6562"/>
                  </a:lnTo>
                  <a:lnTo>
                    <a:pt x="20008" y="7655"/>
                  </a:lnTo>
                  <a:lnTo>
                    <a:pt x="20690" y="7929"/>
                  </a:lnTo>
                  <a:lnTo>
                    <a:pt x="21599" y="8749"/>
                  </a:lnTo>
                  <a:lnTo>
                    <a:pt x="21599" y="10116"/>
                  </a:lnTo>
                  <a:lnTo>
                    <a:pt x="21145" y="10116"/>
                  </a:lnTo>
                  <a:lnTo>
                    <a:pt x="20235" y="10663"/>
                  </a:lnTo>
                  <a:lnTo>
                    <a:pt x="18871" y="10663"/>
                  </a:lnTo>
                  <a:lnTo>
                    <a:pt x="18416" y="11210"/>
                  </a:lnTo>
                  <a:lnTo>
                    <a:pt x="18416" y="11483"/>
                  </a:lnTo>
                  <a:lnTo>
                    <a:pt x="18644" y="12030"/>
                  </a:lnTo>
                  <a:lnTo>
                    <a:pt x="18644" y="12303"/>
                  </a:lnTo>
                  <a:lnTo>
                    <a:pt x="18416" y="12850"/>
                  </a:lnTo>
                  <a:lnTo>
                    <a:pt x="18644" y="12850"/>
                  </a:lnTo>
                  <a:lnTo>
                    <a:pt x="19781" y="14491"/>
                  </a:lnTo>
                  <a:lnTo>
                    <a:pt x="20008" y="15584"/>
                  </a:lnTo>
                  <a:lnTo>
                    <a:pt x="19781" y="1640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1" name="AutoShape 21"/>
            <p:cNvSpPr/>
            <p:nvPr/>
          </p:nvSpPr>
          <p:spPr bwMode="auto">
            <a:xfrm>
              <a:off x="1790038" y="2182540"/>
              <a:ext cx="1770857" cy="12837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95" y="18514"/>
                  </a:moveTo>
                  <a:lnTo>
                    <a:pt x="18514" y="18794"/>
                  </a:lnTo>
                  <a:lnTo>
                    <a:pt x="18073" y="19916"/>
                  </a:lnTo>
                  <a:lnTo>
                    <a:pt x="16971" y="19916"/>
                  </a:lnTo>
                  <a:lnTo>
                    <a:pt x="16751" y="19355"/>
                  </a:lnTo>
                  <a:lnTo>
                    <a:pt x="16310" y="19075"/>
                  </a:lnTo>
                  <a:lnTo>
                    <a:pt x="16310" y="19355"/>
                  </a:lnTo>
                  <a:lnTo>
                    <a:pt x="15648" y="19636"/>
                  </a:lnTo>
                  <a:lnTo>
                    <a:pt x="14987" y="18233"/>
                  </a:lnTo>
                  <a:lnTo>
                    <a:pt x="14546" y="18233"/>
                  </a:lnTo>
                  <a:lnTo>
                    <a:pt x="14546" y="16831"/>
                  </a:lnTo>
                  <a:lnTo>
                    <a:pt x="13885" y="15989"/>
                  </a:lnTo>
                  <a:lnTo>
                    <a:pt x="13444" y="15989"/>
                  </a:lnTo>
                  <a:lnTo>
                    <a:pt x="13004" y="15428"/>
                  </a:lnTo>
                  <a:lnTo>
                    <a:pt x="12563" y="15428"/>
                  </a:lnTo>
                  <a:lnTo>
                    <a:pt x="12563" y="16550"/>
                  </a:lnTo>
                  <a:lnTo>
                    <a:pt x="12783" y="16831"/>
                  </a:lnTo>
                  <a:lnTo>
                    <a:pt x="12342" y="17392"/>
                  </a:lnTo>
                  <a:lnTo>
                    <a:pt x="12122" y="18794"/>
                  </a:lnTo>
                  <a:lnTo>
                    <a:pt x="12342" y="19355"/>
                  </a:lnTo>
                  <a:lnTo>
                    <a:pt x="12563" y="19355"/>
                  </a:lnTo>
                  <a:lnTo>
                    <a:pt x="12122" y="19636"/>
                  </a:lnTo>
                  <a:lnTo>
                    <a:pt x="11681" y="20477"/>
                  </a:lnTo>
                  <a:lnTo>
                    <a:pt x="11020" y="20477"/>
                  </a:lnTo>
                  <a:lnTo>
                    <a:pt x="11020" y="21038"/>
                  </a:lnTo>
                  <a:lnTo>
                    <a:pt x="10579" y="21319"/>
                  </a:lnTo>
                  <a:lnTo>
                    <a:pt x="10359" y="20758"/>
                  </a:lnTo>
                  <a:lnTo>
                    <a:pt x="9918" y="20758"/>
                  </a:lnTo>
                  <a:lnTo>
                    <a:pt x="10138" y="21319"/>
                  </a:lnTo>
                  <a:lnTo>
                    <a:pt x="9697" y="21600"/>
                  </a:lnTo>
                  <a:lnTo>
                    <a:pt x="9257" y="21038"/>
                  </a:lnTo>
                  <a:lnTo>
                    <a:pt x="8595" y="21038"/>
                  </a:lnTo>
                  <a:lnTo>
                    <a:pt x="8816" y="19916"/>
                  </a:lnTo>
                  <a:lnTo>
                    <a:pt x="7273" y="18233"/>
                  </a:lnTo>
                  <a:lnTo>
                    <a:pt x="6391" y="18794"/>
                  </a:lnTo>
                  <a:lnTo>
                    <a:pt x="4628" y="17392"/>
                  </a:lnTo>
                  <a:lnTo>
                    <a:pt x="3746" y="17392"/>
                  </a:lnTo>
                  <a:lnTo>
                    <a:pt x="2424" y="15428"/>
                  </a:lnTo>
                  <a:lnTo>
                    <a:pt x="1102" y="15428"/>
                  </a:lnTo>
                  <a:lnTo>
                    <a:pt x="440" y="14587"/>
                  </a:lnTo>
                  <a:lnTo>
                    <a:pt x="0" y="12903"/>
                  </a:lnTo>
                  <a:lnTo>
                    <a:pt x="220" y="12342"/>
                  </a:lnTo>
                  <a:lnTo>
                    <a:pt x="440" y="10659"/>
                  </a:lnTo>
                  <a:lnTo>
                    <a:pt x="220" y="9818"/>
                  </a:lnTo>
                  <a:lnTo>
                    <a:pt x="881" y="8696"/>
                  </a:lnTo>
                  <a:lnTo>
                    <a:pt x="881" y="7854"/>
                  </a:lnTo>
                  <a:lnTo>
                    <a:pt x="220" y="7574"/>
                  </a:lnTo>
                  <a:lnTo>
                    <a:pt x="440" y="7293"/>
                  </a:lnTo>
                  <a:lnTo>
                    <a:pt x="1322" y="7293"/>
                  </a:lnTo>
                  <a:lnTo>
                    <a:pt x="1542" y="7012"/>
                  </a:lnTo>
                  <a:lnTo>
                    <a:pt x="2865" y="7854"/>
                  </a:lnTo>
                  <a:lnTo>
                    <a:pt x="2865" y="6732"/>
                  </a:lnTo>
                  <a:lnTo>
                    <a:pt x="2644" y="6451"/>
                  </a:lnTo>
                  <a:lnTo>
                    <a:pt x="2644" y="5610"/>
                  </a:lnTo>
                  <a:lnTo>
                    <a:pt x="3526" y="4768"/>
                  </a:lnTo>
                  <a:lnTo>
                    <a:pt x="3306" y="3927"/>
                  </a:lnTo>
                  <a:lnTo>
                    <a:pt x="2424" y="2524"/>
                  </a:lnTo>
                  <a:lnTo>
                    <a:pt x="2644" y="1122"/>
                  </a:lnTo>
                  <a:lnTo>
                    <a:pt x="4187" y="561"/>
                  </a:lnTo>
                  <a:lnTo>
                    <a:pt x="7053" y="280"/>
                  </a:lnTo>
                  <a:lnTo>
                    <a:pt x="7934" y="0"/>
                  </a:lnTo>
                  <a:lnTo>
                    <a:pt x="9477" y="841"/>
                  </a:lnTo>
                  <a:lnTo>
                    <a:pt x="10579" y="1402"/>
                  </a:lnTo>
                  <a:lnTo>
                    <a:pt x="11681" y="2244"/>
                  </a:lnTo>
                  <a:lnTo>
                    <a:pt x="12563" y="3646"/>
                  </a:lnTo>
                  <a:lnTo>
                    <a:pt x="13004" y="1963"/>
                  </a:lnTo>
                  <a:lnTo>
                    <a:pt x="13004" y="1683"/>
                  </a:lnTo>
                  <a:lnTo>
                    <a:pt x="13885" y="2244"/>
                  </a:lnTo>
                  <a:lnTo>
                    <a:pt x="14546" y="2524"/>
                  </a:lnTo>
                  <a:lnTo>
                    <a:pt x="16089" y="2244"/>
                  </a:lnTo>
                  <a:lnTo>
                    <a:pt x="16310" y="3366"/>
                  </a:lnTo>
                  <a:lnTo>
                    <a:pt x="17632" y="4488"/>
                  </a:lnTo>
                  <a:lnTo>
                    <a:pt x="18073" y="4207"/>
                  </a:lnTo>
                  <a:lnTo>
                    <a:pt x="20057" y="6732"/>
                  </a:lnTo>
                  <a:lnTo>
                    <a:pt x="20057" y="6171"/>
                  </a:lnTo>
                  <a:lnTo>
                    <a:pt x="20938" y="7293"/>
                  </a:lnTo>
                  <a:lnTo>
                    <a:pt x="21159" y="8135"/>
                  </a:lnTo>
                  <a:lnTo>
                    <a:pt x="21379" y="10098"/>
                  </a:lnTo>
                  <a:lnTo>
                    <a:pt x="21600" y="11781"/>
                  </a:lnTo>
                  <a:lnTo>
                    <a:pt x="21379" y="12623"/>
                  </a:lnTo>
                  <a:lnTo>
                    <a:pt x="20718" y="12623"/>
                  </a:lnTo>
                  <a:lnTo>
                    <a:pt x="20497" y="13745"/>
                  </a:lnTo>
                  <a:lnTo>
                    <a:pt x="19616" y="14306"/>
                  </a:lnTo>
                  <a:lnTo>
                    <a:pt x="19616" y="14867"/>
                  </a:lnTo>
                  <a:lnTo>
                    <a:pt x="20277" y="15148"/>
                  </a:lnTo>
                  <a:lnTo>
                    <a:pt x="20057" y="15428"/>
                  </a:lnTo>
                  <a:lnTo>
                    <a:pt x="19395" y="15989"/>
                  </a:lnTo>
                  <a:lnTo>
                    <a:pt x="18514" y="15709"/>
                  </a:lnTo>
                  <a:lnTo>
                    <a:pt x="18073" y="15709"/>
                  </a:lnTo>
                  <a:lnTo>
                    <a:pt x="17853" y="16270"/>
                  </a:lnTo>
                  <a:lnTo>
                    <a:pt x="18293" y="17111"/>
                  </a:lnTo>
                  <a:lnTo>
                    <a:pt x="19175" y="17392"/>
                  </a:lnTo>
                  <a:lnTo>
                    <a:pt x="19616" y="17672"/>
                  </a:lnTo>
                  <a:lnTo>
                    <a:pt x="19395" y="1851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2" name="AutoShape 22"/>
            <p:cNvSpPr/>
            <p:nvPr/>
          </p:nvSpPr>
          <p:spPr bwMode="auto">
            <a:xfrm>
              <a:off x="5005337" y="3814275"/>
              <a:ext cx="687805" cy="88709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26" y="2037"/>
                  </a:moveTo>
                  <a:lnTo>
                    <a:pt x="19894" y="3667"/>
                  </a:lnTo>
                  <a:lnTo>
                    <a:pt x="21600" y="4483"/>
                  </a:lnTo>
                  <a:lnTo>
                    <a:pt x="21600" y="6928"/>
                  </a:lnTo>
                  <a:lnTo>
                    <a:pt x="19326" y="7743"/>
                  </a:lnTo>
                  <a:lnTo>
                    <a:pt x="19326" y="8150"/>
                  </a:lnTo>
                  <a:lnTo>
                    <a:pt x="17052" y="8150"/>
                  </a:lnTo>
                  <a:lnTo>
                    <a:pt x="15915" y="8966"/>
                  </a:lnTo>
                  <a:lnTo>
                    <a:pt x="15915" y="10188"/>
                  </a:lnTo>
                  <a:lnTo>
                    <a:pt x="16484" y="10596"/>
                  </a:lnTo>
                  <a:lnTo>
                    <a:pt x="14778" y="12226"/>
                  </a:lnTo>
                  <a:lnTo>
                    <a:pt x="13642" y="12226"/>
                  </a:lnTo>
                  <a:lnTo>
                    <a:pt x="13642" y="15486"/>
                  </a:lnTo>
                  <a:lnTo>
                    <a:pt x="12505" y="16301"/>
                  </a:lnTo>
                  <a:lnTo>
                    <a:pt x="11936" y="18339"/>
                  </a:lnTo>
                  <a:lnTo>
                    <a:pt x="11368" y="19562"/>
                  </a:lnTo>
                  <a:lnTo>
                    <a:pt x="11368" y="19969"/>
                  </a:lnTo>
                  <a:lnTo>
                    <a:pt x="10800" y="21192"/>
                  </a:lnTo>
                  <a:lnTo>
                    <a:pt x="9663" y="21192"/>
                  </a:lnTo>
                  <a:lnTo>
                    <a:pt x="9094" y="20784"/>
                  </a:lnTo>
                  <a:lnTo>
                    <a:pt x="4547" y="21600"/>
                  </a:lnTo>
                  <a:lnTo>
                    <a:pt x="3978" y="21192"/>
                  </a:lnTo>
                  <a:lnTo>
                    <a:pt x="5684" y="18747"/>
                  </a:lnTo>
                  <a:lnTo>
                    <a:pt x="3978" y="18339"/>
                  </a:lnTo>
                  <a:lnTo>
                    <a:pt x="2842" y="18747"/>
                  </a:lnTo>
                  <a:lnTo>
                    <a:pt x="1705" y="18339"/>
                  </a:lnTo>
                  <a:lnTo>
                    <a:pt x="1705" y="16301"/>
                  </a:lnTo>
                  <a:lnTo>
                    <a:pt x="2842" y="15894"/>
                  </a:lnTo>
                  <a:lnTo>
                    <a:pt x="3410" y="15894"/>
                  </a:lnTo>
                  <a:lnTo>
                    <a:pt x="3410" y="14671"/>
                  </a:lnTo>
                  <a:lnTo>
                    <a:pt x="2273" y="14671"/>
                  </a:lnTo>
                  <a:lnTo>
                    <a:pt x="2273" y="13856"/>
                  </a:lnTo>
                  <a:lnTo>
                    <a:pt x="1136" y="13449"/>
                  </a:lnTo>
                  <a:lnTo>
                    <a:pt x="1136" y="11003"/>
                  </a:lnTo>
                  <a:lnTo>
                    <a:pt x="0" y="10188"/>
                  </a:lnTo>
                  <a:lnTo>
                    <a:pt x="568" y="8966"/>
                  </a:lnTo>
                  <a:lnTo>
                    <a:pt x="2273" y="7743"/>
                  </a:lnTo>
                  <a:lnTo>
                    <a:pt x="2273" y="6520"/>
                  </a:lnTo>
                  <a:lnTo>
                    <a:pt x="1705" y="6113"/>
                  </a:lnTo>
                  <a:lnTo>
                    <a:pt x="2273" y="5298"/>
                  </a:lnTo>
                  <a:lnTo>
                    <a:pt x="1136" y="4075"/>
                  </a:lnTo>
                  <a:lnTo>
                    <a:pt x="2273" y="3260"/>
                  </a:lnTo>
                  <a:lnTo>
                    <a:pt x="3978" y="2852"/>
                  </a:lnTo>
                  <a:lnTo>
                    <a:pt x="7957" y="1222"/>
                  </a:lnTo>
                  <a:lnTo>
                    <a:pt x="10231" y="407"/>
                  </a:lnTo>
                  <a:lnTo>
                    <a:pt x="11936" y="407"/>
                  </a:lnTo>
                  <a:lnTo>
                    <a:pt x="13073" y="0"/>
                  </a:lnTo>
                  <a:lnTo>
                    <a:pt x="13642" y="407"/>
                  </a:lnTo>
                  <a:lnTo>
                    <a:pt x="13073" y="815"/>
                  </a:lnTo>
                  <a:lnTo>
                    <a:pt x="13073" y="1630"/>
                  </a:lnTo>
                  <a:lnTo>
                    <a:pt x="14778" y="1630"/>
                  </a:lnTo>
                  <a:lnTo>
                    <a:pt x="14778" y="815"/>
                  </a:lnTo>
                  <a:lnTo>
                    <a:pt x="15347" y="0"/>
                  </a:lnTo>
                  <a:lnTo>
                    <a:pt x="16484" y="815"/>
                  </a:lnTo>
                  <a:lnTo>
                    <a:pt x="17052" y="1630"/>
                  </a:lnTo>
                  <a:lnTo>
                    <a:pt x="19326" y="1630"/>
                  </a:lnTo>
                  <a:lnTo>
                    <a:pt x="19326" y="203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3" name="AutoShape 23"/>
            <p:cNvSpPr/>
            <p:nvPr/>
          </p:nvSpPr>
          <p:spPr bwMode="auto">
            <a:xfrm>
              <a:off x="4317150" y="3814275"/>
              <a:ext cx="794986" cy="8701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636" y="4153"/>
                  </a:moveTo>
                  <a:lnTo>
                    <a:pt x="20618" y="5400"/>
                  </a:lnTo>
                  <a:lnTo>
                    <a:pt x="20127" y="6230"/>
                  </a:lnTo>
                  <a:lnTo>
                    <a:pt x="21109" y="6646"/>
                  </a:lnTo>
                  <a:lnTo>
                    <a:pt x="19145" y="9138"/>
                  </a:lnTo>
                  <a:lnTo>
                    <a:pt x="18654" y="10384"/>
                  </a:lnTo>
                  <a:lnTo>
                    <a:pt x="19636" y="11215"/>
                  </a:lnTo>
                  <a:lnTo>
                    <a:pt x="19636" y="13707"/>
                  </a:lnTo>
                  <a:lnTo>
                    <a:pt x="20618" y="14123"/>
                  </a:lnTo>
                  <a:lnTo>
                    <a:pt x="20127" y="14953"/>
                  </a:lnTo>
                  <a:lnTo>
                    <a:pt x="21599" y="14953"/>
                  </a:lnTo>
                  <a:lnTo>
                    <a:pt x="21599" y="16199"/>
                  </a:lnTo>
                  <a:lnTo>
                    <a:pt x="21109" y="16199"/>
                  </a:lnTo>
                  <a:lnTo>
                    <a:pt x="20127" y="16615"/>
                  </a:lnTo>
                  <a:lnTo>
                    <a:pt x="20127" y="18692"/>
                  </a:lnTo>
                  <a:lnTo>
                    <a:pt x="19636" y="19107"/>
                  </a:lnTo>
                  <a:lnTo>
                    <a:pt x="16199" y="19107"/>
                  </a:lnTo>
                  <a:lnTo>
                    <a:pt x="16690" y="20769"/>
                  </a:lnTo>
                  <a:lnTo>
                    <a:pt x="15218" y="20769"/>
                  </a:lnTo>
                  <a:lnTo>
                    <a:pt x="13745" y="19523"/>
                  </a:lnTo>
                  <a:lnTo>
                    <a:pt x="13254" y="19938"/>
                  </a:lnTo>
                  <a:lnTo>
                    <a:pt x="13254" y="21184"/>
                  </a:lnTo>
                  <a:lnTo>
                    <a:pt x="12272" y="21184"/>
                  </a:lnTo>
                  <a:lnTo>
                    <a:pt x="11781" y="21599"/>
                  </a:lnTo>
                  <a:lnTo>
                    <a:pt x="10309" y="21599"/>
                  </a:lnTo>
                  <a:lnTo>
                    <a:pt x="10309" y="19938"/>
                  </a:lnTo>
                  <a:lnTo>
                    <a:pt x="9327" y="19938"/>
                  </a:lnTo>
                  <a:lnTo>
                    <a:pt x="9327" y="20769"/>
                  </a:lnTo>
                  <a:lnTo>
                    <a:pt x="8345" y="20769"/>
                  </a:lnTo>
                  <a:lnTo>
                    <a:pt x="8836" y="18276"/>
                  </a:lnTo>
                  <a:lnTo>
                    <a:pt x="9327" y="17446"/>
                  </a:lnTo>
                  <a:lnTo>
                    <a:pt x="9327" y="15369"/>
                  </a:lnTo>
                  <a:lnTo>
                    <a:pt x="8836" y="14953"/>
                  </a:lnTo>
                  <a:lnTo>
                    <a:pt x="5890" y="15369"/>
                  </a:lnTo>
                  <a:lnTo>
                    <a:pt x="5890" y="16199"/>
                  </a:lnTo>
                  <a:lnTo>
                    <a:pt x="4418" y="16615"/>
                  </a:lnTo>
                  <a:lnTo>
                    <a:pt x="3927" y="15784"/>
                  </a:lnTo>
                  <a:lnTo>
                    <a:pt x="3436" y="16615"/>
                  </a:lnTo>
                  <a:lnTo>
                    <a:pt x="1963" y="16199"/>
                  </a:lnTo>
                  <a:lnTo>
                    <a:pt x="1963" y="15784"/>
                  </a:lnTo>
                  <a:lnTo>
                    <a:pt x="1472" y="15784"/>
                  </a:lnTo>
                  <a:lnTo>
                    <a:pt x="1472" y="14953"/>
                  </a:lnTo>
                  <a:lnTo>
                    <a:pt x="981" y="13707"/>
                  </a:lnTo>
                  <a:lnTo>
                    <a:pt x="1963" y="13292"/>
                  </a:lnTo>
                  <a:lnTo>
                    <a:pt x="1472" y="12461"/>
                  </a:lnTo>
                  <a:lnTo>
                    <a:pt x="0" y="12461"/>
                  </a:lnTo>
                  <a:lnTo>
                    <a:pt x="0" y="11630"/>
                  </a:lnTo>
                  <a:lnTo>
                    <a:pt x="1472" y="9969"/>
                  </a:lnTo>
                  <a:lnTo>
                    <a:pt x="1472" y="8723"/>
                  </a:lnTo>
                  <a:lnTo>
                    <a:pt x="1963" y="8307"/>
                  </a:lnTo>
                  <a:lnTo>
                    <a:pt x="1472" y="7061"/>
                  </a:lnTo>
                  <a:lnTo>
                    <a:pt x="981" y="7061"/>
                  </a:lnTo>
                  <a:lnTo>
                    <a:pt x="1472" y="6230"/>
                  </a:lnTo>
                  <a:lnTo>
                    <a:pt x="981" y="4153"/>
                  </a:lnTo>
                  <a:lnTo>
                    <a:pt x="2945" y="1661"/>
                  </a:lnTo>
                  <a:lnTo>
                    <a:pt x="4909" y="1661"/>
                  </a:lnTo>
                  <a:lnTo>
                    <a:pt x="6381" y="2076"/>
                  </a:lnTo>
                  <a:lnTo>
                    <a:pt x="5890" y="415"/>
                  </a:lnTo>
                  <a:lnTo>
                    <a:pt x="6872" y="0"/>
                  </a:lnTo>
                  <a:lnTo>
                    <a:pt x="9327" y="830"/>
                  </a:lnTo>
                  <a:lnTo>
                    <a:pt x="11290" y="830"/>
                  </a:lnTo>
                  <a:lnTo>
                    <a:pt x="12763" y="2076"/>
                  </a:lnTo>
                  <a:lnTo>
                    <a:pt x="15218" y="2076"/>
                  </a:lnTo>
                  <a:lnTo>
                    <a:pt x="15709" y="2492"/>
                  </a:lnTo>
                  <a:lnTo>
                    <a:pt x="17672" y="1661"/>
                  </a:lnTo>
                  <a:lnTo>
                    <a:pt x="18654" y="1661"/>
                  </a:lnTo>
                  <a:lnTo>
                    <a:pt x="18654" y="4153"/>
                  </a:lnTo>
                  <a:lnTo>
                    <a:pt x="19636" y="415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 name="AutoShape 24"/>
            <p:cNvSpPr/>
            <p:nvPr/>
          </p:nvSpPr>
          <p:spPr bwMode="auto">
            <a:xfrm>
              <a:off x="4247579" y="3317987"/>
              <a:ext cx="1101476" cy="66340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6740"/>
                  </a:moveTo>
                  <a:lnTo>
                    <a:pt x="19829" y="17820"/>
                  </a:lnTo>
                  <a:lnTo>
                    <a:pt x="17350" y="19980"/>
                  </a:lnTo>
                  <a:lnTo>
                    <a:pt x="16288" y="20520"/>
                  </a:lnTo>
                  <a:lnTo>
                    <a:pt x="15580" y="21600"/>
                  </a:lnTo>
                  <a:lnTo>
                    <a:pt x="14518" y="21600"/>
                  </a:lnTo>
                  <a:lnTo>
                    <a:pt x="14872" y="18360"/>
                  </a:lnTo>
                  <a:lnTo>
                    <a:pt x="14163" y="18360"/>
                  </a:lnTo>
                  <a:lnTo>
                    <a:pt x="12747" y="19440"/>
                  </a:lnTo>
                  <a:lnTo>
                    <a:pt x="12393" y="18900"/>
                  </a:lnTo>
                  <a:lnTo>
                    <a:pt x="10622" y="18900"/>
                  </a:lnTo>
                  <a:lnTo>
                    <a:pt x="9914" y="17280"/>
                  </a:lnTo>
                  <a:lnTo>
                    <a:pt x="8144" y="17280"/>
                  </a:lnTo>
                  <a:lnTo>
                    <a:pt x="6373" y="16200"/>
                  </a:lnTo>
                  <a:lnTo>
                    <a:pt x="5665" y="16740"/>
                  </a:lnTo>
                  <a:lnTo>
                    <a:pt x="6019" y="18900"/>
                  </a:lnTo>
                  <a:lnTo>
                    <a:pt x="4957" y="18360"/>
                  </a:lnTo>
                  <a:lnTo>
                    <a:pt x="3540" y="18360"/>
                  </a:lnTo>
                  <a:lnTo>
                    <a:pt x="2124" y="21600"/>
                  </a:lnTo>
                  <a:lnTo>
                    <a:pt x="354" y="18360"/>
                  </a:lnTo>
                  <a:lnTo>
                    <a:pt x="0" y="18360"/>
                  </a:lnTo>
                  <a:lnTo>
                    <a:pt x="354" y="17280"/>
                  </a:lnTo>
                  <a:lnTo>
                    <a:pt x="708" y="16740"/>
                  </a:lnTo>
                  <a:lnTo>
                    <a:pt x="0" y="15660"/>
                  </a:lnTo>
                  <a:lnTo>
                    <a:pt x="0" y="15120"/>
                  </a:lnTo>
                  <a:lnTo>
                    <a:pt x="708" y="14040"/>
                  </a:lnTo>
                  <a:lnTo>
                    <a:pt x="3186" y="14040"/>
                  </a:lnTo>
                  <a:lnTo>
                    <a:pt x="4249" y="12960"/>
                  </a:lnTo>
                  <a:lnTo>
                    <a:pt x="4957" y="12420"/>
                  </a:lnTo>
                  <a:lnTo>
                    <a:pt x="4957" y="10800"/>
                  </a:lnTo>
                  <a:lnTo>
                    <a:pt x="3540" y="8099"/>
                  </a:lnTo>
                  <a:lnTo>
                    <a:pt x="3186" y="5399"/>
                  </a:lnTo>
                  <a:lnTo>
                    <a:pt x="3895" y="3779"/>
                  </a:lnTo>
                  <a:lnTo>
                    <a:pt x="3895" y="2699"/>
                  </a:lnTo>
                  <a:lnTo>
                    <a:pt x="3186" y="539"/>
                  </a:lnTo>
                  <a:lnTo>
                    <a:pt x="5665" y="539"/>
                  </a:lnTo>
                  <a:lnTo>
                    <a:pt x="6373" y="1079"/>
                  </a:lnTo>
                  <a:lnTo>
                    <a:pt x="7436" y="0"/>
                  </a:lnTo>
                  <a:lnTo>
                    <a:pt x="9206" y="4859"/>
                  </a:lnTo>
                  <a:lnTo>
                    <a:pt x="12393" y="4859"/>
                  </a:lnTo>
                  <a:lnTo>
                    <a:pt x="13101" y="5399"/>
                  </a:lnTo>
                  <a:lnTo>
                    <a:pt x="13809" y="4859"/>
                  </a:lnTo>
                  <a:lnTo>
                    <a:pt x="14872" y="5939"/>
                  </a:lnTo>
                  <a:lnTo>
                    <a:pt x="14872" y="7559"/>
                  </a:lnTo>
                  <a:lnTo>
                    <a:pt x="15580" y="8639"/>
                  </a:lnTo>
                  <a:lnTo>
                    <a:pt x="15934" y="7559"/>
                  </a:lnTo>
                  <a:lnTo>
                    <a:pt x="16642" y="8639"/>
                  </a:lnTo>
                  <a:lnTo>
                    <a:pt x="18059" y="8639"/>
                  </a:lnTo>
                  <a:lnTo>
                    <a:pt x="18413" y="8099"/>
                  </a:lnTo>
                  <a:lnTo>
                    <a:pt x="20537" y="10259"/>
                  </a:lnTo>
                  <a:lnTo>
                    <a:pt x="20891" y="12960"/>
                  </a:lnTo>
                  <a:lnTo>
                    <a:pt x="20891" y="14580"/>
                  </a:lnTo>
                  <a:lnTo>
                    <a:pt x="21600" y="1674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5" name="AutoShape 25"/>
            <p:cNvSpPr/>
            <p:nvPr/>
          </p:nvSpPr>
          <p:spPr bwMode="auto">
            <a:xfrm>
              <a:off x="5131316" y="3083003"/>
              <a:ext cx="685931" cy="80062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684" y="449"/>
                  </a:moveTo>
                  <a:lnTo>
                    <a:pt x="6252" y="0"/>
                  </a:lnTo>
                  <a:lnTo>
                    <a:pt x="8526" y="449"/>
                  </a:lnTo>
                  <a:lnTo>
                    <a:pt x="9094" y="1799"/>
                  </a:lnTo>
                  <a:lnTo>
                    <a:pt x="10800" y="1799"/>
                  </a:lnTo>
                  <a:lnTo>
                    <a:pt x="12505" y="3599"/>
                  </a:lnTo>
                  <a:lnTo>
                    <a:pt x="13073" y="3149"/>
                  </a:lnTo>
                  <a:lnTo>
                    <a:pt x="14210" y="5399"/>
                  </a:lnTo>
                  <a:lnTo>
                    <a:pt x="15915" y="7649"/>
                  </a:lnTo>
                  <a:lnTo>
                    <a:pt x="17052" y="7649"/>
                  </a:lnTo>
                  <a:lnTo>
                    <a:pt x="18189" y="6749"/>
                  </a:lnTo>
                  <a:lnTo>
                    <a:pt x="19326" y="8099"/>
                  </a:lnTo>
                  <a:lnTo>
                    <a:pt x="18189" y="8999"/>
                  </a:lnTo>
                  <a:lnTo>
                    <a:pt x="17621" y="8099"/>
                  </a:lnTo>
                  <a:lnTo>
                    <a:pt x="16484" y="8099"/>
                  </a:lnTo>
                  <a:lnTo>
                    <a:pt x="16484" y="9899"/>
                  </a:lnTo>
                  <a:lnTo>
                    <a:pt x="15915" y="10800"/>
                  </a:lnTo>
                  <a:lnTo>
                    <a:pt x="17621" y="12600"/>
                  </a:lnTo>
                  <a:lnTo>
                    <a:pt x="17621" y="13950"/>
                  </a:lnTo>
                  <a:lnTo>
                    <a:pt x="20463" y="13950"/>
                  </a:lnTo>
                  <a:lnTo>
                    <a:pt x="21599" y="14850"/>
                  </a:lnTo>
                  <a:lnTo>
                    <a:pt x="20463" y="16650"/>
                  </a:lnTo>
                  <a:lnTo>
                    <a:pt x="21031" y="18000"/>
                  </a:lnTo>
                  <a:lnTo>
                    <a:pt x="19894" y="18000"/>
                  </a:lnTo>
                  <a:lnTo>
                    <a:pt x="19894" y="17550"/>
                  </a:lnTo>
                  <a:lnTo>
                    <a:pt x="18757" y="17550"/>
                  </a:lnTo>
                  <a:lnTo>
                    <a:pt x="18757" y="18450"/>
                  </a:lnTo>
                  <a:lnTo>
                    <a:pt x="19326" y="19350"/>
                  </a:lnTo>
                  <a:lnTo>
                    <a:pt x="18757" y="19350"/>
                  </a:lnTo>
                  <a:lnTo>
                    <a:pt x="18757" y="20250"/>
                  </a:lnTo>
                  <a:lnTo>
                    <a:pt x="16484" y="21600"/>
                  </a:lnTo>
                  <a:lnTo>
                    <a:pt x="15915" y="21600"/>
                  </a:lnTo>
                  <a:lnTo>
                    <a:pt x="15347" y="21150"/>
                  </a:lnTo>
                  <a:lnTo>
                    <a:pt x="13073" y="21600"/>
                  </a:lnTo>
                  <a:lnTo>
                    <a:pt x="11936" y="19800"/>
                  </a:lnTo>
                  <a:lnTo>
                    <a:pt x="10800" y="20700"/>
                  </a:lnTo>
                  <a:lnTo>
                    <a:pt x="10800" y="21600"/>
                  </a:lnTo>
                  <a:lnTo>
                    <a:pt x="9094" y="21600"/>
                  </a:lnTo>
                  <a:lnTo>
                    <a:pt x="9094" y="20700"/>
                  </a:lnTo>
                  <a:lnTo>
                    <a:pt x="9663" y="20250"/>
                  </a:lnTo>
                  <a:lnTo>
                    <a:pt x="9094" y="19800"/>
                  </a:lnTo>
                  <a:lnTo>
                    <a:pt x="8526" y="20700"/>
                  </a:lnTo>
                  <a:lnTo>
                    <a:pt x="6252" y="20250"/>
                  </a:lnTo>
                  <a:lnTo>
                    <a:pt x="5684" y="17550"/>
                  </a:lnTo>
                  <a:lnTo>
                    <a:pt x="5684" y="16650"/>
                  </a:lnTo>
                  <a:lnTo>
                    <a:pt x="5115" y="14850"/>
                  </a:lnTo>
                  <a:lnTo>
                    <a:pt x="2273" y="13500"/>
                  </a:lnTo>
                  <a:lnTo>
                    <a:pt x="5115" y="12150"/>
                  </a:lnTo>
                  <a:lnTo>
                    <a:pt x="5684" y="12150"/>
                  </a:lnTo>
                  <a:lnTo>
                    <a:pt x="5115" y="8999"/>
                  </a:lnTo>
                  <a:lnTo>
                    <a:pt x="3410" y="9449"/>
                  </a:lnTo>
                  <a:lnTo>
                    <a:pt x="1705" y="8549"/>
                  </a:lnTo>
                  <a:lnTo>
                    <a:pt x="1136" y="7649"/>
                  </a:lnTo>
                  <a:lnTo>
                    <a:pt x="0" y="7649"/>
                  </a:lnTo>
                  <a:lnTo>
                    <a:pt x="568" y="6749"/>
                  </a:lnTo>
                  <a:lnTo>
                    <a:pt x="2273" y="6749"/>
                  </a:lnTo>
                  <a:lnTo>
                    <a:pt x="2842" y="4949"/>
                  </a:lnTo>
                  <a:lnTo>
                    <a:pt x="2842" y="2249"/>
                  </a:lnTo>
                  <a:lnTo>
                    <a:pt x="3410" y="2249"/>
                  </a:lnTo>
                  <a:lnTo>
                    <a:pt x="5115" y="3149"/>
                  </a:lnTo>
                  <a:lnTo>
                    <a:pt x="5684" y="4049"/>
                  </a:lnTo>
                  <a:lnTo>
                    <a:pt x="7389" y="2699"/>
                  </a:lnTo>
                  <a:lnTo>
                    <a:pt x="7389" y="1799"/>
                  </a:lnTo>
                  <a:lnTo>
                    <a:pt x="5684" y="899"/>
                  </a:lnTo>
                  <a:lnTo>
                    <a:pt x="5684" y="44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6" name="AutoShape 26"/>
            <p:cNvSpPr/>
            <p:nvPr/>
          </p:nvSpPr>
          <p:spPr bwMode="auto">
            <a:xfrm>
              <a:off x="4518341" y="2832978"/>
              <a:ext cx="849514" cy="74799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489" y="480"/>
                  </a:moveTo>
                  <a:lnTo>
                    <a:pt x="14246" y="0"/>
                  </a:lnTo>
                  <a:lnTo>
                    <a:pt x="15165" y="960"/>
                  </a:lnTo>
                  <a:lnTo>
                    <a:pt x="17463" y="1440"/>
                  </a:lnTo>
                  <a:lnTo>
                    <a:pt x="18382" y="960"/>
                  </a:lnTo>
                  <a:lnTo>
                    <a:pt x="19302" y="960"/>
                  </a:lnTo>
                  <a:lnTo>
                    <a:pt x="16085" y="3840"/>
                  </a:lnTo>
                  <a:lnTo>
                    <a:pt x="15625" y="5280"/>
                  </a:lnTo>
                  <a:lnTo>
                    <a:pt x="16085" y="5760"/>
                  </a:lnTo>
                  <a:lnTo>
                    <a:pt x="16544" y="5760"/>
                  </a:lnTo>
                  <a:lnTo>
                    <a:pt x="18382" y="7680"/>
                  </a:lnTo>
                  <a:lnTo>
                    <a:pt x="20221" y="7680"/>
                  </a:lnTo>
                  <a:lnTo>
                    <a:pt x="20221" y="8640"/>
                  </a:lnTo>
                  <a:lnTo>
                    <a:pt x="21600" y="9120"/>
                  </a:lnTo>
                  <a:lnTo>
                    <a:pt x="21600" y="10080"/>
                  </a:lnTo>
                  <a:lnTo>
                    <a:pt x="20221" y="11519"/>
                  </a:lnTo>
                  <a:lnTo>
                    <a:pt x="20221" y="10560"/>
                  </a:lnTo>
                  <a:lnTo>
                    <a:pt x="18842" y="9600"/>
                  </a:lnTo>
                  <a:lnTo>
                    <a:pt x="17923" y="9600"/>
                  </a:lnTo>
                  <a:lnTo>
                    <a:pt x="17923" y="12479"/>
                  </a:lnTo>
                  <a:lnTo>
                    <a:pt x="17463" y="14399"/>
                  </a:lnTo>
                  <a:lnTo>
                    <a:pt x="16085" y="14399"/>
                  </a:lnTo>
                  <a:lnTo>
                    <a:pt x="15625" y="14879"/>
                  </a:lnTo>
                  <a:lnTo>
                    <a:pt x="16544" y="15359"/>
                  </a:lnTo>
                  <a:lnTo>
                    <a:pt x="17004" y="16319"/>
                  </a:lnTo>
                  <a:lnTo>
                    <a:pt x="18382" y="17279"/>
                  </a:lnTo>
                  <a:lnTo>
                    <a:pt x="19761" y="16799"/>
                  </a:lnTo>
                  <a:lnTo>
                    <a:pt x="20221" y="20159"/>
                  </a:lnTo>
                  <a:lnTo>
                    <a:pt x="17463" y="21599"/>
                  </a:lnTo>
                  <a:lnTo>
                    <a:pt x="17004" y="21119"/>
                  </a:lnTo>
                  <a:lnTo>
                    <a:pt x="16544" y="21599"/>
                  </a:lnTo>
                  <a:lnTo>
                    <a:pt x="14706" y="21599"/>
                  </a:lnTo>
                  <a:lnTo>
                    <a:pt x="13787" y="20639"/>
                  </a:lnTo>
                  <a:lnTo>
                    <a:pt x="13327" y="21599"/>
                  </a:lnTo>
                  <a:lnTo>
                    <a:pt x="12408" y="20639"/>
                  </a:lnTo>
                  <a:lnTo>
                    <a:pt x="12408" y="19199"/>
                  </a:lnTo>
                  <a:lnTo>
                    <a:pt x="11029" y="18239"/>
                  </a:lnTo>
                  <a:lnTo>
                    <a:pt x="10110" y="18719"/>
                  </a:lnTo>
                  <a:lnTo>
                    <a:pt x="9191" y="18239"/>
                  </a:lnTo>
                  <a:lnTo>
                    <a:pt x="5055" y="17759"/>
                  </a:lnTo>
                  <a:lnTo>
                    <a:pt x="2757" y="13919"/>
                  </a:lnTo>
                  <a:lnTo>
                    <a:pt x="919" y="11039"/>
                  </a:lnTo>
                  <a:lnTo>
                    <a:pt x="0" y="7680"/>
                  </a:lnTo>
                  <a:lnTo>
                    <a:pt x="1838" y="7680"/>
                  </a:lnTo>
                  <a:lnTo>
                    <a:pt x="6434" y="4800"/>
                  </a:lnTo>
                  <a:lnTo>
                    <a:pt x="9651" y="4800"/>
                  </a:lnTo>
                  <a:lnTo>
                    <a:pt x="11029" y="2880"/>
                  </a:lnTo>
                  <a:lnTo>
                    <a:pt x="11489" y="48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7" name="AutoShape 27"/>
            <p:cNvSpPr/>
            <p:nvPr/>
          </p:nvSpPr>
          <p:spPr bwMode="auto">
            <a:xfrm>
              <a:off x="4501419" y="2150582"/>
              <a:ext cx="559950" cy="95101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116" y="15915"/>
                  </a:moveTo>
                  <a:lnTo>
                    <a:pt x="17419" y="17810"/>
                  </a:lnTo>
                  <a:lnTo>
                    <a:pt x="15329" y="19326"/>
                  </a:lnTo>
                  <a:lnTo>
                    <a:pt x="11845" y="18947"/>
                  </a:lnTo>
                  <a:lnTo>
                    <a:pt x="6967" y="20463"/>
                  </a:lnTo>
                  <a:lnTo>
                    <a:pt x="3483" y="21600"/>
                  </a:lnTo>
                  <a:lnTo>
                    <a:pt x="696" y="21600"/>
                  </a:lnTo>
                  <a:lnTo>
                    <a:pt x="0" y="21221"/>
                  </a:lnTo>
                  <a:lnTo>
                    <a:pt x="1393" y="18189"/>
                  </a:lnTo>
                  <a:lnTo>
                    <a:pt x="2090" y="17431"/>
                  </a:lnTo>
                  <a:lnTo>
                    <a:pt x="696" y="15536"/>
                  </a:lnTo>
                  <a:lnTo>
                    <a:pt x="1393" y="12505"/>
                  </a:lnTo>
                  <a:lnTo>
                    <a:pt x="2090" y="10610"/>
                  </a:lnTo>
                  <a:lnTo>
                    <a:pt x="2787" y="9852"/>
                  </a:lnTo>
                  <a:lnTo>
                    <a:pt x="1393" y="9094"/>
                  </a:lnTo>
                  <a:lnTo>
                    <a:pt x="4877" y="5305"/>
                  </a:lnTo>
                  <a:lnTo>
                    <a:pt x="4877" y="3789"/>
                  </a:lnTo>
                  <a:lnTo>
                    <a:pt x="6270" y="3789"/>
                  </a:lnTo>
                  <a:lnTo>
                    <a:pt x="10451" y="1136"/>
                  </a:lnTo>
                  <a:lnTo>
                    <a:pt x="12541" y="757"/>
                  </a:lnTo>
                  <a:lnTo>
                    <a:pt x="14632" y="0"/>
                  </a:lnTo>
                  <a:lnTo>
                    <a:pt x="15329" y="378"/>
                  </a:lnTo>
                  <a:lnTo>
                    <a:pt x="18812" y="0"/>
                  </a:lnTo>
                  <a:lnTo>
                    <a:pt x="20903" y="1136"/>
                  </a:lnTo>
                  <a:lnTo>
                    <a:pt x="18812" y="1515"/>
                  </a:lnTo>
                  <a:lnTo>
                    <a:pt x="18116" y="2273"/>
                  </a:lnTo>
                  <a:lnTo>
                    <a:pt x="20903" y="2273"/>
                  </a:lnTo>
                  <a:lnTo>
                    <a:pt x="21599" y="4168"/>
                  </a:lnTo>
                  <a:lnTo>
                    <a:pt x="20206" y="5684"/>
                  </a:lnTo>
                  <a:lnTo>
                    <a:pt x="18812" y="4926"/>
                  </a:lnTo>
                  <a:lnTo>
                    <a:pt x="16722" y="5684"/>
                  </a:lnTo>
                  <a:lnTo>
                    <a:pt x="17419" y="6442"/>
                  </a:lnTo>
                  <a:lnTo>
                    <a:pt x="16025" y="7578"/>
                  </a:lnTo>
                  <a:lnTo>
                    <a:pt x="19509" y="10231"/>
                  </a:lnTo>
                  <a:lnTo>
                    <a:pt x="16722" y="14400"/>
                  </a:lnTo>
                  <a:lnTo>
                    <a:pt x="18116" y="1591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8" name="AutoShape 28"/>
            <p:cNvSpPr/>
            <p:nvPr/>
          </p:nvSpPr>
          <p:spPr bwMode="auto">
            <a:xfrm>
              <a:off x="3903486" y="2316012"/>
              <a:ext cx="723532" cy="126495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7052"/>
                  </a:moveTo>
                  <a:lnTo>
                    <a:pt x="19980" y="17621"/>
                  </a:lnTo>
                  <a:lnTo>
                    <a:pt x="18900" y="17336"/>
                  </a:lnTo>
                  <a:lnTo>
                    <a:pt x="15120" y="17336"/>
                  </a:lnTo>
                  <a:lnTo>
                    <a:pt x="16200" y="18473"/>
                  </a:lnTo>
                  <a:lnTo>
                    <a:pt x="15120" y="19894"/>
                  </a:lnTo>
                  <a:lnTo>
                    <a:pt x="15660" y="21599"/>
                  </a:lnTo>
                  <a:lnTo>
                    <a:pt x="13500" y="21315"/>
                  </a:lnTo>
                  <a:lnTo>
                    <a:pt x="10259" y="20178"/>
                  </a:lnTo>
                  <a:lnTo>
                    <a:pt x="6479" y="19610"/>
                  </a:lnTo>
                  <a:lnTo>
                    <a:pt x="3779" y="18473"/>
                  </a:lnTo>
                  <a:lnTo>
                    <a:pt x="1079" y="18473"/>
                  </a:lnTo>
                  <a:lnTo>
                    <a:pt x="1079" y="18189"/>
                  </a:lnTo>
                  <a:lnTo>
                    <a:pt x="0" y="17905"/>
                  </a:lnTo>
                  <a:lnTo>
                    <a:pt x="539" y="17621"/>
                  </a:lnTo>
                  <a:lnTo>
                    <a:pt x="539" y="16768"/>
                  </a:lnTo>
                  <a:lnTo>
                    <a:pt x="0" y="16484"/>
                  </a:lnTo>
                  <a:lnTo>
                    <a:pt x="1079" y="16199"/>
                  </a:lnTo>
                  <a:lnTo>
                    <a:pt x="3239" y="16199"/>
                  </a:lnTo>
                  <a:lnTo>
                    <a:pt x="3239" y="12221"/>
                  </a:lnTo>
                  <a:lnTo>
                    <a:pt x="5939" y="12221"/>
                  </a:lnTo>
                  <a:lnTo>
                    <a:pt x="5939" y="12789"/>
                  </a:lnTo>
                  <a:lnTo>
                    <a:pt x="7559" y="12789"/>
                  </a:lnTo>
                  <a:lnTo>
                    <a:pt x="7559" y="11652"/>
                  </a:lnTo>
                  <a:lnTo>
                    <a:pt x="10800" y="11652"/>
                  </a:lnTo>
                  <a:lnTo>
                    <a:pt x="11340" y="9947"/>
                  </a:lnTo>
                  <a:lnTo>
                    <a:pt x="11340" y="8810"/>
                  </a:lnTo>
                  <a:lnTo>
                    <a:pt x="9719" y="8242"/>
                  </a:lnTo>
                  <a:lnTo>
                    <a:pt x="7559" y="7389"/>
                  </a:lnTo>
                  <a:lnTo>
                    <a:pt x="6479" y="6536"/>
                  </a:lnTo>
                  <a:lnTo>
                    <a:pt x="7019" y="5115"/>
                  </a:lnTo>
                  <a:lnTo>
                    <a:pt x="8099" y="4547"/>
                  </a:lnTo>
                  <a:lnTo>
                    <a:pt x="9719" y="5115"/>
                  </a:lnTo>
                  <a:lnTo>
                    <a:pt x="11880" y="5115"/>
                  </a:lnTo>
                  <a:lnTo>
                    <a:pt x="12420" y="4263"/>
                  </a:lnTo>
                  <a:lnTo>
                    <a:pt x="13500" y="4263"/>
                  </a:lnTo>
                  <a:lnTo>
                    <a:pt x="12960" y="3126"/>
                  </a:lnTo>
                  <a:lnTo>
                    <a:pt x="16740" y="1136"/>
                  </a:lnTo>
                  <a:lnTo>
                    <a:pt x="16740" y="568"/>
                  </a:lnTo>
                  <a:lnTo>
                    <a:pt x="18900" y="568"/>
                  </a:lnTo>
                  <a:lnTo>
                    <a:pt x="19440" y="852"/>
                  </a:lnTo>
                  <a:lnTo>
                    <a:pt x="19980" y="284"/>
                  </a:lnTo>
                  <a:lnTo>
                    <a:pt x="20520" y="0"/>
                  </a:lnTo>
                  <a:lnTo>
                    <a:pt x="21600" y="852"/>
                  </a:lnTo>
                  <a:lnTo>
                    <a:pt x="21600" y="1136"/>
                  </a:lnTo>
                  <a:lnTo>
                    <a:pt x="18900" y="3978"/>
                  </a:lnTo>
                  <a:lnTo>
                    <a:pt x="19980" y="4547"/>
                  </a:lnTo>
                  <a:lnTo>
                    <a:pt x="18900" y="6536"/>
                  </a:lnTo>
                  <a:lnTo>
                    <a:pt x="18360" y="8810"/>
                  </a:lnTo>
                  <a:lnTo>
                    <a:pt x="19440" y="10231"/>
                  </a:lnTo>
                  <a:lnTo>
                    <a:pt x="17820" y="12789"/>
                  </a:lnTo>
                  <a:lnTo>
                    <a:pt x="18360" y="13357"/>
                  </a:lnTo>
                  <a:lnTo>
                    <a:pt x="19440" y="15347"/>
                  </a:lnTo>
                  <a:lnTo>
                    <a:pt x="21600" y="1705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9" name="AutoShape 29"/>
            <p:cNvSpPr/>
            <p:nvPr/>
          </p:nvSpPr>
          <p:spPr bwMode="auto">
            <a:xfrm>
              <a:off x="3768105" y="2332930"/>
              <a:ext cx="394500" cy="65023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07"/>
                  </a:moveTo>
                  <a:lnTo>
                    <a:pt x="19636" y="7199"/>
                  </a:lnTo>
                  <a:lnTo>
                    <a:pt x="14727" y="6092"/>
                  </a:lnTo>
                  <a:lnTo>
                    <a:pt x="16690" y="2215"/>
                  </a:lnTo>
                  <a:lnTo>
                    <a:pt x="15709" y="0"/>
                  </a:lnTo>
                  <a:lnTo>
                    <a:pt x="8836" y="3876"/>
                  </a:lnTo>
                  <a:lnTo>
                    <a:pt x="7854" y="7753"/>
                  </a:lnTo>
                  <a:lnTo>
                    <a:pt x="4909" y="8307"/>
                  </a:lnTo>
                  <a:lnTo>
                    <a:pt x="981" y="9969"/>
                  </a:lnTo>
                  <a:lnTo>
                    <a:pt x="0" y="11630"/>
                  </a:lnTo>
                  <a:lnTo>
                    <a:pt x="4909" y="13292"/>
                  </a:lnTo>
                  <a:lnTo>
                    <a:pt x="4909" y="15507"/>
                  </a:lnTo>
                  <a:lnTo>
                    <a:pt x="5890" y="16615"/>
                  </a:lnTo>
                  <a:lnTo>
                    <a:pt x="4909" y="18276"/>
                  </a:lnTo>
                  <a:lnTo>
                    <a:pt x="5890" y="19384"/>
                  </a:lnTo>
                  <a:lnTo>
                    <a:pt x="11781" y="21600"/>
                  </a:lnTo>
                  <a:lnTo>
                    <a:pt x="13745" y="21600"/>
                  </a:lnTo>
                  <a:lnTo>
                    <a:pt x="13745" y="20492"/>
                  </a:lnTo>
                  <a:lnTo>
                    <a:pt x="15709" y="18830"/>
                  </a:lnTo>
                  <a:lnTo>
                    <a:pt x="14727" y="16615"/>
                  </a:lnTo>
                  <a:lnTo>
                    <a:pt x="13745" y="16615"/>
                  </a:lnTo>
                  <a:lnTo>
                    <a:pt x="12763" y="14400"/>
                  </a:lnTo>
                  <a:lnTo>
                    <a:pt x="14727" y="14400"/>
                  </a:lnTo>
                  <a:lnTo>
                    <a:pt x="14727" y="12184"/>
                  </a:lnTo>
                  <a:lnTo>
                    <a:pt x="16690" y="12184"/>
                  </a:lnTo>
                  <a:lnTo>
                    <a:pt x="18654" y="12738"/>
                  </a:lnTo>
                  <a:lnTo>
                    <a:pt x="19636" y="9415"/>
                  </a:lnTo>
                  <a:lnTo>
                    <a:pt x="21600" y="830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0" name="AutoShape 30"/>
            <p:cNvSpPr/>
            <p:nvPr/>
          </p:nvSpPr>
          <p:spPr bwMode="auto">
            <a:xfrm>
              <a:off x="2348484" y="1684372"/>
              <a:ext cx="1934442" cy="174808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149" y="11725"/>
                  </a:moveTo>
                  <a:lnTo>
                    <a:pt x="15947" y="12342"/>
                  </a:lnTo>
                  <a:lnTo>
                    <a:pt x="17158" y="12960"/>
                  </a:lnTo>
                  <a:lnTo>
                    <a:pt x="16957" y="13782"/>
                  </a:lnTo>
                  <a:lnTo>
                    <a:pt x="17158" y="13988"/>
                  </a:lnTo>
                  <a:lnTo>
                    <a:pt x="16957" y="14605"/>
                  </a:lnTo>
                  <a:lnTo>
                    <a:pt x="17158" y="15222"/>
                  </a:lnTo>
                  <a:lnTo>
                    <a:pt x="18571" y="16045"/>
                  </a:lnTo>
                  <a:lnTo>
                    <a:pt x="18773" y="16045"/>
                  </a:lnTo>
                  <a:lnTo>
                    <a:pt x="18773" y="15428"/>
                  </a:lnTo>
                  <a:lnTo>
                    <a:pt x="19177" y="15017"/>
                  </a:lnTo>
                  <a:lnTo>
                    <a:pt x="18975" y="14194"/>
                  </a:lnTo>
                  <a:lnTo>
                    <a:pt x="18571" y="13988"/>
                  </a:lnTo>
                  <a:lnTo>
                    <a:pt x="18571" y="13371"/>
                  </a:lnTo>
                  <a:lnTo>
                    <a:pt x="18975" y="13371"/>
                  </a:lnTo>
                  <a:lnTo>
                    <a:pt x="18975" y="12548"/>
                  </a:lnTo>
                  <a:lnTo>
                    <a:pt x="19783" y="12754"/>
                  </a:lnTo>
                  <a:lnTo>
                    <a:pt x="20186" y="13165"/>
                  </a:lnTo>
                  <a:lnTo>
                    <a:pt x="21196" y="13782"/>
                  </a:lnTo>
                  <a:lnTo>
                    <a:pt x="21600" y="14194"/>
                  </a:lnTo>
                  <a:lnTo>
                    <a:pt x="21398" y="16251"/>
                  </a:lnTo>
                  <a:lnTo>
                    <a:pt x="20186" y="16251"/>
                  </a:lnTo>
                  <a:lnTo>
                    <a:pt x="20186" y="17074"/>
                  </a:lnTo>
                  <a:lnTo>
                    <a:pt x="19581" y="17074"/>
                  </a:lnTo>
                  <a:lnTo>
                    <a:pt x="19581" y="16662"/>
                  </a:lnTo>
                  <a:lnTo>
                    <a:pt x="18571" y="16662"/>
                  </a:lnTo>
                  <a:lnTo>
                    <a:pt x="18571" y="19542"/>
                  </a:lnTo>
                  <a:lnTo>
                    <a:pt x="17764" y="19337"/>
                  </a:lnTo>
                  <a:lnTo>
                    <a:pt x="17360" y="19748"/>
                  </a:lnTo>
                  <a:lnTo>
                    <a:pt x="17562" y="19954"/>
                  </a:lnTo>
                  <a:lnTo>
                    <a:pt x="17764" y="20571"/>
                  </a:lnTo>
                  <a:lnTo>
                    <a:pt x="17360" y="20777"/>
                  </a:lnTo>
                  <a:lnTo>
                    <a:pt x="16755" y="21600"/>
                  </a:lnTo>
                  <a:lnTo>
                    <a:pt x="15947" y="21600"/>
                  </a:lnTo>
                  <a:lnTo>
                    <a:pt x="15342" y="20982"/>
                  </a:lnTo>
                  <a:lnTo>
                    <a:pt x="14938" y="19542"/>
                  </a:lnTo>
                  <a:lnTo>
                    <a:pt x="14938" y="19337"/>
                  </a:lnTo>
                  <a:lnTo>
                    <a:pt x="14534" y="19337"/>
                  </a:lnTo>
                  <a:lnTo>
                    <a:pt x="13727" y="18925"/>
                  </a:lnTo>
                  <a:lnTo>
                    <a:pt x="13323" y="17897"/>
                  </a:lnTo>
                  <a:lnTo>
                    <a:pt x="12515" y="18308"/>
                  </a:lnTo>
                  <a:lnTo>
                    <a:pt x="12314" y="18308"/>
                  </a:lnTo>
                  <a:lnTo>
                    <a:pt x="12314" y="18720"/>
                  </a:lnTo>
                  <a:lnTo>
                    <a:pt x="12515" y="19337"/>
                  </a:lnTo>
                  <a:lnTo>
                    <a:pt x="12112" y="19954"/>
                  </a:lnTo>
                  <a:lnTo>
                    <a:pt x="11304" y="19748"/>
                  </a:lnTo>
                  <a:lnTo>
                    <a:pt x="11708" y="19131"/>
                  </a:lnTo>
                  <a:lnTo>
                    <a:pt x="11304" y="18925"/>
                  </a:lnTo>
                  <a:lnTo>
                    <a:pt x="10497" y="18720"/>
                  </a:lnTo>
                  <a:lnTo>
                    <a:pt x="10093" y="18102"/>
                  </a:lnTo>
                  <a:lnTo>
                    <a:pt x="10295" y="17691"/>
                  </a:lnTo>
                  <a:lnTo>
                    <a:pt x="10699" y="17691"/>
                  </a:lnTo>
                  <a:lnTo>
                    <a:pt x="11506" y="17897"/>
                  </a:lnTo>
                  <a:lnTo>
                    <a:pt x="12112" y="17485"/>
                  </a:lnTo>
                  <a:lnTo>
                    <a:pt x="12314" y="17280"/>
                  </a:lnTo>
                  <a:lnTo>
                    <a:pt x="11708" y="17074"/>
                  </a:lnTo>
                  <a:lnTo>
                    <a:pt x="11708" y="16457"/>
                  </a:lnTo>
                  <a:lnTo>
                    <a:pt x="12515" y="16251"/>
                  </a:lnTo>
                  <a:lnTo>
                    <a:pt x="12717" y="15428"/>
                  </a:lnTo>
                  <a:lnTo>
                    <a:pt x="13323" y="15428"/>
                  </a:lnTo>
                  <a:lnTo>
                    <a:pt x="13525" y="14605"/>
                  </a:lnTo>
                  <a:lnTo>
                    <a:pt x="13121" y="12342"/>
                  </a:lnTo>
                  <a:lnTo>
                    <a:pt x="12112" y="10491"/>
                  </a:lnTo>
                  <a:lnTo>
                    <a:pt x="12112" y="11108"/>
                  </a:lnTo>
                  <a:lnTo>
                    <a:pt x="10295" y="9257"/>
                  </a:lnTo>
                  <a:lnTo>
                    <a:pt x="9891" y="9462"/>
                  </a:lnTo>
                  <a:lnTo>
                    <a:pt x="8680" y="8639"/>
                  </a:lnTo>
                  <a:lnTo>
                    <a:pt x="8478" y="7817"/>
                  </a:lnTo>
                  <a:lnTo>
                    <a:pt x="7065" y="8022"/>
                  </a:lnTo>
                  <a:lnTo>
                    <a:pt x="5652" y="7405"/>
                  </a:lnTo>
                  <a:lnTo>
                    <a:pt x="5248" y="8639"/>
                  </a:lnTo>
                  <a:lnTo>
                    <a:pt x="3431" y="7199"/>
                  </a:lnTo>
                  <a:lnTo>
                    <a:pt x="1211" y="6171"/>
                  </a:lnTo>
                  <a:lnTo>
                    <a:pt x="0" y="6377"/>
                  </a:lnTo>
                  <a:lnTo>
                    <a:pt x="201" y="4114"/>
                  </a:lnTo>
                  <a:lnTo>
                    <a:pt x="605" y="3702"/>
                  </a:lnTo>
                  <a:lnTo>
                    <a:pt x="1211" y="3908"/>
                  </a:lnTo>
                  <a:lnTo>
                    <a:pt x="1816" y="2879"/>
                  </a:lnTo>
                  <a:lnTo>
                    <a:pt x="2826" y="2468"/>
                  </a:lnTo>
                  <a:lnTo>
                    <a:pt x="3431" y="2057"/>
                  </a:lnTo>
                  <a:lnTo>
                    <a:pt x="3431" y="1645"/>
                  </a:lnTo>
                  <a:lnTo>
                    <a:pt x="5046" y="1645"/>
                  </a:lnTo>
                  <a:lnTo>
                    <a:pt x="5450" y="822"/>
                  </a:lnTo>
                  <a:lnTo>
                    <a:pt x="5450" y="205"/>
                  </a:lnTo>
                  <a:lnTo>
                    <a:pt x="5854" y="0"/>
                  </a:lnTo>
                  <a:lnTo>
                    <a:pt x="6863" y="205"/>
                  </a:lnTo>
                  <a:lnTo>
                    <a:pt x="7267" y="1851"/>
                  </a:lnTo>
                  <a:lnTo>
                    <a:pt x="7267" y="2674"/>
                  </a:lnTo>
                  <a:lnTo>
                    <a:pt x="7469" y="3291"/>
                  </a:lnTo>
                  <a:lnTo>
                    <a:pt x="7872" y="3908"/>
                  </a:lnTo>
                  <a:lnTo>
                    <a:pt x="7872" y="4525"/>
                  </a:lnTo>
                  <a:lnTo>
                    <a:pt x="8074" y="4937"/>
                  </a:lnTo>
                  <a:lnTo>
                    <a:pt x="8478" y="4937"/>
                  </a:lnTo>
                  <a:lnTo>
                    <a:pt x="8478" y="4319"/>
                  </a:lnTo>
                  <a:lnTo>
                    <a:pt x="10295" y="4525"/>
                  </a:lnTo>
                  <a:lnTo>
                    <a:pt x="10295" y="5554"/>
                  </a:lnTo>
                  <a:lnTo>
                    <a:pt x="9689" y="6171"/>
                  </a:lnTo>
                  <a:lnTo>
                    <a:pt x="9689" y="6582"/>
                  </a:lnTo>
                  <a:lnTo>
                    <a:pt x="10900" y="7817"/>
                  </a:lnTo>
                  <a:lnTo>
                    <a:pt x="10900" y="8434"/>
                  </a:lnTo>
                  <a:lnTo>
                    <a:pt x="12314" y="9051"/>
                  </a:lnTo>
                  <a:lnTo>
                    <a:pt x="12515" y="8845"/>
                  </a:lnTo>
                  <a:lnTo>
                    <a:pt x="12314" y="8022"/>
                  </a:lnTo>
                  <a:lnTo>
                    <a:pt x="13323" y="8228"/>
                  </a:lnTo>
                  <a:lnTo>
                    <a:pt x="14736" y="8228"/>
                  </a:lnTo>
                  <a:lnTo>
                    <a:pt x="15342" y="8022"/>
                  </a:lnTo>
                  <a:lnTo>
                    <a:pt x="15745" y="8639"/>
                  </a:lnTo>
                  <a:lnTo>
                    <a:pt x="14736" y="9462"/>
                  </a:lnTo>
                  <a:lnTo>
                    <a:pt x="14332" y="10697"/>
                  </a:lnTo>
                  <a:lnTo>
                    <a:pt x="15140" y="11725"/>
                  </a:lnTo>
                  <a:lnTo>
                    <a:pt x="16149" y="1172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1" name="AutoShape 31"/>
            <p:cNvSpPr/>
            <p:nvPr/>
          </p:nvSpPr>
          <p:spPr bwMode="auto">
            <a:xfrm>
              <a:off x="2963340" y="67675"/>
              <a:ext cx="3214922" cy="258275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656"/>
                  </a:moveTo>
                  <a:lnTo>
                    <a:pt x="242" y="14771"/>
                  </a:lnTo>
                  <a:lnTo>
                    <a:pt x="242" y="15607"/>
                  </a:lnTo>
                  <a:lnTo>
                    <a:pt x="606" y="16165"/>
                  </a:lnTo>
                  <a:lnTo>
                    <a:pt x="728" y="16861"/>
                  </a:lnTo>
                  <a:lnTo>
                    <a:pt x="970" y="16861"/>
                  </a:lnTo>
                  <a:lnTo>
                    <a:pt x="970" y="16443"/>
                  </a:lnTo>
                  <a:lnTo>
                    <a:pt x="2062" y="16583"/>
                  </a:lnTo>
                  <a:lnTo>
                    <a:pt x="2062" y="17279"/>
                  </a:lnTo>
                  <a:lnTo>
                    <a:pt x="1698" y="17698"/>
                  </a:lnTo>
                  <a:lnTo>
                    <a:pt x="1698" y="17976"/>
                  </a:lnTo>
                  <a:lnTo>
                    <a:pt x="2426" y="18812"/>
                  </a:lnTo>
                  <a:lnTo>
                    <a:pt x="2426" y="19230"/>
                  </a:lnTo>
                  <a:lnTo>
                    <a:pt x="3276" y="19649"/>
                  </a:lnTo>
                  <a:lnTo>
                    <a:pt x="3397" y="19509"/>
                  </a:lnTo>
                  <a:lnTo>
                    <a:pt x="3276" y="18952"/>
                  </a:lnTo>
                  <a:lnTo>
                    <a:pt x="3883" y="19091"/>
                  </a:lnTo>
                  <a:lnTo>
                    <a:pt x="4004" y="19091"/>
                  </a:lnTo>
                  <a:lnTo>
                    <a:pt x="5096" y="18952"/>
                  </a:lnTo>
                  <a:lnTo>
                    <a:pt x="5339" y="19230"/>
                  </a:lnTo>
                  <a:lnTo>
                    <a:pt x="4732" y="19927"/>
                  </a:lnTo>
                  <a:lnTo>
                    <a:pt x="4489" y="20763"/>
                  </a:lnTo>
                  <a:lnTo>
                    <a:pt x="4975" y="21599"/>
                  </a:lnTo>
                  <a:lnTo>
                    <a:pt x="5703" y="21460"/>
                  </a:lnTo>
                  <a:lnTo>
                    <a:pt x="6067" y="21042"/>
                  </a:lnTo>
                  <a:lnTo>
                    <a:pt x="6431" y="20903"/>
                  </a:lnTo>
                  <a:lnTo>
                    <a:pt x="6552" y="19788"/>
                  </a:lnTo>
                  <a:lnTo>
                    <a:pt x="7402" y="18952"/>
                  </a:lnTo>
                  <a:lnTo>
                    <a:pt x="7523" y="19370"/>
                  </a:lnTo>
                  <a:lnTo>
                    <a:pt x="7280" y="20485"/>
                  </a:lnTo>
                  <a:lnTo>
                    <a:pt x="7887" y="20763"/>
                  </a:lnTo>
                  <a:lnTo>
                    <a:pt x="8494" y="21321"/>
                  </a:lnTo>
                  <a:lnTo>
                    <a:pt x="8979" y="21321"/>
                  </a:lnTo>
                  <a:lnTo>
                    <a:pt x="9101" y="20903"/>
                  </a:lnTo>
                  <a:lnTo>
                    <a:pt x="9343" y="20903"/>
                  </a:lnTo>
                  <a:lnTo>
                    <a:pt x="9222" y="20345"/>
                  </a:lnTo>
                  <a:lnTo>
                    <a:pt x="10071" y="19370"/>
                  </a:lnTo>
                  <a:lnTo>
                    <a:pt x="10071" y="19091"/>
                  </a:lnTo>
                  <a:lnTo>
                    <a:pt x="10678" y="19091"/>
                  </a:lnTo>
                  <a:lnTo>
                    <a:pt x="10800" y="18812"/>
                  </a:lnTo>
                  <a:lnTo>
                    <a:pt x="10921" y="18812"/>
                  </a:lnTo>
                  <a:lnTo>
                    <a:pt x="11164" y="19091"/>
                  </a:lnTo>
                  <a:lnTo>
                    <a:pt x="11164" y="18673"/>
                  </a:lnTo>
                  <a:lnTo>
                    <a:pt x="11528" y="18812"/>
                  </a:lnTo>
                  <a:lnTo>
                    <a:pt x="12134" y="17837"/>
                  </a:lnTo>
                  <a:lnTo>
                    <a:pt x="12620" y="17698"/>
                  </a:lnTo>
                  <a:lnTo>
                    <a:pt x="12862" y="17419"/>
                  </a:lnTo>
                  <a:lnTo>
                    <a:pt x="13105" y="17558"/>
                  </a:lnTo>
                  <a:lnTo>
                    <a:pt x="13591" y="17419"/>
                  </a:lnTo>
                  <a:lnTo>
                    <a:pt x="13226" y="16165"/>
                  </a:lnTo>
                  <a:lnTo>
                    <a:pt x="13591" y="16025"/>
                  </a:lnTo>
                  <a:lnTo>
                    <a:pt x="13591" y="15468"/>
                  </a:lnTo>
                  <a:lnTo>
                    <a:pt x="14076" y="15189"/>
                  </a:lnTo>
                  <a:lnTo>
                    <a:pt x="14319" y="15886"/>
                  </a:lnTo>
                  <a:lnTo>
                    <a:pt x="14925" y="15468"/>
                  </a:lnTo>
                  <a:lnTo>
                    <a:pt x="15168" y="15607"/>
                  </a:lnTo>
                  <a:lnTo>
                    <a:pt x="15289" y="15189"/>
                  </a:lnTo>
                  <a:lnTo>
                    <a:pt x="15775" y="15329"/>
                  </a:lnTo>
                  <a:lnTo>
                    <a:pt x="15775" y="14632"/>
                  </a:lnTo>
                  <a:lnTo>
                    <a:pt x="16503" y="14353"/>
                  </a:lnTo>
                  <a:lnTo>
                    <a:pt x="16867" y="15050"/>
                  </a:lnTo>
                  <a:lnTo>
                    <a:pt x="16867" y="15747"/>
                  </a:lnTo>
                  <a:lnTo>
                    <a:pt x="17110" y="16025"/>
                  </a:lnTo>
                  <a:lnTo>
                    <a:pt x="17595" y="15886"/>
                  </a:lnTo>
                  <a:lnTo>
                    <a:pt x="17838" y="15886"/>
                  </a:lnTo>
                  <a:lnTo>
                    <a:pt x="17838" y="15050"/>
                  </a:lnTo>
                  <a:lnTo>
                    <a:pt x="17595" y="14492"/>
                  </a:lnTo>
                  <a:lnTo>
                    <a:pt x="17838" y="14632"/>
                  </a:lnTo>
                  <a:lnTo>
                    <a:pt x="18202" y="15189"/>
                  </a:lnTo>
                  <a:lnTo>
                    <a:pt x="20143" y="13517"/>
                  </a:lnTo>
                  <a:lnTo>
                    <a:pt x="20507" y="13656"/>
                  </a:lnTo>
                  <a:lnTo>
                    <a:pt x="21114" y="13099"/>
                  </a:lnTo>
                  <a:lnTo>
                    <a:pt x="21114" y="12681"/>
                  </a:lnTo>
                  <a:lnTo>
                    <a:pt x="20871" y="12681"/>
                  </a:lnTo>
                  <a:lnTo>
                    <a:pt x="20871" y="11984"/>
                  </a:lnTo>
                  <a:lnTo>
                    <a:pt x="20507" y="11148"/>
                  </a:lnTo>
                  <a:lnTo>
                    <a:pt x="19901" y="11705"/>
                  </a:lnTo>
                  <a:lnTo>
                    <a:pt x="19537" y="10730"/>
                  </a:lnTo>
                  <a:lnTo>
                    <a:pt x="19658" y="10312"/>
                  </a:lnTo>
                  <a:lnTo>
                    <a:pt x="19173" y="9754"/>
                  </a:lnTo>
                  <a:lnTo>
                    <a:pt x="19294" y="9336"/>
                  </a:lnTo>
                  <a:lnTo>
                    <a:pt x="19901" y="9754"/>
                  </a:lnTo>
                  <a:lnTo>
                    <a:pt x="20265" y="9754"/>
                  </a:lnTo>
                  <a:lnTo>
                    <a:pt x="20143" y="8918"/>
                  </a:lnTo>
                  <a:lnTo>
                    <a:pt x="20143" y="8500"/>
                  </a:lnTo>
                  <a:lnTo>
                    <a:pt x="20507" y="8221"/>
                  </a:lnTo>
                  <a:lnTo>
                    <a:pt x="20507" y="7943"/>
                  </a:lnTo>
                  <a:lnTo>
                    <a:pt x="20022" y="8221"/>
                  </a:lnTo>
                  <a:lnTo>
                    <a:pt x="19658" y="7525"/>
                  </a:lnTo>
                  <a:lnTo>
                    <a:pt x="20750" y="5852"/>
                  </a:lnTo>
                  <a:lnTo>
                    <a:pt x="20993" y="6270"/>
                  </a:lnTo>
                  <a:lnTo>
                    <a:pt x="21114" y="5156"/>
                  </a:lnTo>
                  <a:lnTo>
                    <a:pt x="21357" y="4738"/>
                  </a:lnTo>
                  <a:lnTo>
                    <a:pt x="21235" y="3762"/>
                  </a:lnTo>
                  <a:lnTo>
                    <a:pt x="21600" y="2229"/>
                  </a:lnTo>
                  <a:lnTo>
                    <a:pt x="20993" y="1532"/>
                  </a:lnTo>
                  <a:lnTo>
                    <a:pt x="20629" y="2090"/>
                  </a:lnTo>
                  <a:lnTo>
                    <a:pt x="20386" y="2229"/>
                  </a:lnTo>
                  <a:lnTo>
                    <a:pt x="19658" y="2508"/>
                  </a:lnTo>
                  <a:lnTo>
                    <a:pt x="19415" y="2090"/>
                  </a:lnTo>
                  <a:lnTo>
                    <a:pt x="19173" y="1254"/>
                  </a:lnTo>
                  <a:lnTo>
                    <a:pt x="18808" y="975"/>
                  </a:lnTo>
                  <a:lnTo>
                    <a:pt x="18566" y="1254"/>
                  </a:lnTo>
                  <a:lnTo>
                    <a:pt x="18080" y="1114"/>
                  </a:lnTo>
                  <a:lnTo>
                    <a:pt x="18323" y="557"/>
                  </a:lnTo>
                  <a:lnTo>
                    <a:pt x="18202" y="0"/>
                  </a:lnTo>
                  <a:lnTo>
                    <a:pt x="17716" y="0"/>
                  </a:lnTo>
                  <a:lnTo>
                    <a:pt x="17110" y="696"/>
                  </a:lnTo>
                  <a:lnTo>
                    <a:pt x="17110" y="975"/>
                  </a:lnTo>
                  <a:lnTo>
                    <a:pt x="17595" y="1114"/>
                  </a:lnTo>
                  <a:lnTo>
                    <a:pt x="17716" y="1532"/>
                  </a:lnTo>
                  <a:lnTo>
                    <a:pt x="17231" y="2369"/>
                  </a:lnTo>
                  <a:lnTo>
                    <a:pt x="17110" y="2926"/>
                  </a:lnTo>
                  <a:lnTo>
                    <a:pt x="16867" y="3483"/>
                  </a:lnTo>
                  <a:lnTo>
                    <a:pt x="16867" y="4041"/>
                  </a:lnTo>
                  <a:lnTo>
                    <a:pt x="16988" y="4180"/>
                  </a:lnTo>
                  <a:lnTo>
                    <a:pt x="16017" y="5016"/>
                  </a:lnTo>
                  <a:lnTo>
                    <a:pt x="15411" y="4877"/>
                  </a:lnTo>
                  <a:lnTo>
                    <a:pt x="15047" y="4877"/>
                  </a:lnTo>
                  <a:lnTo>
                    <a:pt x="14319" y="7246"/>
                  </a:lnTo>
                  <a:lnTo>
                    <a:pt x="14561" y="7525"/>
                  </a:lnTo>
                  <a:lnTo>
                    <a:pt x="15653" y="7525"/>
                  </a:lnTo>
                  <a:lnTo>
                    <a:pt x="15775" y="7664"/>
                  </a:lnTo>
                  <a:lnTo>
                    <a:pt x="16017" y="7246"/>
                  </a:lnTo>
                  <a:lnTo>
                    <a:pt x="16382" y="7107"/>
                  </a:lnTo>
                  <a:lnTo>
                    <a:pt x="16746" y="7246"/>
                  </a:lnTo>
                  <a:lnTo>
                    <a:pt x="17231" y="7803"/>
                  </a:lnTo>
                  <a:lnTo>
                    <a:pt x="17595" y="8361"/>
                  </a:lnTo>
                  <a:lnTo>
                    <a:pt x="17595" y="8918"/>
                  </a:lnTo>
                  <a:lnTo>
                    <a:pt x="17231" y="8779"/>
                  </a:lnTo>
                  <a:lnTo>
                    <a:pt x="16503" y="9058"/>
                  </a:lnTo>
                  <a:lnTo>
                    <a:pt x="15896" y="9058"/>
                  </a:lnTo>
                  <a:lnTo>
                    <a:pt x="15775" y="9336"/>
                  </a:lnTo>
                  <a:lnTo>
                    <a:pt x="15411" y="9336"/>
                  </a:lnTo>
                  <a:lnTo>
                    <a:pt x="15047" y="9754"/>
                  </a:lnTo>
                  <a:lnTo>
                    <a:pt x="15047" y="10312"/>
                  </a:lnTo>
                  <a:lnTo>
                    <a:pt x="14683" y="10590"/>
                  </a:lnTo>
                  <a:lnTo>
                    <a:pt x="13833" y="10730"/>
                  </a:lnTo>
                  <a:lnTo>
                    <a:pt x="13105" y="11566"/>
                  </a:lnTo>
                  <a:lnTo>
                    <a:pt x="12134" y="11566"/>
                  </a:lnTo>
                  <a:lnTo>
                    <a:pt x="11892" y="11287"/>
                  </a:lnTo>
                  <a:lnTo>
                    <a:pt x="11528" y="11287"/>
                  </a:lnTo>
                  <a:lnTo>
                    <a:pt x="11406" y="11845"/>
                  </a:lnTo>
                  <a:lnTo>
                    <a:pt x="11042" y="12263"/>
                  </a:lnTo>
                  <a:lnTo>
                    <a:pt x="11649" y="13099"/>
                  </a:lnTo>
                  <a:lnTo>
                    <a:pt x="10921" y="13656"/>
                  </a:lnTo>
                  <a:lnTo>
                    <a:pt x="10557" y="14353"/>
                  </a:lnTo>
                  <a:lnTo>
                    <a:pt x="9707" y="14771"/>
                  </a:lnTo>
                  <a:lnTo>
                    <a:pt x="8494" y="14910"/>
                  </a:lnTo>
                  <a:lnTo>
                    <a:pt x="7523" y="15050"/>
                  </a:lnTo>
                  <a:lnTo>
                    <a:pt x="6916" y="15329"/>
                  </a:lnTo>
                  <a:lnTo>
                    <a:pt x="6188" y="15886"/>
                  </a:lnTo>
                  <a:lnTo>
                    <a:pt x="5824" y="15886"/>
                  </a:lnTo>
                  <a:lnTo>
                    <a:pt x="5339" y="15468"/>
                  </a:lnTo>
                  <a:lnTo>
                    <a:pt x="4732" y="15468"/>
                  </a:lnTo>
                  <a:lnTo>
                    <a:pt x="4247" y="15050"/>
                  </a:lnTo>
                  <a:lnTo>
                    <a:pt x="3761" y="15050"/>
                  </a:lnTo>
                  <a:lnTo>
                    <a:pt x="3397" y="14353"/>
                  </a:lnTo>
                  <a:lnTo>
                    <a:pt x="2426" y="14214"/>
                  </a:lnTo>
                  <a:lnTo>
                    <a:pt x="1456" y="14214"/>
                  </a:lnTo>
                  <a:lnTo>
                    <a:pt x="970" y="13796"/>
                  </a:lnTo>
                  <a:lnTo>
                    <a:pt x="0" y="1365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2" name="AutoShape 32"/>
            <p:cNvSpPr/>
            <p:nvPr/>
          </p:nvSpPr>
          <p:spPr bwMode="auto">
            <a:xfrm>
              <a:off x="0" y="501927"/>
              <a:ext cx="2872708" cy="214850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1888"/>
                  </a:moveTo>
                  <a:lnTo>
                    <a:pt x="21328" y="12055"/>
                  </a:lnTo>
                  <a:lnTo>
                    <a:pt x="21328" y="12558"/>
                  </a:lnTo>
                  <a:lnTo>
                    <a:pt x="21056" y="13227"/>
                  </a:lnTo>
                  <a:lnTo>
                    <a:pt x="19969" y="13227"/>
                  </a:lnTo>
                  <a:lnTo>
                    <a:pt x="19969" y="13562"/>
                  </a:lnTo>
                  <a:lnTo>
                    <a:pt x="19562" y="13897"/>
                  </a:lnTo>
                  <a:lnTo>
                    <a:pt x="18883" y="14232"/>
                  </a:lnTo>
                  <a:lnTo>
                    <a:pt x="18339" y="15069"/>
                  </a:lnTo>
                  <a:lnTo>
                    <a:pt x="18067" y="14902"/>
                  </a:lnTo>
                  <a:lnTo>
                    <a:pt x="17796" y="15237"/>
                  </a:lnTo>
                  <a:lnTo>
                    <a:pt x="17660" y="17079"/>
                  </a:lnTo>
                  <a:lnTo>
                    <a:pt x="15894" y="17246"/>
                  </a:lnTo>
                  <a:lnTo>
                    <a:pt x="15079" y="17581"/>
                  </a:lnTo>
                  <a:lnTo>
                    <a:pt x="14943" y="18418"/>
                  </a:lnTo>
                  <a:lnTo>
                    <a:pt x="15622" y="19423"/>
                  </a:lnTo>
                  <a:lnTo>
                    <a:pt x="15622" y="19758"/>
                  </a:lnTo>
                  <a:lnTo>
                    <a:pt x="15079" y="20260"/>
                  </a:lnTo>
                  <a:lnTo>
                    <a:pt x="15079" y="20762"/>
                  </a:lnTo>
                  <a:lnTo>
                    <a:pt x="15215" y="20930"/>
                  </a:lnTo>
                  <a:lnTo>
                    <a:pt x="15215" y="21600"/>
                  </a:lnTo>
                  <a:lnTo>
                    <a:pt x="14264" y="21097"/>
                  </a:lnTo>
                  <a:lnTo>
                    <a:pt x="14264" y="21265"/>
                  </a:lnTo>
                  <a:lnTo>
                    <a:pt x="13856" y="21265"/>
                  </a:lnTo>
                  <a:lnTo>
                    <a:pt x="13720" y="20930"/>
                  </a:lnTo>
                  <a:lnTo>
                    <a:pt x="12905" y="20427"/>
                  </a:lnTo>
                  <a:lnTo>
                    <a:pt x="12498" y="20093"/>
                  </a:lnTo>
                  <a:lnTo>
                    <a:pt x="10596" y="20260"/>
                  </a:lnTo>
                  <a:lnTo>
                    <a:pt x="10188" y="20595"/>
                  </a:lnTo>
                  <a:lnTo>
                    <a:pt x="8966" y="20595"/>
                  </a:lnTo>
                  <a:lnTo>
                    <a:pt x="8694" y="20762"/>
                  </a:lnTo>
                  <a:lnTo>
                    <a:pt x="7471" y="20595"/>
                  </a:lnTo>
                  <a:lnTo>
                    <a:pt x="7335" y="19925"/>
                  </a:lnTo>
                  <a:lnTo>
                    <a:pt x="6520" y="19758"/>
                  </a:lnTo>
                  <a:lnTo>
                    <a:pt x="6249" y="20093"/>
                  </a:lnTo>
                  <a:lnTo>
                    <a:pt x="5026" y="19423"/>
                  </a:lnTo>
                  <a:lnTo>
                    <a:pt x="4618" y="19423"/>
                  </a:lnTo>
                  <a:lnTo>
                    <a:pt x="4211" y="20260"/>
                  </a:lnTo>
                  <a:lnTo>
                    <a:pt x="3667" y="20595"/>
                  </a:lnTo>
                  <a:lnTo>
                    <a:pt x="2988" y="20427"/>
                  </a:lnTo>
                  <a:lnTo>
                    <a:pt x="2581" y="19758"/>
                  </a:lnTo>
                  <a:lnTo>
                    <a:pt x="2581" y="18251"/>
                  </a:lnTo>
                  <a:lnTo>
                    <a:pt x="1766" y="18083"/>
                  </a:lnTo>
                  <a:lnTo>
                    <a:pt x="1222" y="17079"/>
                  </a:lnTo>
                  <a:lnTo>
                    <a:pt x="950" y="16744"/>
                  </a:lnTo>
                  <a:lnTo>
                    <a:pt x="815" y="16409"/>
                  </a:lnTo>
                  <a:lnTo>
                    <a:pt x="1086" y="16241"/>
                  </a:lnTo>
                  <a:lnTo>
                    <a:pt x="1086" y="15739"/>
                  </a:lnTo>
                  <a:lnTo>
                    <a:pt x="679" y="14902"/>
                  </a:lnTo>
                  <a:lnTo>
                    <a:pt x="271" y="14734"/>
                  </a:lnTo>
                  <a:lnTo>
                    <a:pt x="0" y="14400"/>
                  </a:lnTo>
                  <a:lnTo>
                    <a:pt x="271" y="14232"/>
                  </a:lnTo>
                  <a:lnTo>
                    <a:pt x="543" y="14400"/>
                  </a:lnTo>
                  <a:lnTo>
                    <a:pt x="679" y="14065"/>
                  </a:lnTo>
                  <a:lnTo>
                    <a:pt x="543" y="12893"/>
                  </a:lnTo>
                  <a:lnTo>
                    <a:pt x="815" y="12390"/>
                  </a:lnTo>
                  <a:lnTo>
                    <a:pt x="407" y="11888"/>
                  </a:lnTo>
                  <a:lnTo>
                    <a:pt x="0" y="11888"/>
                  </a:lnTo>
                  <a:lnTo>
                    <a:pt x="0" y="10883"/>
                  </a:lnTo>
                  <a:lnTo>
                    <a:pt x="815" y="9711"/>
                  </a:lnTo>
                  <a:lnTo>
                    <a:pt x="1494" y="9711"/>
                  </a:lnTo>
                  <a:lnTo>
                    <a:pt x="1901" y="9376"/>
                  </a:lnTo>
                  <a:lnTo>
                    <a:pt x="2309" y="9544"/>
                  </a:lnTo>
                  <a:lnTo>
                    <a:pt x="2445" y="9376"/>
                  </a:lnTo>
                  <a:lnTo>
                    <a:pt x="2581" y="10046"/>
                  </a:lnTo>
                  <a:lnTo>
                    <a:pt x="2852" y="9879"/>
                  </a:lnTo>
                  <a:lnTo>
                    <a:pt x="3396" y="10046"/>
                  </a:lnTo>
                  <a:lnTo>
                    <a:pt x="3532" y="9544"/>
                  </a:lnTo>
                  <a:lnTo>
                    <a:pt x="5162" y="9544"/>
                  </a:lnTo>
                  <a:lnTo>
                    <a:pt x="5433" y="9041"/>
                  </a:lnTo>
                  <a:lnTo>
                    <a:pt x="7064" y="8874"/>
                  </a:lnTo>
                  <a:lnTo>
                    <a:pt x="7200" y="8539"/>
                  </a:lnTo>
                  <a:lnTo>
                    <a:pt x="7200" y="7869"/>
                  </a:lnTo>
                  <a:lnTo>
                    <a:pt x="7879" y="7367"/>
                  </a:lnTo>
                  <a:lnTo>
                    <a:pt x="8015" y="4855"/>
                  </a:lnTo>
                  <a:lnTo>
                    <a:pt x="7743" y="4688"/>
                  </a:lnTo>
                  <a:lnTo>
                    <a:pt x="7743" y="4186"/>
                  </a:lnTo>
                  <a:lnTo>
                    <a:pt x="9781" y="4353"/>
                  </a:lnTo>
                  <a:lnTo>
                    <a:pt x="10052" y="4688"/>
                  </a:lnTo>
                  <a:lnTo>
                    <a:pt x="10324" y="3683"/>
                  </a:lnTo>
                  <a:lnTo>
                    <a:pt x="11275" y="2009"/>
                  </a:lnTo>
                  <a:lnTo>
                    <a:pt x="12633" y="2846"/>
                  </a:lnTo>
                  <a:lnTo>
                    <a:pt x="13313" y="2679"/>
                  </a:lnTo>
                  <a:lnTo>
                    <a:pt x="13449" y="2176"/>
                  </a:lnTo>
                  <a:lnTo>
                    <a:pt x="13313" y="1674"/>
                  </a:lnTo>
                  <a:lnTo>
                    <a:pt x="13856" y="1004"/>
                  </a:lnTo>
                  <a:lnTo>
                    <a:pt x="14264" y="837"/>
                  </a:lnTo>
                  <a:lnTo>
                    <a:pt x="14807" y="502"/>
                  </a:lnTo>
                  <a:lnTo>
                    <a:pt x="14943" y="0"/>
                  </a:lnTo>
                  <a:lnTo>
                    <a:pt x="15758" y="167"/>
                  </a:lnTo>
                  <a:lnTo>
                    <a:pt x="15758" y="334"/>
                  </a:lnTo>
                  <a:lnTo>
                    <a:pt x="15486" y="669"/>
                  </a:lnTo>
                  <a:lnTo>
                    <a:pt x="15758" y="1004"/>
                  </a:lnTo>
                  <a:lnTo>
                    <a:pt x="15894" y="1506"/>
                  </a:lnTo>
                  <a:lnTo>
                    <a:pt x="16301" y="2344"/>
                  </a:lnTo>
                  <a:lnTo>
                    <a:pt x="16709" y="2511"/>
                  </a:lnTo>
                  <a:lnTo>
                    <a:pt x="17388" y="3013"/>
                  </a:lnTo>
                  <a:lnTo>
                    <a:pt x="17388" y="4186"/>
                  </a:lnTo>
                  <a:lnTo>
                    <a:pt x="17660" y="5190"/>
                  </a:lnTo>
                  <a:lnTo>
                    <a:pt x="17116" y="6362"/>
                  </a:lnTo>
                  <a:lnTo>
                    <a:pt x="17252" y="7032"/>
                  </a:lnTo>
                  <a:lnTo>
                    <a:pt x="17796" y="7534"/>
                  </a:lnTo>
                  <a:lnTo>
                    <a:pt x="18883" y="7702"/>
                  </a:lnTo>
                  <a:lnTo>
                    <a:pt x="19698" y="8204"/>
                  </a:lnTo>
                  <a:lnTo>
                    <a:pt x="20513" y="9209"/>
                  </a:lnTo>
                  <a:lnTo>
                    <a:pt x="20920" y="9209"/>
                  </a:lnTo>
                  <a:lnTo>
                    <a:pt x="20920" y="10046"/>
                  </a:lnTo>
                  <a:lnTo>
                    <a:pt x="21192" y="10883"/>
                  </a:lnTo>
                  <a:lnTo>
                    <a:pt x="21599" y="11888"/>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3" name="AutoShape 33"/>
            <p:cNvSpPr/>
            <p:nvPr/>
          </p:nvSpPr>
          <p:spPr bwMode="auto">
            <a:xfrm>
              <a:off x="5983089" y="4449675"/>
              <a:ext cx="285455" cy="5355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049" y="19574"/>
                  </a:moveTo>
                  <a:lnTo>
                    <a:pt x="5399" y="20924"/>
                  </a:lnTo>
                  <a:lnTo>
                    <a:pt x="9449" y="21599"/>
                  </a:lnTo>
                  <a:lnTo>
                    <a:pt x="10800" y="18899"/>
                  </a:lnTo>
                  <a:lnTo>
                    <a:pt x="17550" y="15524"/>
                  </a:lnTo>
                  <a:lnTo>
                    <a:pt x="17550" y="10800"/>
                  </a:lnTo>
                  <a:lnTo>
                    <a:pt x="20250" y="8100"/>
                  </a:lnTo>
                  <a:lnTo>
                    <a:pt x="21600" y="6075"/>
                  </a:lnTo>
                  <a:lnTo>
                    <a:pt x="18900" y="4725"/>
                  </a:lnTo>
                  <a:lnTo>
                    <a:pt x="17550" y="0"/>
                  </a:lnTo>
                  <a:lnTo>
                    <a:pt x="10800" y="2025"/>
                  </a:lnTo>
                  <a:lnTo>
                    <a:pt x="8099" y="2025"/>
                  </a:lnTo>
                  <a:lnTo>
                    <a:pt x="9449" y="3375"/>
                  </a:lnTo>
                  <a:lnTo>
                    <a:pt x="4049" y="6075"/>
                  </a:lnTo>
                  <a:lnTo>
                    <a:pt x="4049" y="9450"/>
                  </a:lnTo>
                  <a:lnTo>
                    <a:pt x="0" y="11474"/>
                  </a:lnTo>
                  <a:lnTo>
                    <a:pt x="1349" y="14174"/>
                  </a:lnTo>
                  <a:lnTo>
                    <a:pt x="2699" y="18899"/>
                  </a:lnTo>
                  <a:lnTo>
                    <a:pt x="4049" y="1957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
        <p:nvSpPr>
          <p:cNvPr id="46" name="矩形 45"/>
          <p:cNvSpPr/>
          <p:nvPr/>
        </p:nvSpPr>
        <p:spPr>
          <a:xfrm>
            <a:off x="2952320" y="2200606"/>
            <a:ext cx="6370955" cy="1938020"/>
          </a:xfrm>
          <a:prstGeom prst="rect">
            <a:avLst/>
          </a:prstGeom>
        </p:spPr>
        <p:txBody>
          <a:bodyPr wrap="none">
            <a:spAutoFit/>
          </a:bodyPr>
          <a:lstStyle/>
          <a:p>
            <a:pPr lvl="0">
              <a:defRPr/>
            </a:pPr>
            <a:r>
              <a:rPr lang="zh-CN" altLang="en-US" sz="2400" kern="100" dirty="0" smtClean="0">
                <a:solidFill>
                  <a:prstClr val="black"/>
                </a:solidFill>
                <a:latin typeface="微软雅黑" panose="020B0503020204020204" pitchFamily="34" charset="-122"/>
                <a:ea typeface="微软雅黑" panose="020B0503020204020204" pitchFamily="34" charset="-122"/>
              </a:rPr>
              <a:t>陈依伦：</a:t>
            </a:r>
            <a:r>
              <a:rPr lang="en-US" altLang="zh-CN" sz="2400" kern="100" dirty="0" err="1" smtClean="0">
                <a:solidFill>
                  <a:prstClr val="black"/>
                </a:solidFill>
                <a:latin typeface="微软雅黑" panose="020B0503020204020204" pitchFamily="34" charset="-122"/>
                <a:ea typeface="微软雅黑" panose="020B0503020204020204" pitchFamily="34" charset="-122"/>
              </a:rPr>
              <a:t>ppt</a:t>
            </a:r>
            <a:r>
              <a:rPr lang="zh-CN" altLang="en-US" sz="2400" kern="100" dirty="0" smtClean="0">
                <a:solidFill>
                  <a:prstClr val="black"/>
                </a:solidFill>
                <a:latin typeface="微软雅黑" panose="020B0503020204020204" pitchFamily="34" charset="-122"/>
                <a:ea typeface="微软雅黑" panose="020B0503020204020204" pitchFamily="34" charset="-122"/>
              </a:rPr>
              <a:t>构件图的初步制作及整合     </a:t>
            </a:r>
            <a:r>
              <a:rPr lang="en-US" altLang="zh-CN" sz="2400" kern="100" dirty="0" smtClean="0">
                <a:solidFill>
                  <a:prstClr val="black"/>
                </a:solidFill>
                <a:latin typeface="微软雅黑" panose="020B0503020204020204" pitchFamily="34" charset="-122"/>
                <a:ea typeface="微软雅黑" panose="020B0503020204020204" pitchFamily="34" charset="-122"/>
              </a:rPr>
              <a:t>95</a:t>
            </a:r>
            <a:r>
              <a:rPr lang="zh-CN" altLang="en-US" sz="2400" kern="100" dirty="0" smtClean="0">
                <a:solidFill>
                  <a:prstClr val="black"/>
                </a:solidFill>
                <a:latin typeface="微软雅黑" panose="020B0503020204020204" pitchFamily="34" charset="-122"/>
                <a:ea typeface="微软雅黑" panose="020B0503020204020204" pitchFamily="34" charset="-122"/>
              </a:rPr>
              <a:t>分</a:t>
            </a:r>
            <a:endParaRPr lang="en-US" altLang="zh-CN" sz="2400" kern="100" dirty="0" smtClean="0">
              <a:solidFill>
                <a:prstClr val="black"/>
              </a:solidFill>
              <a:latin typeface="微软雅黑" panose="020B0503020204020204" pitchFamily="34" charset="-122"/>
              <a:ea typeface="微软雅黑" panose="020B0503020204020204" pitchFamily="34" charset="-122"/>
            </a:endParaRPr>
          </a:p>
          <a:p>
            <a:pPr lvl="0">
              <a:defRPr/>
            </a:pPr>
            <a:r>
              <a:rPr lang="zh-CN" altLang="en-US" sz="2400" kern="100" dirty="0">
                <a:solidFill>
                  <a:prstClr val="black"/>
                </a:solidFill>
                <a:latin typeface="微软雅黑" panose="020B0503020204020204" pitchFamily="34" charset="-122"/>
                <a:ea typeface="微软雅黑" panose="020B0503020204020204" pitchFamily="34" charset="-122"/>
              </a:rPr>
              <a:t>马益</a:t>
            </a:r>
            <a:r>
              <a:rPr lang="zh-CN" altLang="en-US" sz="2400" kern="100" dirty="0" smtClean="0">
                <a:solidFill>
                  <a:prstClr val="black"/>
                </a:solidFill>
                <a:latin typeface="微软雅黑" panose="020B0503020204020204" pitchFamily="34" charset="-122"/>
                <a:ea typeface="微软雅黑" panose="020B0503020204020204" pitchFamily="34" charset="-122"/>
              </a:rPr>
              <a:t>亮：</a:t>
            </a:r>
            <a:r>
              <a:rPr lang="en-US" altLang="zh-CN" sz="2400" kern="100" dirty="0" err="1" smtClean="0">
                <a:solidFill>
                  <a:prstClr val="black"/>
                </a:solidFill>
                <a:latin typeface="微软雅黑" panose="020B0503020204020204" pitchFamily="34" charset="-122"/>
                <a:ea typeface="微软雅黑" panose="020B0503020204020204" pitchFamily="34" charset="-122"/>
              </a:rPr>
              <a:t>ppt</a:t>
            </a:r>
            <a:r>
              <a:rPr lang="zh-CN" altLang="en-US" sz="2400" kern="100" dirty="0" smtClean="0">
                <a:solidFill>
                  <a:prstClr val="black"/>
                </a:solidFill>
                <a:latin typeface="微软雅黑" panose="020B0503020204020204" pitchFamily="34" charset="-122"/>
                <a:ea typeface="微软雅黑" panose="020B0503020204020204" pitchFamily="34" charset="-122"/>
              </a:rPr>
              <a:t>对象图的初步制作               </a:t>
            </a:r>
            <a:r>
              <a:rPr lang="en-US" altLang="zh-CN" sz="2400" kern="100" dirty="0" smtClean="0">
                <a:solidFill>
                  <a:prstClr val="black"/>
                </a:solidFill>
                <a:latin typeface="微软雅黑" panose="020B0503020204020204" pitchFamily="34" charset="-122"/>
                <a:ea typeface="微软雅黑" panose="020B0503020204020204" pitchFamily="34" charset="-122"/>
              </a:rPr>
              <a:t>94</a:t>
            </a:r>
            <a:r>
              <a:rPr lang="zh-CN" altLang="en-US" sz="2400" kern="100" dirty="0" smtClean="0">
                <a:solidFill>
                  <a:prstClr val="black"/>
                </a:solidFill>
                <a:latin typeface="微软雅黑" panose="020B0503020204020204" pitchFamily="34" charset="-122"/>
                <a:ea typeface="微软雅黑" panose="020B0503020204020204" pitchFamily="34" charset="-122"/>
              </a:rPr>
              <a:t>分</a:t>
            </a:r>
            <a:endParaRPr lang="en-US" altLang="zh-CN" sz="2400" kern="100" dirty="0" smtClean="0">
              <a:solidFill>
                <a:prstClr val="black"/>
              </a:solidFill>
              <a:latin typeface="微软雅黑" panose="020B0503020204020204" pitchFamily="34" charset="-122"/>
              <a:ea typeface="微软雅黑" panose="020B0503020204020204" pitchFamily="34" charset="-122"/>
            </a:endParaRPr>
          </a:p>
          <a:p>
            <a:pPr lvl="0">
              <a:defRPr/>
            </a:pPr>
            <a:r>
              <a:rPr lang="zh-CN" altLang="en-US" sz="2400" kern="100" dirty="0" smtClean="0">
                <a:solidFill>
                  <a:prstClr val="black"/>
                </a:solidFill>
                <a:latin typeface="微软雅黑" panose="020B0503020204020204" pitchFamily="34" charset="-122"/>
                <a:ea typeface="微软雅黑" panose="020B0503020204020204" pitchFamily="34" charset="-122"/>
              </a:rPr>
              <a:t>吕煜杰：</a:t>
            </a:r>
            <a:r>
              <a:rPr lang="en-US" altLang="zh-CN" sz="2400" kern="100" dirty="0" err="1" smtClean="0">
                <a:solidFill>
                  <a:prstClr val="black"/>
                </a:solidFill>
                <a:latin typeface="微软雅黑" panose="020B0503020204020204" pitchFamily="34" charset="-122"/>
                <a:ea typeface="微软雅黑" panose="020B0503020204020204" pitchFamily="34" charset="-122"/>
              </a:rPr>
              <a:t>ppt</a:t>
            </a:r>
            <a:r>
              <a:rPr lang="zh-CN" altLang="en-US" sz="2400" kern="100" dirty="0" smtClean="0">
                <a:solidFill>
                  <a:prstClr val="black"/>
                </a:solidFill>
                <a:latin typeface="微软雅黑" panose="020B0503020204020204" pitchFamily="34" charset="-122"/>
                <a:ea typeface="微软雅黑" panose="020B0503020204020204" pitchFamily="34" charset="-122"/>
              </a:rPr>
              <a:t>包图的初步制作                  </a:t>
            </a:r>
            <a:r>
              <a:rPr lang="en-US" altLang="zh-CN" sz="2400" kern="100" dirty="0" smtClean="0">
                <a:solidFill>
                  <a:prstClr val="black"/>
                </a:solidFill>
                <a:latin typeface="微软雅黑" panose="020B0503020204020204" pitchFamily="34" charset="-122"/>
                <a:ea typeface="微软雅黑" panose="020B0503020204020204" pitchFamily="34" charset="-122"/>
              </a:rPr>
              <a:t>93</a:t>
            </a:r>
            <a:r>
              <a:rPr lang="zh-CN" altLang="en-US" sz="2400" kern="100" dirty="0" smtClean="0">
                <a:solidFill>
                  <a:prstClr val="black"/>
                </a:solidFill>
                <a:latin typeface="微软雅黑" panose="020B0503020204020204" pitchFamily="34" charset="-122"/>
                <a:ea typeface="微软雅黑" panose="020B0503020204020204" pitchFamily="34" charset="-122"/>
              </a:rPr>
              <a:t>分</a:t>
            </a:r>
            <a:endParaRPr lang="zh-CN" altLang="en-US" sz="2400" kern="100" dirty="0" smtClean="0">
              <a:solidFill>
                <a:prstClr val="black"/>
              </a:solidFill>
              <a:latin typeface="微软雅黑" panose="020B0503020204020204" pitchFamily="34" charset="-122"/>
              <a:ea typeface="微软雅黑" panose="020B0503020204020204" pitchFamily="34" charset="-122"/>
            </a:endParaRPr>
          </a:p>
          <a:p>
            <a:pPr lvl="0">
              <a:defRPr/>
            </a:pPr>
            <a:r>
              <a:rPr lang="zh-CN" altLang="en-US" sz="2400" kern="100" dirty="0">
                <a:solidFill>
                  <a:prstClr val="black"/>
                </a:solidFill>
                <a:latin typeface="微软雅黑" panose="020B0503020204020204" pitchFamily="34" charset="-122"/>
                <a:ea typeface="微软雅黑" panose="020B0503020204020204" pitchFamily="34" charset="-122"/>
              </a:rPr>
              <a:t>徐毓茜：</a:t>
            </a:r>
            <a:r>
              <a:rPr lang="en-US" altLang="zh-CN" sz="2400" kern="100" dirty="0">
                <a:solidFill>
                  <a:prstClr val="black"/>
                </a:solidFill>
                <a:latin typeface="微软雅黑" panose="020B0503020204020204" pitchFamily="34" charset="-122"/>
                <a:ea typeface="微软雅黑" panose="020B0503020204020204" pitchFamily="34" charset="-122"/>
              </a:rPr>
              <a:t>ppt</a:t>
            </a:r>
            <a:r>
              <a:rPr lang="zh-CN" altLang="en-US" sz="2400" kern="100" dirty="0">
                <a:solidFill>
                  <a:prstClr val="black"/>
                </a:solidFill>
                <a:latin typeface="微软雅黑" panose="020B0503020204020204" pitchFamily="34" charset="-122"/>
                <a:ea typeface="微软雅黑" panose="020B0503020204020204" pitchFamily="34" charset="-122"/>
              </a:rPr>
              <a:t>修改，后期制作</a:t>
            </a:r>
            <a:r>
              <a:rPr lang="en-US" altLang="zh-CN" sz="2400" kern="100" dirty="0">
                <a:solidFill>
                  <a:prstClr val="black"/>
                </a:solidFill>
                <a:latin typeface="微软雅黑" panose="020B0503020204020204" pitchFamily="34" charset="-122"/>
                <a:ea typeface="微软雅黑" panose="020B0503020204020204" pitchFamily="34" charset="-122"/>
              </a:rPr>
              <a:t>		92</a:t>
            </a:r>
            <a:r>
              <a:rPr lang="zh-CN" altLang="en-US" sz="2400" kern="100" dirty="0">
                <a:solidFill>
                  <a:prstClr val="black"/>
                </a:solidFill>
                <a:latin typeface="微软雅黑" panose="020B0503020204020204" pitchFamily="34" charset="-122"/>
                <a:ea typeface="微软雅黑" panose="020B0503020204020204" pitchFamily="34" charset="-122"/>
              </a:rPr>
              <a:t>分</a:t>
            </a:r>
            <a:endParaRPr lang="zh-CN" altLang="en-US" sz="2400" kern="100" dirty="0">
              <a:solidFill>
                <a:prstClr val="black"/>
              </a:solidFill>
              <a:latin typeface="微软雅黑" panose="020B0503020204020204" pitchFamily="34" charset="-122"/>
              <a:ea typeface="微软雅黑" panose="020B0503020204020204" pitchFamily="34" charset="-122"/>
            </a:endParaRPr>
          </a:p>
          <a:p>
            <a:pPr lvl="0">
              <a:defRPr/>
            </a:pPr>
            <a:r>
              <a:rPr lang="zh-CN" altLang="en-US" sz="2400" kern="100" dirty="0">
                <a:solidFill>
                  <a:prstClr val="black"/>
                </a:solidFill>
                <a:latin typeface="微软雅黑" panose="020B0503020204020204" pitchFamily="34" charset="-122"/>
                <a:ea typeface="微软雅黑" panose="020B0503020204020204" pitchFamily="34" charset="-122"/>
              </a:rPr>
              <a:t>陈佳敏：</a:t>
            </a:r>
            <a:r>
              <a:rPr lang="en-US" altLang="zh-CN" sz="2400" kern="100" dirty="0">
                <a:solidFill>
                  <a:prstClr val="black"/>
                </a:solidFill>
                <a:latin typeface="微软雅黑" panose="020B0503020204020204" pitchFamily="34" charset="-122"/>
                <a:ea typeface="微软雅黑" panose="020B0503020204020204" pitchFamily="34" charset="-122"/>
              </a:rPr>
              <a:t>ppt</a:t>
            </a:r>
            <a:r>
              <a:rPr lang="zh-CN" altLang="en-US" sz="2400" kern="100" dirty="0">
                <a:solidFill>
                  <a:prstClr val="black"/>
                </a:solidFill>
                <a:latin typeface="微软雅黑" panose="020B0503020204020204" pitchFamily="34" charset="-122"/>
                <a:ea typeface="微软雅黑" panose="020B0503020204020204" pitchFamily="34" charset="-122"/>
              </a:rPr>
              <a:t>效果检查及文字检查</a:t>
            </a:r>
            <a:r>
              <a:rPr lang="en-US" altLang="zh-CN" sz="2400" kern="100" dirty="0">
                <a:solidFill>
                  <a:prstClr val="black"/>
                </a:solidFill>
                <a:latin typeface="微软雅黑" panose="020B0503020204020204" pitchFamily="34" charset="-122"/>
                <a:ea typeface="微软雅黑" panose="020B0503020204020204" pitchFamily="34" charset="-122"/>
              </a:rPr>
              <a:t>		91</a:t>
            </a:r>
            <a:r>
              <a:rPr lang="zh-CN" altLang="en-US" sz="2400" kern="100" dirty="0">
                <a:solidFill>
                  <a:prstClr val="black"/>
                </a:solidFill>
                <a:latin typeface="微软雅黑" panose="020B0503020204020204" pitchFamily="34" charset="-122"/>
                <a:ea typeface="微软雅黑" panose="020B0503020204020204" pitchFamily="34" charset="-122"/>
              </a:rPr>
              <a:t>分</a:t>
            </a:r>
            <a:endParaRPr lang="zh-CN" altLang="en-US" sz="2400" kern="10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69921193" presetClass="entr" presetSubtype="-1190294991" fill="hold"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843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6000" b="0" i="0" u="none" strike="noStrike" kern="1200" cap="none" spc="0" normalizeH="0" baseline="0" noProof="0" dirty="0">
                <a:ln>
                  <a:noFill/>
                </a:ln>
                <a:solidFill>
                  <a:srgbClr val="FFFFFF"/>
                </a:solidFill>
                <a:effectLst/>
                <a:uLnTx/>
                <a:uFillTx/>
                <a:latin typeface="Gungsuh" panose="02030600000101010101" pitchFamily="18" charset="-127"/>
                <a:ea typeface="Gungsuh" panose="02030600000101010101" pitchFamily="18" charset="-127"/>
                <a:cs typeface="+mn-cs"/>
                <a:sym typeface="Gungsuh" panose="02030600000101010101" pitchFamily="18" charset="-127"/>
              </a:rPr>
              <a:t>2</a:t>
            </a:r>
            <a:endParaRPr kumimoji="0" lang="zh-CN" altLang="en-US" sz="6000" b="0" i="0" u="none" strike="noStrike" kern="1200" cap="none" spc="0" normalizeH="0" baseline="0" noProof="0">
              <a:ln>
                <a:noFill/>
              </a:ln>
              <a:solidFill>
                <a:srgbClr val="FFFFFF"/>
              </a:solidFill>
              <a:effectLst/>
              <a:uLnTx/>
              <a:uFillTx/>
              <a:latin typeface="Gungsuh" panose="02030600000101010101" pitchFamily="18" charset="-127"/>
              <a:ea typeface="Gungsuh" panose="02030600000101010101" pitchFamily="18" charset="-127"/>
              <a:cs typeface="+mn-cs"/>
              <a:sym typeface="Gungsuh" panose="02030600000101010101" pitchFamily="18" charset="-127"/>
            </a:endParaRPr>
          </a:p>
        </p:txBody>
      </p:sp>
      <p:sp>
        <p:nvSpPr>
          <p:cNvPr id="18436" name="文本框 3"/>
          <p:cNvSpPr>
            <a:spLocks noChangeArrowheads="1"/>
          </p:cNvSpPr>
          <p:nvPr/>
        </p:nvSpPr>
        <p:spPr bwMode="auto">
          <a:xfrm>
            <a:off x="2351088" y="355937"/>
            <a:ext cx="63373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6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构成</a:t>
            </a:r>
            <a:endParaRPr kumimoji="0" lang="zh-CN" altLang="en-US" sz="6000" b="1" i="0" u="none" strike="noStrike" kern="1200" cap="none" spc="0" normalizeH="0" baseline="0" noProof="0" dirty="0">
              <a:ln>
                <a:noFill/>
              </a:ln>
              <a:solidFill>
                <a:srgbClr val="7F7F7F"/>
              </a:solidFill>
              <a:effectLst/>
              <a:uLnTx/>
              <a:uFillTx/>
              <a:latin typeface="造字工房悦黑体验版纤细体"/>
              <a:ea typeface="造字工房悦黑体验版纤细体"/>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49988" y="1988880"/>
            <a:ext cx="4876800" cy="3312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任意多边形 16"/>
          <p:cNvSpPr>
            <a:spLocks noChangeArrowheads="1"/>
          </p:cNvSpPr>
          <p:nvPr/>
        </p:nvSpPr>
        <p:spPr bwMode="auto">
          <a:xfrm>
            <a:off x="5159373" y="1651453"/>
            <a:ext cx="936625" cy="3997325"/>
          </a:xfrm>
          <a:custGeom>
            <a:avLst/>
            <a:gdLst>
              <a:gd name="T0" fmla="*/ 468835 w 936104"/>
              <a:gd name="T1" fmla="*/ 0 h 3996384"/>
              <a:gd name="T2" fmla="*/ 739796 w 936104"/>
              <a:gd name="T3" fmla="*/ 270192 h 3996384"/>
              <a:gd name="T4" fmla="*/ 734336 w 936104"/>
              <a:gd name="T5" fmla="*/ 324204 h 3996384"/>
              <a:gd name="T6" fmla="*/ 739796 w 936104"/>
              <a:gd name="T7" fmla="*/ 324204 h 3996384"/>
              <a:gd name="T8" fmla="*/ 739796 w 936104"/>
              <a:gd name="T9" fmla="*/ 3116988 h 3996384"/>
              <a:gd name="T10" fmla="*/ 800350 w 936104"/>
              <a:gd name="T11" fmla="*/ 3168824 h 3996384"/>
              <a:gd name="T12" fmla="*/ 937668 w 936104"/>
              <a:gd name="T13" fmla="*/ 3512781 h 3996384"/>
              <a:gd name="T14" fmla="*/ 468835 w 936104"/>
              <a:gd name="T15" fmla="*/ 3999207 h 3996384"/>
              <a:gd name="T16" fmla="*/ 0 w 936104"/>
              <a:gd name="T17" fmla="*/ 3512781 h 3996384"/>
              <a:gd name="T18" fmla="*/ 137317 w 936104"/>
              <a:gd name="T19" fmla="*/ 3168824 h 3996384"/>
              <a:gd name="T20" fmla="*/ 198895 w 936104"/>
              <a:gd name="T21" fmla="*/ 3116112 h 3996384"/>
              <a:gd name="T22" fmla="*/ 198895 w 936104"/>
              <a:gd name="T23" fmla="*/ 324204 h 3996384"/>
              <a:gd name="T24" fmla="*/ 203333 w 936104"/>
              <a:gd name="T25" fmla="*/ 324204 h 3996384"/>
              <a:gd name="T26" fmla="*/ 197872 w 936104"/>
              <a:gd name="T27" fmla="*/ 270192 h 3996384"/>
              <a:gd name="T28" fmla="*/ 468835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 name="任意多边形 22"/>
          <p:cNvSpPr>
            <a:spLocks noChangeArrowheads="1"/>
          </p:cNvSpPr>
          <p:nvPr/>
        </p:nvSpPr>
        <p:spPr bwMode="auto">
          <a:xfrm>
            <a:off x="5267322" y="2592369"/>
            <a:ext cx="720725" cy="2955925"/>
          </a:xfrm>
          <a:custGeom>
            <a:avLst/>
            <a:gdLst>
              <a:gd name="T0" fmla="*/ 361089 w 720000"/>
              <a:gd name="T1" fmla="*/ 0 h 2955756"/>
              <a:gd name="T2" fmla="*/ 510826 w 720000"/>
              <a:gd name="T3" fmla="*/ 102672 h 2955756"/>
              <a:gd name="T4" fmla="*/ 518900 w 720000"/>
              <a:gd name="T5" fmla="*/ 144040 h 2955756"/>
              <a:gd name="T6" fmla="*/ 523597 w 720000"/>
              <a:gd name="T7" fmla="*/ 144040 h 2955756"/>
              <a:gd name="T8" fmla="*/ 523597 w 720000"/>
              <a:gd name="T9" fmla="*/ 168108 h 2955756"/>
              <a:gd name="T10" fmla="*/ 523597 w 720000"/>
              <a:gd name="T11" fmla="*/ 2273006 h 2955756"/>
              <a:gd name="T12" fmla="*/ 562977 w 720000"/>
              <a:gd name="T13" fmla="*/ 2294423 h 2955756"/>
              <a:gd name="T14" fmla="*/ 722177 w 720000"/>
              <a:gd name="T15" fmla="*/ 2594446 h 2955756"/>
              <a:gd name="T16" fmla="*/ 361089 w 720000"/>
              <a:gd name="T17" fmla="*/ 2956263 h 2955756"/>
              <a:gd name="T18" fmla="*/ 0 w 720000"/>
              <a:gd name="T19" fmla="*/ 2594446 h 2955756"/>
              <a:gd name="T20" fmla="*/ 159200 w 720000"/>
              <a:gd name="T21" fmla="*/ 2294423 h 2955756"/>
              <a:gd name="T22" fmla="*/ 198617 w 720000"/>
              <a:gd name="T23" fmla="*/ 2272986 h 2955756"/>
              <a:gd name="T24" fmla="*/ 198617 w 720000"/>
              <a:gd name="T25" fmla="*/ 168293 h 2955756"/>
              <a:gd name="T26" fmla="*/ 198581 w 720000"/>
              <a:gd name="T27" fmla="*/ 168108 h 2955756"/>
              <a:gd name="T28" fmla="*/ 198617 w 720000"/>
              <a:gd name="T29" fmla="*/ 167923 h 2955756"/>
              <a:gd name="T30" fmla="*/ 198617 w 720000"/>
              <a:gd name="T31" fmla="*/ 144040 h 2955756"/>
              <a:gd name="T32" fmla="*/ 203277 w 720000"/>
              <a:gd name="T33" fmla="*/ 144040 h 2955756"/>
              <a:gd name="T34" fmla="*/ 211351 w 720000"/>
              <a:gd name="T35" fmla="*/ 102672 h 2955756"/>
              <a:gd name="T36" fmla="*/ 361089 w 720000"/>
              <a:gd name="T37" fmla="*/ 0 h 29557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0000"/>
              <a:gd name="T58" fmla="*/ 0 h 2955756"/>
              <a:gd name="T59" fmla="*/ 720000 w 720000"/>
              <a:gd name="T60" fmla="*/ 2955756 h 29557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0000" h="2955756">
                <a:moveTo>
                  <a:pt x="360000" y="0"/>
                </a:moveTo>
                <a:cubicBezTo>
                  <a:pt x="427110" y="0"/>
                  <a:pt x="484690" y="42329"/>
                  <a:pt x="509286" y="102654"/>
                </a:cubicBezTo>
                <a:lnTo>
                  <a:pt x="517336" y="144016"/>
                </a:lnTo>
                <a:lnTo>
                  <a:pt x="522018" y="144016"/>
                </a:lnTo>
                <a:lnTo>
                  <a:pt x="522018" y="168078"/>
                </a:lnTo>
                <a:lnTo>
                  <a:pt x="522018" y="2272616"/>
                </a:lnTo>
                <a:lnTo>
                  <a:pt x="561280" y="2294030"/>
                </a:lnTo>
                <a:cubicBezTo>
                  <a:pt x="657040" y="2359040"/>
                  <a:pt x="720000" y="2469133"/>
                  <a:pt x="720000" y="2594002"/>
                </a:cubicBezTo>
                <a:cubicBezTo>
                  <a:pt x="720000" y="2793793"/>
                  <a:pt x="558823" y="2955756"/>
                  <a:pt x="360000" y="2955756"/>
                </a:cubicBezTo>
                <a:cubicBezTo>
                  <a:pt x="161177" y="2955756"/>
                  <a:pt x="0" y="2793793"/>
                  <a:pt x="0" y="2594002"/>
                </a:cubicBezTo>
                <a:cubicBezTo>
                  <a:pt x="0" y="2469133"/>
                  <a:pt x="62960" y="2359040"/>
                  <a:pt x="158720" y="2294030"/>
                </a:cubicBezTo>
                <a:lnTo>
                  <a:pt x="198018" y="2272596"/>
                </a:lnTo>
                <a:lnTo>
                  <a:pt x="198018" y="168263"/>
                </a:lnTo>
                <a:lnTo>
                  <a:pt x="197982" y="168078"/>
                </a:lnTo>
                <a:lnTo>
                  <a:pt x="198018" y="167893"/>
                </a:lnTo>
                <a:lnTo>
                  <a:pt x="198018" y="144016"/>
                </a:lnTo>
                <a:lnTo>
                  <a:pt x="202665" y="144016"/>
                </a:lnTo>
                <a:lnTo>
                  <a:pt x="210714" y="102654"/>
                </a:lnTo>
                <a:cubicBezTo>
                  <a:pt x="235310" y="42329"/>
                  <a:pt x="29289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文本框 30"/>
          <p:cNvSpPr>
            <a:spLocks noChangeArrowheads="1"/>
          </p:cNvSpPr>
          <p:nvPr/>
        </p:nvSpPr>
        <p:spPr bwMode="auto">
          <a:xfrm>
            <a:off x="749300" y="1845310"/>
            <a:ext cx="4097655" cy="341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和</a:t>
            </a:r>
            <a:r>
              <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类图相似的符号和关系，还有对象与对象之间的关系如图显示了对象图的模型。其中节点可以是对象也可以是类，连线表示对象之间的关系。</a:t>
            </a:r>
            <a:endParaRPr kumimoji="0" lang="zh-CN" altLang="en-US" sz="2400" b="1" i="0" u="none" strike="noStrike" kern="1200" cap="none" spc="0" normalizeH="0" baseline="0" noProof="0" dirty="0">
              <a:ln>
                <a:noFill/>
              </a:ln>
              <a:solidFill>
                <a:srgbClr val="000000"/>
              </a:solidFill>
              <a:effectLst/>
              <a:uLnTx/>
              <a:uFillTx/>
              <a:latin typeface="造字工房悦黑体验版纤细体"/>
              <a:ea typeface="造字工房悦黑体验版纤细体"/>
              <a:cs typeface="造字工房悦黑体验版纤细体"/>
              <a:sym typeface="造字工房悦黑体验版纤细体"/>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http://pic19.nipic.com/20120227/5183444_155554647000_2.jpg"/>
          <p:cNvPicPr>
            <a:picLocks noChangeAspect="1" noChangeArrowheads="1"/>
          </p:cNvPicPr>
          <p:nvPr/>
        </p:nvPicPr>
        <p:blipFill>
          <a:blip r:embed="rId1">
            <a:extLst>
              <a:ext uri="{28A0092B-C50C-407E-A947-70E740481C1C}">
                <a14:useLocalDpi xmlns:a14="http://schemas.microsoft.com/office/drawing/2010/main" val="0"/>
              </a:ext>
            </a:extLst>
          </a:blip>
          <a:srcRect t="29265" b="29387"/>
          <a:stretch>
            <a:fillRect/>
          </a:stretch>
        </p:blipFill>
        <p:spPr bwMode="auto">
          <a:xfrm>
            <a:off x="0" y="0"/>
            <a:ext cx="12172950"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椭圆 1"/>
          <p:cNvSpPr>
            <a:spLocks noChangeArrowheads="1"/>
          </p:cNvSpPr>
          <p:nvPr/>
        </p:nvSpPr>
        <p:spPr bwMode="auto">
          <a:xfrm>
            <a:off x="984250" y="1557338"/>
            <a:ext cx="3598863" cy="3598862"/>
          </a:xfrm>
          <a:prstGeom prst="ellipse">
            <a:avLst/>
          </a:prstGeom>
          <a:solidFill>
            <a:srgbClr val="5DB3B0"/>
          </a:solidFill>
          <a:ln w="76200">
            <a:solidFill>
              <a:srgbClr val="479796"/>
            </a:solid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33550" y="2306638"/>
            <a:ext cx="2100261" cy="2100261"/>
          </a:xfrm>
          <a:prstGeom prst="rect">
            <a:avLst/>
          </a:prstGeom>
        </p:spPr>
      </p:pic>
      <p:sp>
        <p:nvSpPr>
          <p:cNvPr id="16" name="文本框 3"/>
          <p:cNvSpPr>
            <a:spLocks noChangeArrowheads="1"/>
          </p:cNvSpPr>
          <p:nvPr/>
        </p:nvSpPr>
        <p:spPr bwMode="auto">
          <a:xfrm>
            <a:off x="5015910" y="3735804"/>
            <a:ext cx="63373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谢谢观赏！</a:t>
            </a:r>
            <a:endParaRPr lang="en-US" altLang="zh-CN" sz="4400" b="1" dirty="0">
              <a:latin typeface="+mn-ea"/>
              <a:ea typeface="+mn-ea"/>
              <a:cs typeface="造字工房悦黑体验版纤细体"/>
              <a:sym typeface="造字工房悦黑体验版纤细体"/>
            </a:endParaRPr>
          </a:p>
          <a:p>
            <a:pPr eaLnBrk="1" hangingPunct="1">
              <a:buFont typeface="Arial" panose="020B0604020202020204" pitchFamily="34" charset="0"/>
              <a:buNone/>
            </a:pPr>
            <a:r>
              <a:rPr lang="en-US" altLang="zh-CN" sz="4400" b="1" dirty="0">
                <a:latin typeface="+mn-ea"/>
                <a:ea typeface="+mn-ea"/>
                <a:cs typeface="造字工房悦黑体验版纤细体"/>
                <a:sym typeface="造字工房悦黑体验版纤细体"/>
              </a:rPr>
              <a:t>G16</a:t>
            </a:r>
            <a:endParaRPr lang="zh-CN" altLang="en-US" sz="4400" b="1" dirty="0">
              <a:latin typeface="+mn-ea"/>
              <a:ea typeface="+mn-ea"/>
              <a:cs typeface="造字工房悦黑体验版纤细体"/>
              <a:sym typeface="造字工房悦黑体验版纤细体"/>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6000" b="0" i="0" u="none" strike="noStrike" kern="1200" cap="none" spc="0" normalizeH="0" baseline="0" noProof="0" dirty="0">
                <a:ln>
                  <a:noFill/>
                </a:ln>
                <a:solidFill>
                  <a:srgbClr val="FFFFFF"/>
                </a:solidFill>
                <a:effectLst/>
                <a:uLnTx/>
                <a:uFillTx/>
                <a:latin typeface="Gungsuh" panose="02030600000101010101" pitchFamily="18" charset="-127"/>
                <a:ea typeface="Gungsuh" panose="02030600000101010101" pitchFamily="18" charset="-127"/>
                <a:cs typeface="+mn-cs"/>
                <a:sym typeface="Gungsuh" panose="02030600000101010101" pitchFamily="18" charset="-127"/>
              </a:rPr>
              <a:t>3</a:t>
            </a:r>
            <a:endParaRPr kumimoji="0" lang="zh-CN" altLang="en-US" sz="6000" b="0" i="0" u="none" strike="noStrike" kern="1200" cap="none" spc="0" normalizeH="0" baseline="0" noProof="0" dirty="0">
              <a:ln>
                <a:noFill/>
              </a:ln>
              <a:solidFill>
                <a:srgbClr val="FFFFFF"/>
              </a:solidFill>
              <a:effectLst/>
              <a:uLnTx/>
              <a:uFillTx/>
              <a:latin typeface="Gungsuh" panose="02030600000101010101" pitchFamily="18" charset="-127"/>
              <a:ea typeface="Gungsuh" panose="02030600000101010101" pitchFamily="18" charset="-127"/>
              <a:cs typeface="+mn-cs"/>
              <a:sym typeface="Gungsuh" panose="02030600000101010101" pitchFamily="18" charset="-127"/>
            </a:endParaRPr>
          </a:p>
        </p:txBody>
      </p:sp>
      <p:sp>
        <p:nvSpPr>
          <p:cNvPr id="15364" name="文本框 3"/>
          <p:cNvSpPr>
            <a:spLocks noChangeArrowheads="1"/>
          </p:cNvSpPr>
          <p:nvPr/>
        </p:nvSpPr>
        <p:spPr bwMode="auto">
          <a:xfrm>
            <a:off x="2459037" y="309673"/>
            <a:ext cx="63373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6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用途</a:t>
            </a:r>
            <a:endParaRPr kumimoji="0" lang="zh-CN" altLang="en-US" sz="6000" b="1" i="0" u="none" strike="noStrike" kern="1200" cap="none" spc="0" normalizeH="0" baseline="0" noProof="0" dirty="0">
              <a:ln>
                <a:noFill/>
              </a:ln>
              <a:solidFill>
                <a:srgbClr val="7F7F7F"/>
              </a:solidFill>
              <a:effectLst/>
              <a:uLnTx/>
              <a:uFillTx/>
              <a:latin typeface="造字工房悦黑体验版纤细体"/>
              <a:ea typeface="造字工房悦黑体验版纤细体"/>
              <a:cs typeface="造字工房悦黑体验版纤细体"/>
              <a:sym typeface="造字工房悦黑体验版纤细体"/>
            </a:endParaRP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4" name="直接连接符 6"/>
          <p:cNvSpPr>
            <a:spLocks noChangeShapeType="1"/>
          </p:cNvSpPr>
          <p:nvPr/>
        </p:nvSpPr>
        <p:spPr bwMode="auto">
          <a:xfrm>
            <a:off x="1199592" y="1628850"/>
            <a:ext cx="9720810" cy="0"/>
          </a:xfrm>
          <a:prstGeom prst="line">
            <a:avLst/>
          </a:prstGeom>
          <a:noFill/>
          <a:ln w="19050">
            <a:solidFill>
              <a:srgbClr val="5DB3B0"/>
            </a:solidFill>
            <a:bevel/>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3" name="表格 2"/>
          <p:cNvGraphicFramePr>
            <a:graphicFrameLocks noGrp="1"/>
          </p:cNvGraphicFramePr>
          <p:nvPr/>
        </p:nvGraphicFramePr>
        <p:xfrm>
          <a:off x="1387059" y="1916874"/>
          <a:ext cx="9345876" cy="3840480"/>
        </p:xfrm>
        <a:graphic>
          <a:graphicData uri="http://schemas.openxmlformats.org/drawingml/2006/table">
            <a:tbl>
              <a:tblPr bandRow="1">
                <a:tableStyleId>{21E4AEA4-8DFA-4A89-87EB-49C32662AFE0}</a:tableStyleId>
              </a:tblPr>
              <a:tblGrid>
                <a:gridCol w="9345876"/>
              </a:tblGrid>
              <a:tr h="144012">
                <a:tc>
                  <a:txBody>
                    <a:bodyPr/>
                    <a:lstStyle/>
                    <a:p>
                      <a:r>
                        <a:rPr lang="en-US" altLang="zh-CN" sz="3600" kern="1200" dirty="0" smtClean="0">
                          <a:effectLst/>
                        </a:rPr>
                        <a:t>1.</a:t>
                      </a:r>
                      <a:r>
                        <a:rPr lang="zh-CN" altLang="en-US" sz="3600" kern="1200" dirty="0" smtClean="0">
                          <a:effectLst/>
                        </a:rPr>
                        <a:t>捕获实例和连接</a:t>
                      </a:r>
                      <a:endParaRPr lang="zh-CN" altLang="en-US" sz="3600" dirty="0"/>
                    </a:p>
                  </a:txBody>
                  <a:tcPr/>
                </a:tc>
              </a:tr>
              <a:tr h="370840">
                <a:tc>
                  <a:txBody>
                    <a:bodyPr/>
                    <a:lstStyle/>
                    <a:p>
                      <a:r>
                        <a:rPr lang="en-US" altLang="zh-CN" sz="3600" kern="1200" dirty="0" smtClean="0">
                          <a:effectLst/>
                        </a:rPr>
                        <a:t>2.</a:t>
                      </a:r>
                      <a:r>
                        <a:rPr lang="zh-CN" altLang="en-US" sz="3600" kern="1200" dirty="0" smtClean="0">
                          <a:effectLst/>
                        </a:rPr>
                        <a:t>在分析和设计阶段创建</a:t>
                      </a:r>
                      <a:endParaRPr lang="zh-CN" altLang="en-US" sz="3600" dirty="0"/>
                    </a:p>
                  </a:txBody>
                  <a:tcPr/>
                </a:tc>
              </a:tr>
              <a:tr h="370840">
                <a:tc>
                  <a:txBody>
                    <a:bodyPr/>
                    <a:lstStyle/>
                    <a:p>
                      <a:r>
                        <a:rPr lang="en-US" altLang="zh-CN" sz="3600" kern="1200" dirty="0" smtClean="0">
                          <a:effectLst/>
                        </a:rPr>
                        <a:t>3.</a:t>
                      </a:r>
                      <a:r>
                        <a:rPr lang="zh-CN" altLang="en-US" sz="3600" kern="1200" dirty="0" smtClean="0">
                          <a:effectLst/>
                        </a:rPr>
                        <a:t>捕获交互的静态结构</a:t>
                      </a:r>
                      <a:endParaRPr lang="zh-CN" altLang="en-US" sz="3600" dirty="0"/>
                    </a:p>
                  </a:txBody>
                  <a:tcPr/>
                </a:tc>
              </a:tr>
              <a:tr h="370840">
                <a:tc>
                  <a:txBody>
                    <a:bodyPr/>
                    <a:lstStyle/>
                    <a:p>
                      <a:r>
                        <a:rPr lang="en-US" altLang="zh-CN" sz="3600" kern="1200" dirty="0" smtClean="0">
                          <a:effectLst/>
                        </a:rPr>
                        <a:t>4.</a:t>
                      </a:r>
                      <a:r>
                        <a:rPr lang="zh-CN" altLang="en-US" sz="3600" kern="1200" dirty="0" smtClean="0">
                          <a:effectLst/>
                        </a:rPr>
                        <a:t>举例说明数据（对象）的结构</a:t>
                      </a:r>
                      <a:endParaRPr lang="zh-CN" altLang="en-US" sz="3600" dirty="0"/>
                    </a:p>
                  </a:txBody>
                  <a:tcPr/>
                </a:tc>
              </a:tr>
              <a:tr h="370840">
                <a:tc>
                  <a:txBody>
                    <a:bodyPr/>
                    <a:lstStyle/>
                    <a:p>
                      <a:r>
                        <a:rPr lang="en-US" altLang="zh-CN" sz="3600" kern="1200" dirty="0" smtClean="0">
                          <a:effectLst/>
                        </a:rPr>
                        <a:t>5.</a:t>
                      </a:r>
                      <a:r>
                        <a:rPr lang="zh-CN" altLang="en-US" sz="3600" kern="1200" dirty="0" smtClean="0">
                          <a:effectLst/>
                        </a:rPr>
                        <a:t>详细描述瞬态图</a:t>
                      </a:r>
                      <a:endParaRPr lang="zh-CN" altLang="en-US" sz="3600" dirty="0">
                        <a:solidFill>
                          <a:srgbClr val="479796"/>
                        </a:solidFill>
                      </a:endParaRPr>
                    </a:p>
                  </a:txBody>
                  <a:tcPr>
                    <a:solidFill>
                      <a:srgbClr val="E8D0D0"/>
                    </a:solidFill>
                  </a:tcPr>
                </a:tc>
              </a:tr>
              <a:tr h="370840">
                <a:tc>
                  <a:txBody>
                    <a:bodyPr/>
                    <a:lstStyle/>
                    <a:p>
                      <a:r>
                        <a:rPr lang="en-US" altLang="zh-CN" sz="3600" kern="1200" dirty="0" smtClean="0">
                          <a:effectLst/>
                        </a:rPr>
                        <a:t>6.</a:t>
                      </a:r>
                      <a:r>
                        <a:rPr lang="zh-CN" altLang="en-US" sz="3600" kern="1200" dirty="0" smtClean="0">
                          <a:effectLst/>
                        </a:rPr>
                        <a:t>由分析人员、设计人员和代码实现人员开发</a:t>
                      </a:r>
                      <a:endParaRPr lang="zh-CN" altLang="en-US" sz="3600" dirty="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6000" b="0" i="0" u="none" strike="noStrike" kern="1200" cap="none" spc="0" normalizeH="0" baseline="0" noProof="0" dirty="0" smtClean="0">
                <a:ln>
                  <a:noFill/>
                </a:ln>
                <a:solidFill>
                  <a:srgbClr val="FFFFFF"/>
                </a:solidFill>
                <a:effectLst/>
                <a:uLnTx/>
                <a:uFillTx/>
                <a:latin typeface="Gungsuh" panose="02030600000101010101" pitchFamily="18" charset="-127"/>
                <a:ea typeface="Gungsuh" panose="02030600000101010101" pitchFamily="18" charset="-127"/>
                <a:cs typeface="+mn-cs"/>
                <a:sym typeface="Gungsuh" panose="02030600000101010101" pitchFamily="18" charset="-127"/>
              </a:rPr>
              <a:t>4</a:t>
            </a:r>
            <a:endParaRPr kumimoji="0" lang="zh-CN" altLang="en-US" sz="6000" b="0" i="0" u="none" strike="noStrike" kern="1200" cap="none" spc="0" normalizeH="0" baseline="0" noProof="0" dirty="0">
              <a:ln>
                <a:noFill/>
              </a:ln>
              <a:solidFill>
                <a:srgbClr val="FFFFFF"/>
              </a:solidFill>
              <a:effectLst/>
              <a:uLnTx/>
              <a:uFillTx/>
              <a:latin typeface="Gungsuh" panose="02030600000101010101" pitchFamily="18" charset="-127"/>
              <a:ea typeface="Gungsuh" panose="02030600000101010101" pitchFamily="18" charset="-127"/>
              <a:cs typeface="+mn-cs"/>
              <a:sym typeface="Gungsuh" panose="02030600000101010101" pitchFamily="18" charset="-127"/>
            </a:endParaRPr>
          </a:p>
        </p:txBody>
      </p:sp>
      <p:sp>
        <p:nvSpPr>
          <p:cNvPr id="15364" name="文本框 3"/>
          <p:cNvSpPr>
            <a:spLocks noChangeArrowheads="1"/>
          </p:cNvSpPr>
          <p:nvPr/>
        </p:nvSpPr>
        <p:spPr bwMode="auto">
          <a:xfrm>
            <a:off x="2567706" y="267944"/>
            <a:ext cx="766929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6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类图与对象图的区别</a:t>
            </a:r>
            <a:endParaRPr kumimoji="0" lang="zh-CN" altLang="en-US" sz="6000" b="1" i="0" u="none" strike="noStrike" kern="1200" cap="none" spc="0" normalizeH="0" baseline="0" noProof="0" dirty="0">
              <a:ln>
                <a:noFill/>
              </a:ln>
              <a:solidFill>
                <a:srgbClr val="7F7F7F"/>
              </a:solidFill>
              <a:effectLst/>
              <a:uLnTx/>
              <a:uFillTx/>
              <a:latin typeface="造字工房悦黑体验版纤细体"/>
              <a:ea typeface="造字工房悦黑体验版纤细体"/>
              <a:cs typeface="造字工房悦黑体验版纤细体"/>
              <a:sym typeface="造字工房悦黑体验版纤细体"/>
            </a:endParaRP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aphicFrame>
        <p:nvGraphicFramePr>
          <p:cNvPr id="2" name="表格 1"/>
          <p:cNvGraphicFramePr>
            <a:graphicFrameLocks noGrp="1"/>
          </p:cNvGraphicFramePr>
          <p:nvPr/>
        </p:nvGraphicFramePr>
        <p:xfrm>
          <a:off x="767556" y="1556844"/>
          <a:ext cx="10656888" cy="4510961"/>
        </p:xfrm>
        <a:graphic>
          <a:graphicData uri="http://schemas.openxmlformats.org/drawingml/2006/table">
            <a:tbl>
              <a:tblPr firstRow="1" bandRow="1">
                <a:tableStyleId>{5C22544A-7EE6-4342-B048-85BDC9FD1C3A}</a:tableStyleId>
              </a:tblPr>
              <a:tblGrid>
                <a:gridCol w="5328444"/>
                <a:gridCol w="5328444"/>
              </a:tblGrid>
              <a:tr h="519422">
                <a:tc>
                  <a:txBody>
                    <a:bodyPr/>
                    <a:lstStyle/>
                    <a:p>
                      <a:pPr algn="ctr"/>
                      <a:r>
                        <a:rPr lang="zh-CN" altLang="en-US" sz="2400" b="1" dirty="0">
                          <a:solidFill>
                            <a:schemeClr val="tx1"/>
                          </a:solidFill>
                          <a:effectLst/>
                          <a:latin typeface="KaiTi_GB2312"/>
                        </a:rPr>
                        <a:t>类图</a:t>
                      </a:r>
                      <a:endParaRPr lang="zh-CN" altLang="en-US" sz="2400" b="1" dirty="0">
                        <a:solidFill>
                          <a:schemeClr val="tx1"/>
                        </a:solidFill>
                        <a:effectLst/>
                      </a:endParaRPr>
                    </a:p>
                  </a:txBody>
                  <a:tcPr marL="76200" marR="76200" marT="76200" marB="76200" anchor="ctr"/>
                </a:tc>
                <a:tc>
                  <a:txBody>
                    <a:bodyPr/>
                    <a:lstStyle/>
                    <a:p>
                      <a:pPr algn="ctr"/>
                      <a:r>
                        <a:rPr lang="zh-CN" altLang="en-US" sz="2400" b="1" i="0" kern="1200" dirty="0" smtClean="0">
                          <a:solidFill>
                            <a:schemeClr val="tx1"/>
                          </a:solidFill>
                          <a:effectLst/>
                          <a:latin typeface="+mn-lt"/>
                          <a:ea typeface="+mn-ea"/>
                          <a:cs typeface="+mn-cs"/>
                        </a:rPr>
                        <a:t>对象图</a:t>
                      </a:r>
                      <a:endParaRPr lang="zh-CN" altLang="en-US" sz="2400" b="1" dirty="0">
                        <a:solidFill>
                          <a:schemeClr val="tx1"/>
                        </a:solidFill>
                      </a:endParaRPr>
                    </a:p>
                  </a:txBody>
                  <a:tcPr/>
                </a:tc>
              </a:tr>
              <a:tr h="571007">
                <a:tc>
                  <a:txBody>
                    <a:bodyPr/>
                    <a:lstStyle/>
                    <a:p>
                      <a:pPr algn="l"/>
                      <a:r>
                        <a:rPr lang="zh-CN" altLang="en-US" sz="2400" b="1" dirty="0">
                          <a:solidFill>
                            <a:srgbClr val="000000"/>
                          </a:solidFill>
                          <a:effectLst/>
                          <a:latin typeface="KaiTi_GB2312"/>
                        </a:rPr>
                        <a:t>类包含三部分：类名、属性、操作 </a:t>
                      </a:r>
                      <a:endParaRPr lang="zh-CN" altLang="en-US" sz="2400" b="1" dirty="0">
                        <a:solidFill>
                          <a:srgbClr val="4F4F4F"/>
                        </a:solidFill>
                        <a:effectLst/>
                      </a:endParaRPr>
                    </a:p>
                  </a:txBody>
                  <a:tcPr marL="76200" marR="76200" marT="76200" marB="76200" anchor="ctr"/>
                </a:tc>
                <a:tc>
                  <a:txBody>
                    <a:bodyPr/>
                    <a:lstStyle/>
                    <a:p>
                      <a:pPr algn="l"/>
                      <a:r>
                        <a:rPr lang="zh-CN" altLang="en-US" sz="2400" b="1" dirty="0">
                          <a:solidFill>
                            <a:srgbClr val="000000"/>
                          </a:solidFill>
                          <a:effectLst/>
                          <a:latin typeface="KaiTi_GB2312"/>
                        </a:rPr>
                        <a:t>对象包含两部分：对象名和</a:t>
                      </a:r>
                      <a:r>
                        <a:rPr lang="zh-CN" altLang="en-US" sz="2400" b="1" dirty="0" smtClean="0">
                          <a:solidFill>
                            <a:srgbClr val="000000"/>
                          </a:solidFill>
                          <a:effectLst/>
                          <a:latin typeface="KaiTi_GB2312"/>
                        </a:rPr>
                        <a:t>属性</a:t>
                      </a:r>
                      <a:endParaRPr lang="zh-CN" altLang="en-US" sz="2400" b="1" dirty="0">
                        <a:solidFill>
                          <a:srgbClr val="4F4F4F"/>
                        </a:solidFill>
                        <a:effectLst/>
                      </a:endParaRPr>
                    </a:p>
                  </a:txBody>
                  <a:tcPr marL="76200" marR="76200" marT="76200" marB="76200" anchor="ctr"/>
                </a:tc>
              </a:tr>
              <a:tr h="374647">
                <a:tc>
                  <a:txBody>
                    <a:bodyPr/>
                    <a:lstStyle/>
                    <a:p>
                      <a:pPr algn="l"/>
                      <a:r>
                        <a:rPr lang="zh-CN" altLang="en-US" sz="2400" b="1" dirty="0">
                          <a:solidFill>
                            <a:srgbClr val="000000"/>
                          </a:solidFill>
                          <a:effectLst/>
                          <a:latin typeface="KaiTi_GB2312"/>
                        </a:rPr>
                        <a:t>名称栏只有类</a:t>
                      </a:r>
                      <a:r>
                        <a:rPr lang="zh-CN" altLang="en-US" sz="2400" b="1" dirty="0" smtClean="0">
                          <a:solidFill>
                            <a:srgbClr val="000000"/>
                          </a:solidFill>
                          <a:effectLst/>
                          <a:latin typeface="KaiTi_GB2312"/>
                        </a:rPr>
                        <a:t>名</a:t>
                      </a:r>
                      <a:endParaRPr lang="zh-CN" altLang="en-US" sz="2400" b="1" dirty="0">
                        <a:solidFill>
                          <a:srgbClr val="4F4F4F"/>
                        </a:solidFill>
                        <a:effectLst/>
                      </a:endParaRPr>
                    </a:p>
                  </a:txBody>
                  <a:tcPr marL="76200" marR="76200" marT="76200" marB="76200" anchor="ctr"/>
                </a:tc>
                <a:tc>
                  <a:txBody>
                    <a:bodyPr/>
                    <a:lstStyle/>
                    <a:p>
                      <a:pPr algn="l"/>
                      <a:r>
                        <a:rPr lang="zh-CN" altLang="en-US" sz="2400" b="1" dirty="0">
                          <a:solidFill>
                            <a:srgbClr val="000000"/>
                          </a:solidFill>
                          <a:effectLst/>
                          <a:latin typeface="KaiTi_GB2312"/>
                        </a:rPr>
                        <a:t>名称栏包括对象名：类</a:t>
                      </a:r>
                      <a:r>
                        <a:rPr lang="zh-CN" altLang="en-US" sz="2400" b="1" dirty="0" smtClean="0">
                          <a:solidFill>
                            <a:srgbClr val="000000"/>
                          </a:solidFill>
                          <a:effectLst/>
                          <a:latin typeface="KaiTi_GB2312"/>
                        </a:rPr>
                        <a:t>名</a:t>
                      </a:r>
                      <a:endParaRPr lang="zh-CN" altLang="en-US" sz="2400" b="1" dirty="0">
                        <a:solidFill>
                          <a:srgbClr val="4F4F4F"/>
                        </a:solidFill>
                        <a:effectLst/>
                      </a:endParaRPr>
                    </a:p>
                  </a:txBody>
                  <a:tcPr marL="76200" marR="76200" marT="76200" marB="76200" anchor="ctr"/>
                </a:tc>
              </a:tr>
              <a:tr h="374647">
                <a:tc>
                  <a:txBody>
                    <a:bodyPr/>
                    <a:lstStyle/>
                    <a:p>
                      <a:pPr algn="l"/>
                      <a:r>
                        <a:rPr lang="zh-CN" altLang="en-US" sz="2400" b="1" dirty="0">
                          <a:solidFill>
                            <a:srgbClr val="000000"/>
                          </a:solidFill>
                          <a:effectLst/>
                          <a:latin typeface="KaiTi_GB2312"/>
                        </a:rPr>
                        <a:t>属性栏定义了所有属性的</a:t>
                      </a:r>
                      <a:r>
                        <a:rPr lang="zh-CN" altLang="en-US" sz="2400" b="1" dirty="0" smtClean="0">
                          <a:solidFill>
                            <a:srgbClr val="000000"/>
                          </a:solidFill>
                          <a:effectLst/>
                          <a:latin typeface="KaiTi_GB2312"/>
                        </a:rPr>
                        <a:t>特征</a:t>
                      </a:r>
                      <a:endParaRPr lang="zh-CN" altLang="en-US" sz="2400" b="1" dirty="0">
                        <a:solidFill>
                          <a:srgbClr val="4F4F4F"/>
                        </a:solidFill>
                        <a:effectLst/>
                      </a:endParaRPr>
                    </a:p>
                  </a:txBody>
                  <a:tcPr marL="76200" marR="76200" marT="76200" marB="76200" anchor="ctr"/>
                </a:tc>
                <a:tc>
                  <a:txBody>
                    <a:bodyPr/>
                    <a:lstStyle/>
                    <a:p>
                      <a:pPr algn="l"/>
                      <a:r>
                        <a:rPr lang="zh-CN" altLang="en-US" sz="2400" b="1" dirty="0">
                          <a:solidFill>
                            <a:srgbClr val="000000"/>
                          </a:solidFill>
                          <a:effectLst/>
                          <a:latin typeface="KaiTi_GB2312"/>
                        </a:rPr>
                        <a:t>定义了属性的当前</a:t>
                      </a:r>
                      <a:r>
                        <a:rPr lang="zh-CN" altLang="en-US" sz="2400" b="1" dirty="0" smtClean="0">
                          <a:solidFill>
                            <a:srgbClr val="000000"/>
                          </a:solidFill>
                          <a:effectLst/>
                          <a:latin typeface="KaiTi_GB2312"/>
                        </a:rPr>
                        <a:t>值</a:t>
                      </a:r>
                      <a:endParaRPr lang="zh-CN" altLang="en-US" sz="2400" b="1" dirty="0">
                        <a:solidFill>
                          <a:srgbClr val="4F4F4F"/>
                        </a:solidFill>
                        <a:effectLst/>
                      </a:endParaRPr>
                    </a:p>
                  </a:txBody>
                  <a:tcPr marL="76200" marR="76200" marT="76200" marB="76200" anchor="ctr"/>
                </a:tc>
              </a:tr>
              <a:tr h="374647">
                <a:tc>
                  <a:txBody>
                    <a:bodyPr/>
                    <a:lstStyle/>
                    <a:p>
                      <a:pPr algn="l"/>
                      <a:r>
                        <a:rPr lang="zh-CN" altLang="en-US" sz="2400" b="1" dirty="0">
                          <a:solidFill>
                            <a:srgbClr val="000000"/>
                          </a:solidFill>
                          <a:effectLst/>
                          <a:latin typeface="KaiTi_GB2312"/>
                        </a:rPr>
                        <a:t>类中列出了</a:t>
                      </a:r>
                      <a:r>
                        <a:rPr lang="zh-CN" altLang="en-US" sz="2400" b="1" dirty="0" smtClean="0">
                          <a:solidFill>
                            <a:srgbClr val="000000"/>
                          </a:solidFill>
                          <a:effectLst/>
                          <a:latin typeface="KaiTi_GB2312"/>
                        </a:rPr>
                        <a:t>操作</a:t>
                      </a:r>
                      <a:endParaRPr lang="zh-CN" altLang="en-US" sz="2400" b="1" dirty="0">
                        <a:solidFill>
                          <a:srgbClr val="4F4F4F"/>
                        </a:solidFill>
                        <a:effectLst/>
                      </a:endParaRPr>
                    </a:p>
                  </a:txBody>
                  <a:tcPr marL="76200" marR="76200" marT="76200" marB="76200" anchor="ctr"/>
                </a:tc>
                <a:tc>
                  <a:txBody>
                    <a:bodyPr/>
                    <a:lstStyle/>
                    <a:p>
                      <a:pPr algn="l"/>
                      <a:r>
                        <a:rPr lang="zh-CN" altLang="en-US" sz="2400" b="1" dirty="0">
                          <a:solidFill>
                            <a:srgbClr val="000000"/>
                          </a:solidFill>
                          <a:effectLst/>
                          <a:latin typeface="KaiTi_GB2312"/>
                        </a:rPr>
                        <a:t>不包含操作，和同一个类的</a:t>
                      </a:r>
                      <a:r>
                        <a:rPr lang="zh-CN" altLang="en-US" sz="2400" b="1" dirty="0" smtClean="0">
                          <a:solidFill>
                            <a:srgbClr val="000000"/>
                          </a:solidFill>
                          <a:effectLst/>
                          <a:latin typeface="KaiTi_GB2312"/>
                        </a:rPr>
                        <a:t>操作</a:t>
                      </a:r>
                      <a:endParaRPr lang="zh-CN" altLang="en-US" sz="2400" b="1" dirty="0">
                        <a:solidFill>
                          <a:srgbClr val="4F4F4F"/>
                        </a:solidFill>
                        <a:effectLst/>
                      </a:endParaRPr>
                    </a:p>
                  </a:txBody>
                  <a:tcPr marL="76200" marR="76200" marT="76200" marB="76200" anchor="ctr"/>
                </a:tc>
              </a:tr>
              <a:tr h="707210">
                <a:tc>
                  <a:txBody>
                    <a:bodyPr/>
                    <a:lstStyle/>
                    <a:p>
                      <a:r>
                        <a:rPr lang="zh-CN" altLang="en-US" sz="2400" b="1" i="0" kern="1200" dirty="0" smtClean="0">
                          <a:solidFill>
                            <a:schemeClr val="dk1"/>
                          </a:solidFill>
                          <a:effectLst/>
                          <a:latin typeface="+mn-lt"/>
                          <a:ea typeface="+mn-ea"/>
                          <a:cs typeface="+mn-cs"/>
                        </a:rPr>
                        <a:t>使用关联连接，关联中使用名称、角色以及约束等特征定义</a:t>
                      </a:r>
                      <a:endParaRPr lang="zh-CN" altLang="en-US" sz="2400" b="1" dirty="0"/>
                    </a:p>
                  </a:txBody>
                  <a:tcPr/>
                </a:tc>
                <a:tc>
                  <a:txBody>
                    <a:bodyPr/>
                    <a:lstStyle/>
                    <a:p>
                      <a:pPr algn="l"/>
                      <a:r>
                        <a:rPr lang="zh-CN" altLang="en-US" sz="2400" b="1" dirty="0">
                          <a:solidFill>
                            <a:srgbClr val="000000"/>
                          </a:solidFill>
                          <a:effectLst/>
                          <a:latin typeface="KaiTi_GB2312"/>
                        </a:rPr>
                        <a:t>对象使用链连接，链中包含名称和</a:t>
                      </a:r>
                      <a:r>
                        <a:rPr lang="zh-CN" altLang="en-US" sz="2400" b="1" dirty="0" smtClean="0">
                          <a:solidFill>
                            <a:srgbClr val="000000"/>
                          </a:solidFill>
                          <a:effectLst/>
                          <a:latin typeface="KaiTi_GB2312"/>
                        </a:rPr>
                        <a:t>角色</a:t>
                      </a:r>
                      <a:endParaRPr lang="zh-CN" altLang="en-US" sz="2400" b="1" dirty="0">
                        <a:solidFill>
                          <a:srgbClr val="4F4F4F"/>
                        </a:solidFill>
                        <a:effectLst/>
                      </a:endParaRPr>
                    </a:p>
                  </a:txBody>
                  <a:tcPr marL="76200" marR="76200" marT="76200" marB="76200" anchor="ctr"/>
                </a:tc>
              </a:tr>
              <a:tr h="982132">
                <a:tc>
                  <a:txBody>
                    <a:bodyPr/>
                    <a:lstStyle/>
                    <a:p>
                      <a:r>
                        <a:rPr lang="zh-CN" altLang="en-US" sz="2400" b="1" i="0" kern="1200" dirty="0" smtClean="0">
                          <a:solidFill>
                            <a:schemeClr val="dk1"/>
                          </a:solidFill>
                          <a:effectLst/>
                          <a:latin typeface="+mn-lt"/>
                          <a:ea typeface="+mn-ea"/>
                          <a:cs typeface="+mn-cs"/>
                        </a:rPr>
                        <a:t>类代表的是对对象的分类所以需要说明可以参与关联的对象的数目</a:t>
                      </a:r>
                      <a:endParaRPr lang="zh-CN" altLang="en-US" sz="2400" b="1" dirty="0"/>
                    </a:p>
                  </a:txBody>
                  <a:tcPr/>
                </a:tc>
                <a:tc>
                  <a:txBody>
                    <a:bodyPr/>
                    <a:lstStyle/>
                    <a:p>
                      <a:r>
                        <a:rPr lang="zh-CN" altLang="en-US" sz="2400" b="1" i="0" kern="1200" dirty="0" smtClean="0">
                          <a:solidFill>
                            <a:schemeClr val="dk1"/>
                          </a:solidFill>
                          <a:effectLst/>
                          <a:latin typeface="+mn-lt"/>
                          <a:ea typeface="+mn-ea"/>
                          <a:cs typeface="+mn-cs"/>
                        </a:rPr>
                        <a:t>对象代表的是单独的实体，所有的链</a:t>
                      </a:r>
                      <a:br>
                        <a:rPr lang="zh-CN" altLang="en-US" sz="2400" b="1" dirty="0" smtClean="0"/>
                      </a:br>
                      <a:r>
                        <a:rPr lang="zh-CN" altLang="en-US" sz="2400" b="1" i="0" kern="1200" dirty="0" smtClean="0">
                          <a:solidFill>
                            <a:schemeClr val="dk1"/>
                          </a:solidFill>
                          <a:effectLst/>
                          <a:latin typeface="+mn-lt"/>
                          <a:ea typeface="+mn-ea"/>
                          <a:cs typeface="+mn-cs"/>
                        </a:rPr>
                        <a:t>都是一对一的，因此不涉及到多重性</a:t>
                      </a:r>
                      <a:endParaRPr lang="zh-CN" altLang="en-US" sz="2400" b="1" dirty="0"/>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6000" dirty="0">
                <a:solidFill>
                  <a:srgbClr val="FFFFFF"/>
                </a:solidFill>
                <a:latin typeface="Gungsuh" panose="02030600000101010101" pitchFamily="18" charset="-127"/>
                <a:ea typeface="Gungsuh" panose="02030600000101010101" pitchFamily="18" charset="-127"/>
                <a:sym typeface="Gungsuh" panose="02030600000101010101" pitchFamily="18" charset="-127"/>
              </a:rPr>
              <a:t>5</a:t>
            </a:r>
            <a:endParaRPr kumimoji="0" lang="zh-CN" altLang="en-US" sz="6000" b="0" i="0" u="none" strike="noStrike" kern="1200" cap="none" spc="0" normalizeH="0" baseline="0" noProof="0" dirty="0">
              <a:ln>
                <a:noFill/>
              </a:ln>
              <a:solidFill>
                <a:srgbClr val="FFFFFF"/>
              </a:solidFill>
              <a:effectLst/>
              <a:uLnTx/>
              <a:uFillTx/>
              <a:latin typeface="Gungsuh" panose="02030600000101010101" pitchFamily="18" charset="-127"/>
              <a:ea typeface="Gungsuh" panose="02030600000101010101" pitchFamily="18" charset="-127"/>
              <a:cs typeface="+mn-cs"/>
              <a:sym typeface="Gungsuh" panose="02030600000101010101" pitchFamily="18" charset="-127"/>
            </a:endParaRPr>
          </a:p>
        </p:txBody>
      </p:sp>
      <p:sp>
        <p:nvSpPr>
          <p:cNvPr id="15364" name="文本框 3"/>
          <p:cNvSpPr>
            <a:spLocks noChangeArrowheads="1"/>
          </p:cNvSpPr>
          <p:nvPr/>
        </p:nvSpPr>
        <p:spPr bwMode="auto">
          <a:xfrm>
            <a:off x="2459037" y="309673"/>
            <a:ext cx="63373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6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对对象结构建模</a:t>
            </a:r>
            <a:endParaRPr kumimoji="0" lang="zh-CN" altLang="en-US" sz="6000" b="0" i="0" u="none" strike="noStrike" kern="1200" cap="none" spc="0" normalizeH="0" baseline="0" noProof="0" dirty="0">
              <a:ln>
                <a:noFill/>
              </a:ln>
              <a:solidFill>
                <a:srgbClr val="7F7F7F"/>
              </a:solidFill>
              <a:effectLst/>
              <a:uLnTx/>
              <a:uFillTx/>
              <a:latin typeface="造字工房悦黑体验版纤细体"/>
              <a:ea typeface="造字工房悦黑体验版纤细体"/>
              <a:cs typeface="造字工房悦黑体验版纤细体"/>
              <a:sym typeface="造字工房悦黑体验版纤细体"/>
            </a:endParaRP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5373" name="文本框 29"/>
          <p:cNvSpPr>
            <a:spLocks noChangeArrowheads="1"/>
          </p:cNvSpPr>
          <p:nvPr/>
        </p:nvSpPr>
        <p:spPr bwMode="auto">
          <a:xfrm>
            <a:off x="1564262" y="2091100"/>
            <a:ext cx="8778438" cy="4061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2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zh-CN" altLang="en-US" sz="24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对</a:t>
            </a:r>
            <a:r>
              <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系统的设计视图建模时，可以使用一组类图完整地描述抽象的语义以及它们之间的关系。但是使用对象图不能完整地描述系统的对象结构。</a:t>
            </a:r>
            <a:r>
              <a:rPr kumimoji="0" lang="zh-CN" altLang="en-US" sz="2400" b="1" i="0" u="none" strike="noStrike" kern="1200" cap="none" spc="0" normalizeH="0" baseline="0" noProof="0" dirty="0">
                <a:ln>
                  <a:noFill/>
                </a:ln>
                <a:solidFill>
                  <a:srgbClr val="479796"/>
                </a:solidFill>
                <a:effectLst/>
                <a:uLnTx/>
                <a:uFillTx/>
                <a:latin typeface="Arial" panose="020B0604020202020204" pitchFamily="34" charset="0"/>
                <a:ea typeface="宋体" panose="02010600030101010101" pitchFamily="2" charset="-122"/>
                <a:cs typeface="+mn-cs"/>
              </a:rPr>
              <a:t>对于一个个体类，可能存在多个实例</a:t>
            </a:r>
            <a:r>
              <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对于相互之间存在关系的一组类，对象间可有的配置可能是相当多的。所以，在使用对象图时，只能在一定意义上显示感兴趣的具体或原型对象集。这就是对对象结构建模，即一个对象图显示了某一时刻相互联系的一组对象。</a:t>
            </a:r>
            <a:endParaRPr kumimoji="0" lang="zh-CN" altLang="en-US" sz="2400" b="1" i="0" u="none" strike="noStrike" kern="1200" cap="none" spc="0" normalizeH="0" baseline="0" noProof="0" dirty="0">
              <a:ln>
                <a:noFill/>
              </a:ln>
              <a:solidFill>
                <a:srgbClr val="000000"/>
              </a:solidFill>
              <a:effectLst/>
              <a:uLnTx/>
              <a:uFillTx/>
              <a:latin typeface="造字工房悦黑体验版纤细体"/>
              <a:ea typeface="造字工房悦黑体验版纤细体"/>
              <a:cs typeface="造字工房悦黑体验版纤细体"/>
              <a:sym typeface="造字工房悦黑体验版纤细体"/>
            </a:endParaRPr>
          </a:p>
        </p:txBody>
      </p:sp>
      <p:sp>
        <p:nvSpPr>
          <p:cNvPr id="24" name="直接连接符 6"/>
          <p:cNvSpPr>
            <a:spLocks noChangeShapeType="1"/>
          </p:cNvSpPr>
          <p:nvPr/>
        </p:nvSpPr>
        <p:spPr bwMode="auto">
          <a:xfrm>
            <a:off x="1199592" y="1988880"/>
            <a:ext cx="9720810" cy="0"/>
          </a:xfrm>
          <a:prstGeom prst="line">
            <a:avLst/>
          </a:prstGeom>
          <a:noFill/>
          <a:ln w="19050">
            <a:solidFill>
              <a:srgbClr val="5DB3B0"/>
            </a:solidFill>
            <a:bevel/>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6000" dirty="0">
                <a:solidFill>
                  <a:srgbClr val="FFFFFF"/>
                </a:solidFill>
                <a:latin typeface="Gungsuh" panose="02030600000101010101" pitchFamily="18" charset="-127"/>
                <a:ea typeface="Gungsuh" panose="02030600000101010101" pitchFamily="18" charset="-127"/>
                <a:sym typeface="Gungsuh" panose="02030600000101010101" pitchFamily="18" charset="-127"/>
              </a:rPr>
              <a:t>6</a:t>
            </a:r>
            <a:endParaRPr kumimoji="0" lang="zh-CN" altLang="en-US" sz="6000" b="0" i="0" u="none" strike="noStrike" kern="1200" cap="none" spc="0" normalizeH="0" baseline="0" noProof="0" dirty="0">
              <a:ln>
                <a:noFill/>
              </a:ln>
              <a:solidFill>
                <a:srgbClr val="FFFFFF"/>
              </a:solidFill>
              <a:effectLst/>
              <a:uLnTx/>
              <a:uFillTx/>
              <a:latin typeface="Gungsuh" panose="02030600000101010101" pitchFamily="18" charset="-127"/>
              <a:ea typeface="Gungsuh" panose="02030600000101010101" pitchFamily="18" charset="-127"/>
              <a:cs typeface="+mn-cs"/>
              <a:sym typeface="Gungsuh" panose="02030600000101010101" pitchFamily="18" charset="-127"/>
            </a:endParaRPr>
          </a:p>
        </p:txBody>
      </p:sp>
      <p:sp>
        <p:nvSpPr>
          <p:cNvPr id="15364" name="文本框 3"/>
          <p:cNvSpPr>
            <a:spLocks noChangeArrowheads="1"/>
          </p:cNvSpPr>
          <p:nvPr/>
        </p:nvSpPr>
        <p:spPr bwMode="auto">
          <a:xfrm>
            <a:off x="2459037" y="309673"/>
            <a:ext cx="63373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60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需要遵循的策略</a:t>
            </a:r>
            <a:endParaRPr kumimoji="0" lang="zh-CN" altLang="en-US" sz="6000" b="1" i="0" u="none" strike="noStrike" kern="1200" cap="none" spc="0" normalizeH="0" baseline="0" noProof="0" dirty="0">
              <a:ln>
                <a:noFill/>
              </a:ln>
              <a:solidFill>
                <a:srgbClr val="7F7F7F"/>
              </a:solidFill>
              <a:effectLst/>
              <a:uLnTx/>
              <a:uFillTx/>
              <a:latin typeface="造字工房悦黑体验版纤细体"/>
              <a:ea typeface="造字工房悦黑体验版纤细体"/>
              <a:cs typeface="造字工房悦黑体验版纤细体"/>
              <a:sym typeface="造字工房悦黑体验版纤细体"/>
            </a:endParaRP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4" name="直接连接符 6"/>
          <p:cNvSpPr>
            <a:spLocks noChangeShapeType="1"/>
          </p:cNvSpPr>
          <p:nvPr/>
        </p:nvSpPr>
        <p:spPr bwMode="auto">
          <a:xfrm>
            <a:off x="1199592" y="1628850"/>
            <a:ext cx="9720810" cy="0"/>
          </a:xfrm>
          <a:prstGeom prst="line">
            <a:avLst/>
          </a:prstGeom>
          <a:noFill/>
          <a:ln w="19050">
            <a:solidFill>
              <a:srgbClr val="5DB3B0"/>
            </a:solidFill>
            <a:bevel/>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3" name="表格 2"/>
          <p:cNvGraphicFramePr>
            <a:graphicFrameLocks noGrp="1"/>
          </p:cNvGraphicFramePr>
          <p:nvPr/>
        </p:nvGraphicFramePr>
        <p:xfrm>
          <a:off x="1387059" y="1824164"/>
          <a:ext cx="9345876" cy="3840480"/>
        </p:xfrm>
        <a:graphic>
          <a:graphicData uri="http://schemas.openxmlformats.org/drawingml/2006/table">
            <a:tbl>
              <a:tblPr bandRow="1">
                <a:tableStyleId>{C4B1156A-380E-4F78-BDF5-A606A8083BF9}</a:tableStyleId>
              </a:tblPr>
              <a:tblGrid>
                <a:gridCol w="9345876"/>
              </a:tblGrid>
              <a:tr h="144012">
                <a:tc>
                  <a:txBody>
                    <a:bodyPr/>
                    <a:lstStyle/>
                    <a:p>
                      <a:pPr>
                        <a:lnSpc>
                          <a:spcPct val="100000"/>
                        </a:lnSpc>
                      </a:pPr>
                      <a:r>
                        <a:rPr lang="en-US" altLang="zh-CN" sz="2400" b="1" kern="1200" dirty="0" smtClean="0">
                          <a:effectLst/>
                        </a:rPr>
                        <a:t>1.</a:t>
                      </a:r>
                      <a:r>
                        <a:rPr lang="zh-CN" altLang="en-US" sz="2400" b="1" dirty="0" smtClean="0">
                          <a:effectLst/>
                        </a:rPr>
                        <a:t>识别将要使用的建模机制。该机制描述了一些正在建模的部分系统的功能和行为，它们由类、接口和其他元素的交互而产生。</a:t>
                      </a:r>
                      <a:endParaRPr lang="zh-CN" altLang="en-US" sz="2400" b="1" dirty="0"/>
                    </a:p>
                  </a:txBody>
                  <a:tcPr/>
                </a:tc>
              </a:tr>
              <a:tr h="370840">
                <a:tc>
                  <a:txBody>
                    <a:bodyPr/>
                    <a:lstStyle/>
                    <a:p>
                      <a:pPr>
                        <a:lnSpc>
                          <a:spcPct val="100000"/>
                        </a:lnSpc>
                      </a:pPr>
                      <a:r>
                        <a:rPr lang="en-US" altLang="zh-CN" sz="2400" b="1" kern="1200" dirty="0" smtClean="0">
                          <a:effectLst/>
                        </a:rPr>
                        <a:t>2.</a:t>
                      </a:r>
                      <a:r>
                        <a:rPr lang="zh-CN" altLang="en-US" sz="2400" b="1" dirty="0" smtClean="0">
                          <a:effectLst/>
                        </a:rPr>
                        <a:t>对于各种机制，识别参与协作的类、接口和其他元素，同时也要识别这些事物之间的关系。</a:t>
                      </a:r>
                      <a:endParaRPr lang="zh-CN" altLang="en-US" sz="2400" b="1" dirty="0"/>
                    </a:p>
                  </a:txBody>
                  <a:tcPr/>
                </a:tc>
              </a:tr>
              <a:tr h="370840">
                <a:tc>
                  <a:txBody>
                    <a:bodyPr/>
                    <a:lstStyle/>
                    <a:p>
                      <a:pPr>
                        <a:lnSpc>
                          <a:spcPct val="100000"/>
                        </a:lnSpc>
                      </a:pPr>
                      <a:r>
                        <a:rPr lang="en-US" altLang="zh-CN" sz="2400" b="1" kern="1200" dirty="0" smtClean="0">
                          <a:effectLst/>
                        </a:rPr>
                        <a:t>3.</a:t>
                      </a:r>
                      <a:r>
                        <a:rPr lang="zh-CN" altLang="en-US" sz="2400" b="1" dirty="0" smtClean="0">
                          <a:effectLst/>
                        </a:rPr>
                        <a:t>考虑贯穿这个机制的脚本。冻结某一时刻的脚本，并且汇报每个参与这个机制的对象。</a:t>
                      </a:r>
                      <a:endParaRPr lang="zh-CN" altLang="en-US" sz="2400" b="1" dirty="0"/>
                    </a:p>
                  </a:txBody>
                  <a:tcPr/>
                </a:tc>
              </a:tr>
              <a:tr h="370840">
                <a:tc>
                  <a:txBody>
                    <a:bodyPr/>
                    <a:lstStyle/>
                    <a:p>
                      <a:pPr>
                        <a:lnSpc>
                          <a:spcPct val="100000"/>
                        </a:lnSpc>
                      </a:pPr>
                      <a:r>
                        <a:rPr lang="en-US" altLang="zh-CN" sz="2400" b="1" kern="1200" dirty="0" smtClean="0">
                          <a:effectLst/>
                        </a:rPr>
                        <a:t>4.</a:t>
                      </a:r>
                      <a:r>
                        <a:rPr lang="zh-CN" altLang="en-US" sz="2400" b="1" dirty="0" smtClean="0">
                          <a:effectLst/>
                        </a:rPr>
                        <a:t>按照需要显示出每个对象的状态和属性值，以便理解脚本。</a:t>
                      </a:r>
                      <a:endParaRPr lang="zh-CN" altLang="en-US" sz="2400" b="1" dirty="0"/>
                    </a:p>
                  </a:txBody>
                  <a:tcPr/>
                </a:tc>
              </a:tr>
              <a:tr h="370840">
                <a:tc>
                  <a:txBody>
                    <a:bodyPr/>
                    <a:lstStyle/>
                    <a:p>
                      <a:pPr>
                        <a:lnSpc>
                          <a:spcPct val="100000"/>
                        </a:lnSpc>
                      </a:pPr>
                      <a:r>
                        <a:rPr lang="en-US" altLang="zh-CN" sz="2400" b="1" kern="1200" dirty="0" smtClean="0">
                          <a:effectLst/>
                        </a:rPr>
                        <a:t>5.</a:t>
                      </a:r>
                      <a:r>
                        <a:rPr lang="zh-CN" altLang="en-US" sz="2400" b="1" kern="1200" dirty="0" smtClean="0">
                          <a:effectLst/>
                        </a:rPr>
                        <a:t>详细描述瞬态图</a:t>
                      </a:r>
                      <a:endParaRPr lang="zh-CN" altLang="en-US" sz="2400" b="1" dirty="0"/>
                    </a:p>
                  </a:txBody>
                  <a:tcPr/>
                </a:tc>
              </a:tr>
              <a:tr h="370840">
                <a:tc>
                  <a:txBody>
                    <a:bodyPr/>
                    <a:lstStyle/>
                    <a:p>
                      <a:pPr>
                        <a:lnSpc>
                          <a:spcPct val="100000"/>
                        </a:lnSpc>
                      </a:pPr>
                      <a:r>
                        <a:rPr lang="en-US" altLang="zh-CN" sz="2400" b="1" kern="1200" dirty="0" smtClean="0">
                          <a:effectLst/>
                        </a:rPr>
                        <a:t>6.</a:t>
                      </a:r>
                      <a:r>
                        <a:rPr lang="zh-CN" altLang="en-US" sz="2400" b="1" dirty="0" smtClean="0">
                          <a:effectLst/>
                        </a:rPr>
                        <a:t>显示出对象之间的链，以描述对象之间关联的实例。</a:t>
                      </a:r>
                      <a:endParaRPr lang="zh-CN" altLang="en-US" sz="2400" b="1" dirty="0"/>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5369</Words>
  <Application>WPS 演示</Application>
  <PresentationFormat>宽屏</PresentationFormat>
  <Paragraphs>617</Paragraphs>
  <Slides>50</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50</vt:i4>
      </vt:variant>
    </vt:vector>
  </HeadingPairs>
  <TitlesOfParts>
    <vt:vector size="68" baseType="lpstr">
      <vt:lpstr>Arial</vt:lpstr>
      <vt:lpstr>宋体</vt:lpstr>
      <vt:lpstr>Wingdings</vt:lpstr>
      <vt:lpstr>Calibri</vt:lpstr>
      <vt:lpstr>微软雅黑</vt:lpstr>
      <vt:lpstr>造字工房悦黑体验版纤细体</vt:lpstr>
      <vt:lpstr>Gungsuh</vt:lpstr>
      <vt:lpstr>KaiTi_GB2312</vt:lpstr>
      <vt:lpstr>黑体</vt:lpstr>
      <vt:lpstr>Arial Unicode MS</vt:lpstr>
      <vt:lpstr>楷体_GB2312</vt:lpstr>
      <vt:lpstr>Segoe Print</vt:lpstr>
      <vt:lpstr>新宋体</vt:lpstr>
      <vt:lpstr>Gulim</vt:lpstr>
      <vt:lpstr>幼圆</vt:lpstr>
      <vt:lpstr>Malgun Gothic</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****.taobao.com</cp:keywords>
  <dc:description>****.taobao.com</dc:description>
  <dc:subject>PPTS</dc:subject>
  <cp:category>****.taobao.com</cp:category>
  <cp:lastModifiedBy>lli</cp:lastModifiedBy>
  <cp:revision>82</cp:revision>
  <dcterms:created xsi:type="dcterms:W3CDTF">2014-01-18T01:07:00Z</dcterms:created>
  <dcterms:modified xsi:type="dcterms:W3CDTF">2018-12-11T15:32:29Z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2052-10.8.0.6423</vt:lpwstr>
  </property>
</Properties>
</file>