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notesMasterIdLst>
    <p:notesMasterId r:id="rId31"/>
  </p:notesMasterIdLst>
  <p:sldIdLst>
    <p:sldId id="293" r:id="rId2"/>
    <p:sldId id="294" r:id="rId3"/>
    <p:sldId id="326" r:id="rId4"/>
    <p:sldId id="295" r:id="rId5"/>
    <p:sldId id="296" r:id="rId6"/>
    <p:sldId id="341" r:id="rId7"/>
    <p:sldId id="337" r:id="rId8"/>
    <p:sldId id="299" r:id="rId9"/>
    <p:sldId id="324" r:id="rId10"/>
    <p:sldId id="325" r:id="rId11"/>
    <p:sldId id="327" r:id="rId12"/>
    <p:sldId id="338" r:id="rId13"/>
    <p:sldId id="339" r:id="rId14"/>
    <p:sldId id="340" r:id="rId15"/>
    <p:sldId id="330" r:id="rId16"/>
    <p:sldId id="331" r:id="rId17"/>
    <p:sldId id="343" r:id="rId18"/>
    <p:sldId id="344" r:id="rId19"/>
    <p:sldId id="345" r:id="rId20"/>
    <p:sldId id="346" r:id="rId21"/>
    <p:sldId id="329" r:id="rId22"/>
    <p:sldId id="332" r:id="rId23"/>
    <p:sldId id="335" r:id="rId24"/>
    <p:sldId id="334" r:id="rId25"/>
    <p:sldId id="342" r:id="rId26"/>
    <p:sldId id="328" r:id="rId27"/>
    <p:sldId id="333" r:id="rId28"/>
    <p:sldId id="315" r:id="rId29"/>
    <p:sldId id="31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9" autoAdjust="0"/>
    <p:restoredTop sz="95897"/>
  </p:normalViewPr>
  <p:slideViewPr>
    <p:cSldViewPr snapToGrid="0">
      <p:cViewPr varScale="1">
        <p:scale>
          <a:sx n="97" d="100"/>
          <a:sy n="97" d="100"/>
        </p:scale>
        <p:origin x="216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ECFF-E503-4EE3-9CF9-84CE8E0C1F16}" type="datetimeFigureOut">
              <a:rPr lang="en-US" smtClean="0"/>
              <a:pPr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1243E-E357-42C3-BA61-EA60394D58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1243E-E357-42C3-BA61-EA60394D58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9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69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2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7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09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5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2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384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6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0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2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42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7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2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90533F-80A9-46CE-90BE-A11F349E2635}" type="datetimeFigureOut">
              <a:rPr lang="en-IN" smtClean="0"/>
              <a:pPr/>
              <a:t>27/04/17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D224-4313-444C-81BC-E9445BE0F9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6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8289" y="1377442"/>
            <a:ext cx="7610621" cy="2421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TELEMEDICINE SECURITY </a:t>
            </a:r>
            <a:br>
              <a:rPr 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USING </a:t>
            </a:r>
            <a:br>
              <a:rPr 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VISUAL </a:t>
            </a:r>
            <a:br>
              <a:rPr 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CRYPTOGRAPHY</a:t>
            </a:r>
            <a:endParaRPr lang="en-US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5354" y="5187590"/>
            <a:ext cx="2531179" cy="1405467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Presented by: </a:t>
            </a:r>
          </a:p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no.-19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98" y="370449"/>
            <a:ext cx="10131425" cy="1456267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BASIS MATRICES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30" y="1818511"/>
            <a:ext cx="10920045" cy="41321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× m Boolean matrices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describing sub pixels in shares.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when pixel in original secret image is white;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when pixel is black.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obtained by permuting columns of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obtained by permuting columns of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basis matrices can have small memory requirements and it is efficient because it only generates a permutation of the columns of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Chosen matrix defines the color of the m sub pixels in each one of the n transparencies. 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CONSTRUCTION OF (2, 2) VCS :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ALGORITHM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ALGORITHM: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Algorithm to solve the problem of pixel expansion in (2, 2) VCS for binary image.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Image Matrix M.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Two shares, share</a:t>
            </a:r>
            <a:r>
              <a:rPr lang="en-GB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and share</a:t>
            </a:r>
            <a:r>
              <a:rPr lang="en-GB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of same size as that of M.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79698" cy="1031525"/>
          </a:xfrm>
        </p:spPr>
        <p:txBody>
          <a:bodyPr/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PROPOSED ALGORITHM WORKING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66" y="1853248"/>
            <a:ext cx="575434" cy="575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4804" y="1853248"/>
            <a:ext cx="575434" cy="575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3366" y="2428682"/>
            <a:ext cx="575434" cy="575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60621" y="2428682"/>
            <a:ext cx="575434" cy="575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26" y="2440787"/>
            <a:ext cx="576000" cy="57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44602" y="2435026"/>
            <a:ext cx="576000" cy="57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02" y="1838417"/>
            <a:ext cx="576000" cy="57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20" y="1852097"/>
            <a:ext cx="576000" cy="57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66" y="3085120"/>
            <a:ext cx="576000" cy="57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91876" y="3085120"/>
            <a:ext cx="576000" cy="57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39" y="3085120"/>
            <a:ext cx="576000" cy="57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34539" y="3084111"/>
            <a:ext cx="576000" cy="57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610348" y="396181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Binary Image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60" y="1801979"/>
            <a:ext cx="756000" cy="75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5348038" y="28889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0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51" y="1762116"/>
            <a:ext cx="756000" cy="75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7001670" y="287549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42" y="1762097"/>
            <a:ext cx="756000" cy="75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8799443" y="3087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79990" y="287549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60" y="3907025"/>
            <a:ext cx="756000" cy="75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6030883" y="494241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42" y="3880081"/>
            <a:ext cx="756000" cy="75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7870267" y="494241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3" grpId="0"/>
      <p:bldP spid="35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95315" cy="140053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DEALING WITH 0,1,3,4 BLACK PIXEL BLOCKS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" y="2053362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19645" y="315347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0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35" y="2053362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726635" y="315347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9200" y="23186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" y="4340087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816044" y="553224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9200" y="4605421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34" y="4325536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2624966" y="553224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59046" y="1931333"/>
            <a:ext cx="316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istribute values of black and white pixels in block so that a visual perception of white occurs on stacking of block.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5317" y="4119100"/>
            <a:ext cx="316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istribute values of black and white pixels in block so that a visual perception of black occurs on stacking of block.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52" y="2053362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65" y="2053362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16" y="4342296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60565" y="4340087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0766881" y="299071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White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92529" y="531942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03425 0.04005 C 0.04141 0.04908 0.05221 0.05394 0.06341 0.05394 C 0.0763 0.05394 0.08659 0.04908 0.09375 0.04005 L 0.12813 -4.81481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03464 0.04005 C 0.0418 0.04907 0.05261 0.05393 0.06406 0.05393 C 0.07695 0.05393 0.08737 0.04907 0.09453 0.04005 L 0.1293 3.7037E-7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7019" cy="140053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DEALING WITH 2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BLACK PIXEL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1252025"/>
            <a:ext cx="11268221" cy="52472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There are two possible type of such blocks:</a:t>
            </a:r>
          </a:p>
          <a:p>
            <a:pPr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For diagonally black blocks, count the number of black pixels in neighborhood of black pixels in the block and if count is greater than 8 then treat this block like black block otherwise treat it as white block.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For non-diagonally black blocks,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count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number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black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pixels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 immediate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neighborhood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block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 and if count is greater than four treat it like black block otherwise treat it as white block.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56" y="2776331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73" y="2776201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50924" y="384786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Diagonally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8017" y="389006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Non-diagonally 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5782" y="2776201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71716" y="2776201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85639" y="2782124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945174" y="2776201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3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BASIS MATRICES USED FOR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(2, 2) VCS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9980" y="2222696"/>
            <a:ext cx="2602525" cy="958825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9981" y="3882684"/>
            <a:ext cx="2634675" cy="97067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72" y="2222696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11" y="2222696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6411772" y="3700658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021911" y="3700658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475336" y="318152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White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00984" y="487912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099 0.04005 C 0.0375 0.04908 0.04727 0.05394 0.05742 0.05394 C 0.06901 0.05394 0.07839 0.04908 0.0849 0.04005 L 0.11602 -3.33333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3099 0.04005 C 0.0375 0.04908 0.04727 0.05394 0.05742 0.05394 C 0.06901 0.05394 0.07839 0.04908 0.0849 0.04005 L 0.11602 -2.59259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BASIS MATRICES USED FOR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(3, 3)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  <a:endParaRPr lang="en-US" sz="2400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3711" y="2032780"/>
            <a:ext cx="2763522" cy="1554481"/>
          </a:xfrm>
          <a:prstGeom prst="rect">
            <a:avLst/>
          </a:prstGeom>
          <a:noFill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9715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7778" y="4044460"/>
            <a:ext cx="2700998" cy="1519312"/>
          </a:xfrm>
          <a:prstGeom prst="rect">
            <a:avLst/>
          </a:prstGeom>
          <a:noFill/>
        </p:spPr>
      </p:pic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9715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46000" y="2052918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6891" y="2052918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7056445" y="2052918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4044460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056445" y="4044460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66891" y="4045019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347633" y="29529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White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1970" y="493428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0286 0.04005 C 0.12422 0.04908 0.15638 0.05394 0.19023 0.05394 C 0.22852 0.05394 0.25938 0.04908 0.28073 0.04005 L 0.38372 -4.8148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0.07097 0.04005 C 0.08568 0.04908 0.10795 0.05394 0.13126 0.05394 C 0.15769 0.05394 0.17904 0.04908 0.19376 0.04005 L 0.26485 -4.81481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10078 0.04005 C 0.12174 0.04908 0.15326 0.05394 0.18633 0.05394 C 0.22396 0.05394 0.25417 0.04908 0.27513 0.04005 L 0.37604 -4.07407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6928 0.04005 C 0.0836 0.04908 0.10534 0.05394 0.128 0.05394 C 0.15391 0.05394 0.17461 0.04908 0.18894 0.04005 L 0.25834 -4.07407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481E-6 L 0.03958 0.04005 C 0.04792 0.04908 0.06029 0.05394 0.07331 0.05394 C 0.08815 0.05394 0.1 0.04908 0.10833 0.04005 L 0.14805 -4.8148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26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0.03815 0.04005 C 0.04609 0.04908 0.05807 0.05394 0.07057 0.05394 C 0.0849 0.05394 0.09635 0.04908 0.1043 0.04005 L 0.14271 -4.07407E-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of (3,3) VCS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1366557"/>
            <a:ext cx="10031895" cy="4956512"/>
          </a:xfrm>
        </p:spPr>
      </p:pic>
      <p:sp>
        <p:nvSpPr>
          <p:cNvPr id="10" name="TextBox 9"/>
          <p:cNvSpPr txBox="1"/>
          <p:nvPr/>
        </p:nvSpPr>
        <p:spPr>
          <a:xfrm>
            <a:off x="5055121" y="632306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Image with Secret 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Example of (3,3) VCS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72209"/>
            <a:ext cx="10962793" cy="4976191"/>
          </a:xfrm>
        </p:spPr>
      </p:pic>
      <p:sp>
        <p:nvSpPr>
          <p:cNvPr id="7" name="TextBox 6"/>
          <p:cNvSpPr txBox="1"/>
          <p:nvPr/>
        </p:nvSpPr>
        <p:spPr>
          <a:xfrm>
            <a:off x="5685719" y="636104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Share 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Example of (3,3) VCS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83" y="1538617"/>
            <a:ext cx="6400800" cy="81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83" y="3565203"/>
            <a:ext cx="6400800" cy="81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0713" y="25889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Share 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1926" y="461556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Share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68" y="253218"/>
            <a:ext cx="10131425" cy="145626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128" y="1147895"/>
            <a:ext cx="8946541" cy="419548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Visual Cryptography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it works?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Disadvantages of Traditional Visual Cryptography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Proposed algorithm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Basis matrices used for (k, k) and (k, n) VCS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Example of (3,3) VCS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1272209"/>
            <a:ext cx="10389704" cy="4976191"/>
          </a:xfrm>
        </p:spPr>
      </p:pic>
      <p:sp>
        <p:nvSpPr>
          <p:cNvPr id="5" name="TextBox 4"/>
          <p:cNvSpPr txBox="1"/>
          <p:nvPr/>
        </p:nvSpPr>
        <p:spPr>
          <a:xfrm>
            <a:off x="5221355" y="6347792"/>
            <a:ext cx="262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Decrypted Output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BASIS MATRICES USED FOR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(2, 3) VCS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endParaRPr lang="en-US" sz="2400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4725" y="4220308"/>
            <a:ext cx="2082020" cy="1252024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30658" y="2180492"/>
            <a:ext cx="2053884" cy="11939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0492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13" y="2180492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14445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51913" y="4214445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0049853" y="318982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White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49852" y="528766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8503 0.04005 C 0.10273 0.04908 0.12943 0.05394 0.15729 0.05394 C 0.18906 0.05394 0.21458 0.04908 0.23229 0.04005 L 0.31745 -4.8148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047 0.04005 C 0.0569 0.04908 0.07161 0.05394 0.08698 0.05394 C 0.10456 0.05394 0.11862 0.04908 0.12852 0.04005 L 0.17565 -4.81481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08294 0.04005 C 0.10026 0.04908 0.12617 0.05394 0.15338 0.05394 C 0.1845 0.05394 0.20924 0.04908 0.22656 0.04005 L 0.30989 -2.59259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268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0.04492 0.04005 C 0.0543 0.04908 0.06836 0.05394 0.08333 0.05394 C 0.1 0.05394 0.11354 0.04908 0.12292 0.04005 L 0.1681 -2.59259E-6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BASIS MATRICES USED FOR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(2, 4)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6252" y="2152356"/>
            <a:ext cx="1659988" cy="1266383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6253" y="4009293"/>
            <a:ext cx="1730326" cy="1320042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0492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13" y="2180492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14445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51913" y="4214445"/>
            <a:ext cx="90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049853" y="32340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White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9852" y="53293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8503 0.04005 C 0.10273 0.04908 0.12943 0.05394 0.15729 0.05394 C 0.18906 0.05394 0.21458 0.04908 0.23229 0.04005 L 0.31745 -4.8148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047 0.04005 C 0.0569 0.04908 0.07161 0.05394 0.08698 0.05394 C 0.10456 0.05394 0.11862 0.04908 0.12852 0.04005 L 0.17565 -4.81481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08294 0.04005 C 0.10026 0.04908 0.12617 0.05394 0.15338 0.05394 C 0.1845 0.05394 0.20924 0.04908 0.22656 0.04005 L 0.30989 -2.59259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268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0.04492 0.04005 C 0.0543 0.04908 0.06836 0.05394 0.08333 0.05394 C 0.1 0.05394 0.11354 0.04908 0.12292 0.04005 L 0.1681 -2.59259E-6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567034" cy="140053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PREPROCESSING ALGORITHM FOR (4, 4) AND (3, 4) VCS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ALGORITHM: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Algorithm for pre-processing the input image to solve problem of pixel expansion in (3, 4) or (4, 4) VCS for binary image.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Image Matrix M.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Pre processed image Matrix M.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ALGORITHM FOR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(4, 4) AND (3, 4) VCS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ALGORITHM: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Algorithm to solve the problem of pixel expansion in (3, 4) VCS and (4, 4) for binary image.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Image Matrix 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Four shares will be generated.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block size is 2 x 3.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PROPOSED ALGORITHM WORKING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For every block of six pixel(2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3) after preprocessing only 4 type of block are possible: </a:t>
                </a:r>
              </a:p>
              <a:p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All blocks with 0 or 2 white pixels are treated as black block (In shares use black basis matrix for the block representation) and the block with number of white pixel 4 or 6 are treated as white block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 (In shares use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white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basis matrix for the block representation) 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067878"/>
            <a:ext cx="1890000" cy="12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39" y="3074504"/>
            <a:ext cx="1890000" cy="12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96" y="3067878"/>
            <a:ext cx="1836000" cy="12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984" y="3031878"/>
            <a:ext cx="1890000" cy="12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23273" y="4527548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 White Pixel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0400" y="4527548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White Pixel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4457" y="4491548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 White Pixel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7945" y="4491548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White Pixel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BASIS MATRICES USED FOR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(4, 4) VCS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endParaRPr lang="en-US" sz="24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914400" cy="51435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715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914400" cy="514350"/>
          </a:xfrm>
          <a:prstGeom prst="rect">
            <a:avLst/>
          </a:prstGeom>
          <a:noFill/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9715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715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58794" y="2011679"/>
            <a:ext cx="3179298" cy="1561514"/>
          </a:xfrm>
          <a:prstGeom prst="rect">
            <a:avLst/>
          </a:prstGeom>
          <a:noFill/>
        </p:spPr>
      </p:pic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6591" y="4135902"/>
            <a:ext cx="3241652" cy="163185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75" y="1444487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58" y="1467598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75" y="2774950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58" y="2792436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75" y="4260574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58" y="4260574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58" y="5554694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11" y="5554694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0445436" y="33231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White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12621" y="606373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278 L 0.31497 0.1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49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16953 0.094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30937 0.071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358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16419 0.071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3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1159 -0.095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47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30391 -0.11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16523 -0.098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49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15976 -0.11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2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BASIS MATRICES USED FOR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(3, 4)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0996" y="2011680"/>
            <a:ext cx="2934255" cy="1477108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2862" y="4206240"/>
            <a:ext cx="3018089" cy="151931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35" y="1716157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95" y="1716157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35" y="2840297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892" y="2840297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20402" y="4382713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486195" y="4382713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86195" y="5602485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02" y="5572539"/>
            <a:ext cx="1350000" cy="9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765117" y="3740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White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65117" y="6022539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Black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32305 0.07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3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16485 0.07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358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32292 0.06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32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16159 0.0657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44 L 0.32422 -0.0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1" y="-4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32097 -0.107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82" y="393895"/>
            <a:ext cx="10131425" cy="145626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09" y="1478876"/>
            <a:ext cx="10893920" cy="36491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project contains three fundamental algorithms based on visual cryptography technique.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Solving the problem of data confidentiality within medical images.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Probability of the appearance of black pixels and white pixels in the decoded image is 1 and 0.5 respectively, which guarantees the value of contrast to be 50%.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experimental results show the effectiveness of the proposed method and all the output images produced after stacking of the shares provide good visual perception.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743200"/>
            <a:ext cx="6096000" cy="121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79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31" y="300111"/>
            <a:ext cx="10131425" cy="1456267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98" y="1365999"/>
            <a:ext cx="10131425" cy="397737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Telemedicine- a strongly capable technology providing cheap and effective healthcare.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Ideal for remote patient monitoring.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Exchange of medical images over the network for remote diagnosis.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is vulnerable to hackers’ attack and possible security breaches.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 to protect the data being transmitted over network.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project provides the solution for this problem using Visual Cryptography technique.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VISUAL CRYPTOGRAPHY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7" y="1841621"/>
            <a:ext cx="10131425" cy="364913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Encrypts the information so that decryption can be performed by Human Visual System (HVS).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Category of a secret sharing scheme.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Shamir in 1994.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cryptographic computation needed while decoding concealed images.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361406"/>
            <a:ext cx="10131425" cy="145626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VISUAL SECRET SHARING (VSS)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53" y="1377387"/>
            <a:ext cx="10131425" cy="36491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k-out-of-n VSS scheme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Secret image encoded into n shares.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share is random binary pattern, printed onto transparencies and distributed among n participants.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Secret image is decoded by superimposing any k or more transparencies of shares without computation.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 if one has infinite computational power but has insufficient number of shares, one cannot retrieve the secret information.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 EXAMPLE OF (2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2) VCS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19140"/>
            <a:ext cx="49022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602523" y="351692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Secret Image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70" y="1519140"/>
            <a:ext cx="4902200" cy="16764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8721969" y="351692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Share 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00" y="4207638"/>
            <a:ext cx="4902200" cy="16764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8906700" y="609890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Share 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261962"/>
            <a:ext cx="4902200" cy="16764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017581" y="6096864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Decrypted secret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5046 L -0.4746 0.4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67" y="177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47839 0.014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19" y="6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IT WORKS?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2" y="1483519"/>
            <a:ext cx="1486266" cy="1486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951824" y="32004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Block 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8" name="Content Placeholder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72" y="1483519"/>
            <a:ext cx="1486266" cy="1486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4022934" y="320040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Block 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75444" y="304267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White block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75444" y="603766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Black block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1" name="Content Placeholder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6" y="4432128"/>
            <a:ext cx="1486266" cy="1486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65671" y="4432128"/>
            <a:ext cx="1486266" cy="1486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9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1.48148E-6 L 0.13606 0.04004 C 0.1638 0.04907 0.20573 0.05393 0.24961 0.05393 C 0.29935 0.05393 0.33958 0.04907 0.36731 0.04004 L 0.5013 1.48148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0.00254 L 0.07162 0.03842 C 0.0875 0.04653 0.1112 0.05116 0.13607 0.05116 C 0.16445 0.05116 0.18711 0.04653 0.203 0.03842 L 0.27917 0.0025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3.7037E-7 L 0.13607 0.04005 C 0.16381 0.04907 0.20573 0.05393 0.24961 0.05393 C 0.29935 0.05393 0.33959 0.04907 0.36732 0.04005 L 0.50131 3.7037E-7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0.00255 L 0.07162 0.03843 C 0.0875 0.04653 0.1112 0.05116 0.13607 0.05116 C 0.16445 0.05116 0.18711 0.04653 0.203 0.03843 L 0.27917 0.00255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9" y="283028"/>
            <a:ext cx="10757262" cy="145626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DISADVANTAGES OF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TRADITIONAL VCS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874" y="1976940"/>
            <a:ext cx="10131425" cy="36491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Pixel expansion- waste of storage space and transmission time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Random pattern of shares</a:t>
            </a:r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difficult to track mishandled shares</a:t>
            </a:r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confusion in share identification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Predefined codebook causing excessive memory requirements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Restriction on number of participants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65" y="342315"/>
            <a:ext cx="10131425" cy="1456267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65" y="1641543"/>
            <a:ext cx="10371405" cy="36491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Construction of 2-out-of-2 visual cryptography scheme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Construction of k-out-of-k visual cryptography scheme ( (3, 3) and (4, 4) VCS)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Construction of k-out-of-n visual cryptography scheme ( (2, 3), (2, 4) and (3, 4) VCS)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 for the problem of pixel expansion for binary images.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Stable recovery contrast as 50 %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2517</TotalTime>
  <Words>1046</Words>
  <Application>Microsoft Macintosh PowerPoint</Application>
  <PresentationFormat>Widescreen</PresentationFormat>
  <Paragraphs>182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Cambria Math</vt:lpstr>
      <vt:lpstr>Century Gothic</vt:lpstr>
      <vt:lpstr>Times New Roman</vt:lpstr>
      <vt:lpstr>Wingdings</vt:lpstr>
      <vt:lpstr>Wingdings 3</vt:lpstr>
      <vt:lpstr>Arial</vt:lpstr>
      <vt:lpstr>Ion</vt:lpstr>
      <vt:lpstr>TELEMEDICINE SECURITY  USING  VISUAL  CRYPTOGRAPHY</vt:lpstr>
      <vt:lpstr>CONTENTS</vt:lpstr>
      <vt:lpstr>INTRODUCTION</vt:lpstr>
      <vt:lpstr>VISUAL CRYPTOGRAPHY</vt:lpstr>
      <vt:lpstr>VISUAL SECRET SHARING (VSS)</vt:lpstr>
      <vt:lpstr>AN EXAMPLE OF (2,2) VCS</vt:lpstr>
      <vt:lpstr>HOW IT WORKS?</vt:lpstr>
      <vt:lpstr>DISADVANTAGES OF  TRADITIONAL VCS</vt:lpstr>
      <vt:lpstr>PROPOSED WORK</vt:lpstr>
      <vt:lpstr>BASIS MATRICES</vt:lpstr>
      <vt:lpstr>CONSTRUCTION OF (2, 2) VCS :  PROPOSED ALGORITHM</vt:lpstr>
      <vt:lpstr>PROPOSED ALGORITHM WORKING</vt:lpstr>
      <vt:lpstr>DEALING WITH 0,1,3,4 BLACK PIXEL BLOCKS</vt:lpstr>
      <vt:lpstr>DEALING WITH 2 BLACK PIXEL BLOCKS</vt:lpstr>
      <vt:lpstr>BASIS MATRICES USED FOR  (2, 2) VCS</vt:lpstr>
      <vt:lpstr>BASIS MATRICES USED FOR  (3, 3) VCS</vt:lpstr>
      <vt:lpstr>Example of (3,3) VCS</vt:lpstr>
      <vt:lpstr>Example of (3,3) VCS</vt:lpstr>
      <vt:lpstr>Example of (3,3) VCS</vt:lpstr>
      <vt:lpstr>Example of (3,3) VCS</vt:lpstr>
      <vt:lpstr>BASIS MATRICES USED FOR  (2, 3) VCS</vt:lpstr>
      <vt:lpstr>BASIS MATRICES USED FOR  (2, 4) VCS</vt:lpstr>
      <vt:lpstr>PREPROCESSING ALGORITHM FOR (4, 4) AND (3, 4) VCS</vt:lpstr>
      <vt:lpstr>PROPOSED ALGORITHM FOR  (4, 4) AND (3, 4) VCS</vt:lpstr>
      <vt:lpstr>PROPOSED ALGORITHM WORKING</vt:lpstr>
      <vt:lpstr>BASIS MATRICES USED FOR  (4, 4) VCS</vt:lpstr>
      <vt:lpstr>BASIS MATRICES USED FOR  (3, 4) VCS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 for Car Accident Sensing, Indication and Security</dc:title>
  <dc:creator>Surabhi</dc:creator>
  <cp:lastModifiedBy>Microsoft Office User</cp:lastModifiedBy>
  <cp:revision>621</cp:revision>
  <dcterms:created xsi:type="dcterms:W3CDTF">2016-08-14T11:14:46Z</dcterms:created>
  <dcterms:modified xsi:type="dcterms:W3CDTF">2017-04-27T17:28:46Z</dcterms:modified>
</cp:coreProperties>
</file>