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Final</a:t>
            </a:r>
            <a:endParaRPr lang="zh-CN" altLang="en-US"/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Sam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标题 10486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Clock to get up</a:t>
            </a:r>
            <a:endParaRPr lang="zh-CN"/>
          </a:p>
        </p:txBody>
      </p:sp>
      <p:sp>
        <p:nvSpPr>
          <p:cNvPr id="1048648" name="内容占位符 10486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Stop alatm only u satisfy requirement</a:t>
            </a:r>
            <a:endParaRPr 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D42653-F294-41BA-96C3-9D784B401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9" r="44327" b="7098"/>
          <a:stretch/>
        </p:blipFill>
        <p:spPr>
          <a:xfrm>
            <a:off x="3815861" y="2277208"/>
            <a:ext cx="5090746" cy="45058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标题 10486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048650" name="内容占位符 10486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Sound library</a:t>
            </a:r>
            <a:endParaRPr lang="zh-CN"/>
          </a:p>
          <a:p>
            <a:r>
              <a:rPr lang="en-US" altLang="zh-CN"/>
              <a:t>Clock</a:t>
            </a:r>
            <a:endParaRPr lang="zh-CN"/>
          </a:p>
          <a:p>
            <a:r>
              <a:rPr lang="en-US" altLang="zh-CN"/>
              <a:t>Interface</a:t>
            </a:r>
            <a:endParaRPr 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27BAA0-5C6D-481A-A574-09598C17D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" t="9488" r="43173" b="5915"/>
          <a:stretch/>
        </p:blipFill>
        <p:spPr>
          <a:xfrm>
            <a:off x="3807068" y="1960561"/>
            <a:ext cx="5099539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标题 1048650"/>
          <p:cNvSpPr>
            <a:spLocks noGrp="1"/>
          </p:cNvSpPr>
          <p:nvPr>
            <p:ph type="title"/>
          </p:nvPr>
        </p:nvSpPr>
        <p:spPr>
          <a:xfrm>
            <a:off x="628650" y="338749"/>
            <a:ext cx="7886700" cy="1325563"/>
          </a:xfrm>
        </p:spPr>
        <p:txBody>
          <a:bodyPr/>
          <a:lstStyle/>
          <a:p>
            <a:r>
              <a:rPr lang="en-US" altLang="zh-CN"/>
              <a:t>Workflow</a:t>
            </a:r>
            <a:endParaRPr lang="zh-CN"/>
          </a:p>
        </p:txBody>
      </p:sp>
      <p:sp>
        <p:nvSpPr>
          <p:cNvPr id="1048652" name="内容占位符 10486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Start alarm</a:t>
            </a:r>
            <a:endParaRPr lang="zh-CN" dirty="0"/>
          </a:p>
          <a:p>
            <a:r>
              <a:rPr lang="en-US" altLang="zh-CN" dirty="0"/>
              <a:t>show question</a:t>
            </a:r>
            <a:endParaRPr lang="zh-CN" dirty="0"/>
          </a:p>
          <a:p>
            <a:r>
              <a:rPr lang="en-US" altLang="zh-CN" dirty="0"/>
              <a:t>Use your sound</a:t>
            </a:r>
            <a:endParaRPr lang="zh-CN" dirty="0"/>
          </a:p>
          <a:p>
            <a:r>
              <a:rPr lang="en-US" altLang="zh-CN" dirty="0"/>
              <a:t>R/W</a:t>
            </a:r>
            <a:endParaRPr lang="zh-CN" dirty="0"/>
          </a:p>
          <a:p>
            <a:r>
              <a:rPr lang="en-US" altLang="zh-CN" dirty="0"/>
              <a:t>3r stop alarm</a:t>
            </a:r>
            <a:endParaRPr lang="zh-CN" dirty="0"/>
          </a:p>
          <a:p>
            <a:endParaRPr 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16157D-E457-4516-B57B-9111510FE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85" t="9146" r="44711" b="1112"/>
          <a:stretch/>
        </p:blipFill>
        <p:spPr>
          <a:xfrm>
            <a:off x="5323741" y="1543416"/>
            <a:ext cx="3191609" cy="46159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全屏显示(4:3)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</vt:lpstr>
      <vt:lpstr>Final</vt:lpstr>
      <vt:lpstr>Clock to get up</vt:lpstr>
      <vt:lpstr>PowerPoint 演示文稿</vt:lpstr>
      <vt:lpstr>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</dc:title>
  <cp:lastModifiedBy>胡湘苏 罗</cp:lastModifiedBy>
  <cp:revision>3</cp:revision>
  <dcterms:created xsi:type="dcterms:W3CDTF">2015-05-12T17:24:01Z</dcterms:created>
  <dcterms:modified xsi:type="dcterms:W3CDTF">2019-04-29T16:18:13Z</dcterms:modified>
</cp:coreProperties>
</file>