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3" r:id="rId3"/>
    <p:sldId id="261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23DB6-69BA-4F73-90DA-C172E0C8A4D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9FD4A-FEA1-416F-A49A-6ADFD334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3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93" y="1183678"/>
            <a:ext cx="7339265" cy="5326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39" y="1183678"/>
            <a:ext cx="2298029" cy="4655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4715" y="506083"/>
            <a:ext cx="8927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Reviewed by </a:t>
            </a:r>
            <a:r>
              <a:rPr lang="en-US" sz="2000" b="1" dirty="0">
                <a:solidFill>
                  <a:srgbClr val="0070C0"/>
                </a:solidFill>
              </a:rPr>
              <a:t>Tasters with Massive Following </a:t>
            </a:r>
            <a:r>
              <a:rPr lang="en-US" sz="2000" b="1" dirty="0" smtClean="0">
                <a:solidFill>
                  <a:srgbClr val="0070C0"/>
                </a:solidFill>
              </a:rPr>
              <a:t>does NOT mean Higher Price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77" y="1379236"/>
            <a:ext cx="6671602" cy="47654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179" y="625641"/>
            <a:ext cx="755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There</a:t>
            </a:r>
            <a:r>
              <a:rPr lang="en-US" sz="2000" b="1" dirty="0" smtClean="0">
                <a:solidFill>
                  <a:srgbClr val="0070C0"/>
                </a:solidFill>
              </a:rPr>
              <a:t> is Correlation between Wine Description and Review Points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0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67274" y="782053"/>
            <a:ext cx="2767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Tasters’ </a:t>
            </a:r>
            <a:r>
              <a:rPr lang="en-US" b="1" dirty="0" smtClean="0"/>
              <a:t>Twitter</a:t>
            </a:r>
            <a:r>
              <a:rPr lang="en-US" dirty="0" smtClean="0"/>
              <a:t> have </a:t>
            </a:r>
            <a:r>
              <a:rPr lang="en-US" b="1" dirty="0" smtClean="0"/>
              <a:t>POSITIVE</a:t>
            </a:r>
            <a:r>
              <a:rPr lang="en-US" dirty="0" smtClean="0"/>
              <a:t> sentiment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Tasters’ </a:t>
            </a:r>
            <a:r>
              <a:rPr lang="en-US" b="1" dirty="0" smtClean="0"/>
              <a:t>Wine Description </a:t>
            </a:r>
            <a:r>
              <a:rPr lang="en-US" dirty="0" smtClean="0"/>
              <a:t>sentiment score are even </a:t>
            </a:r>
            <a:r>
              <a:rPr lang="en-US" b="1" dirty="0" smtClean="0"/>
              <a:t>HIGHER</a:t>
            </a:r>
            <a:r>
              <a:rPr lang="en-US" dirty="0" smtClean="0"/>
              <a:t> than tasters’ twitter sentiment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some tasters: Good Wine Descriptions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  <a:r>
              <a:rPr lang="en-US" b="1" dirty="0" smtClean="0"/>
              <a:t>NOT always correspond </a:t>
            </a:r>
            <a:r>
              <a:rPr lang="en-US" dirty="0" smtClean="0"/>
              <a:t>with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16" y="498118"/>
            <a:ext cx="8254395" cy="57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72" y="1578680"/>
            <a:ext cx="1863242" cy="26285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97633" y="1131291"/>
            <a:ext cx="4336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year in wood and 30 months in bottle before release have allowed this </a:t>
            </a:r>
            <a:r>
              <a:rPr lang="en-US" sz="1600" b="1" dirty="0" smtClean="0">
                <a:solidFill>
                  <a:srgbClr val="0070C0"/>
                </a:solidFill>
              </a:rPr>
              <a:t>attractive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wine to fully develop its solid yet </a:t>
            </a:r>
            <a:r>
              <a:rPr lang="en-US" sz="1600" b="1" dirty="0" smtClean="0">
                <a:solidFill>
                  <a:srgbClr val="0070C0"/>
                </a:solidFill>
              </a:rPr>
              <a:t>smooth texture</a:t>
            </a:r>
            <a:r>
              <a:rPr lang="en-US" sz="1600" dirty="0" smtClean="0"/>
              <a:t>. It has concentration, layers of </a:t>
            </a:r>
            <a:r>
              <a:rPr lang="en-US" sz="1600" b="1" dirty="0" smtClean="0">
                <a:solidFill>
                  <a:srgbClr val="0070C0"/>
                </a:solidFill>
              </a:rPr>
              <a:t>bright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0722" y="339634"/>
            <a:ext cx="33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Twitter Posts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97633" y="339634"/>
            <a:ext cx="325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Wine</a:t>
            </a:r>
            <a:r>
              <a:rPr lang="en-US" b="1" u="sng" dirty="0" smtClean="0"/>
              <a:t> </a:t>
            </a:r>
            <a:r>
              <a:rPr lang="en-US" sz="2400" b="1" u="sng" dirty="0" smtClean="0"/>
              <a:t>Descriptions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2" y="975147"/>
            <a:ext cx="5120154" cy="5431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2" y="1692140"/>
            <a:ext cx="4450912" cy="36456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2" y="5398139"/>
            <a:ext cx="5488618" cy="90524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197633" y="2699431"/>
            <a:ext cx="4336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Somewhat lean, this has a tart, grapefruit character that sits </a:t>
            </a:r>
            <a:r>
              <a:rPr lang="en-US" sz="1600" b="1" dirty="0" smtClean="0">
                <a:solidFill>
                  <a:srgbClr val="FF0000"/>
                </a:solidFill>
              </a:rPr>
              <a:t>awkwardly</a:t>
            </a:r>
            <a:r>
              <a:rPr lang="en-US" sz="1600" dirty="0" smtClean="0"/>
              <a:t> with the otherwise fresh, green fruit character. Hard-edged.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7633" y="4267571"/>
            <a:ext cx="4198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Full, </a:t>
            </a:r>
            <a:r>
              <a:rPr lang="en-US" sz="1600" b="1" dirty="0" smtClean="0">
                <a:solidFill>
                  <a:srgbClr val="0070C0"/>
                </a:solidFill>
              </a:rPr>
              <a:t>firm</a:t>
            </a:r>
            <a:r>
              <a:rPr lang="en-US" sz="1600" dirty="0" smtClean="0"/>
              <a:t> white wine that gives </a:t>
            </a:r>
            <a:r>
              <a:rPr lang="en-US" sz="1600" b="1" dirty="0" smtClean="0">
                <a:solidFill>
                  <a:srgbClr val="0070C0"/>
                </a:solidFill>
              </a:rPr>
              <a:t>good</a:t>
            </a:r>
            <a:r>
              <a:rPr lang="en-US" sz="1600" dirty="0" smtClean="0"/>
              <a:t> green fruit and pear flavors, lifted with spice from wood. The wine is round, while still retaining </a:t>
            </a:r>
            <a:r>
              <a:rPr lang="en-US" sz="1600" b="1" dirty="0" smtClean="0">
                <a:solidFill>
                  <a:srgbClr val="0070C0"/>
                </a:solidFill>
              </a:rPr>
              <a:t>crispness</a:t>
            </a:r>
            <a:r>
              <a:rPr lang="en-US" sz="1600" dirty="0" smtClean="0"/>
              <a:t> from grassy acidity, and offers a </a:t>
            </a:r>
            <a:r>
              <a:rPr lang="en-US" sz="1600" b="1" dirty="0" smtClean="0">
                <a:solidFill>
                  <a:srgbClr val="0070C0"/>
                </a:solidFill>
              </a:rPr>
              <a:t>good </a:t>
            </a:r>
            <a:r>
              <a:rPr lang="en-US" sz="1600" dirty="0" smtClean="0"/>
              <a:t>depth of plum skin structure and flavor.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94" y="4267571"/>
            <a:ext cx="209859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1" y="592357"/>
            <a:ext cx="1859441" cy="26276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71" y="260851"/>
            <a:ext cx="7789044" cy="5918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81" y="3219961"/>
            <a:ext cx="1859441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39" y="775180"/>
            <a:ext cx="7814625" cy="5297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7674" y="775180"/>
            <a:ext cx="2225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Who else will be a better Taster, if chosen by Winery?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421" y="2610853"/>
            <a:ext cx="2201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Positive Wine Sentiment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Wine Review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Twitter Follower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2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1" y="759506"/>
            <a:ext cx="1959622" cy="297647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68" y="472821"/>
            <a:ext cx="8019048" cy="60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1" y="3917599"/>
            <a:ext cx="213143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192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 Wang</dc:creator>
  <cp:lastModifiedBy>Shang Wang</cp:lastModifiedBy>
  <cp:revision>18</cp:revision>
  <dcterms:created xsi:type="dcterms:W3CDTF">2018-07-15T03:53:38Z</dcterms:created>
  <dcterms:modified xsi:type="dcterms:W3CDTF">2018-07-15T18:42:50Z</dcterms:modified>
</cp:coreProperties>
</file>