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10" roundtripDataSignature="AMtx7mgFe6EqjjyFhi1heBFYSFM/dcAf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4B9157-ACDB-449A-84C2-355A24D025BB}">
  <a:tblStyle styleId="{2A4B9157-ACDB-449A-84C2-355A24D025B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109206f12_0_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109206f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24109206f1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설계2">
  <p:cSld name="설계2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/>
          <p:nvPr/>
        </p:nvSpPr>
        <p:spPr>
          <a:xfrm>
            <a:off x="88642" y="604721"/>
            <a:ext cx="7662987" cy="603613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000" lIns="76000" spcFirstLastPara="1" rIns="76000" wrap="square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"/>
          <p:cNvSpPr/>
          <p:nvPr/>
        </p:nvSpPr>
        <p:spPr>
          <a:xfrm>
            <a:off x="7813292" y="253077"/>
            <a:ext cx="2014344" cy="638365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000" lIns="76000" spcFirstLastPara="1" rIns="76000" wrap="square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"/>
          <p:cNvSpPr/>
          <p:nvPr/>
        </p:nvSpPr>
        <p:spPr>
          <a:xfrm>
            <a:off x="7813292" y="251606"/>
            <a:ext cx="2014344" cy="153927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000" lIns="76000" spcFirstLastPara="1" rIns="76000" wrap="square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/>
          </a:p>
        </p:txBody>
      </p:sp>
      <p:grpSp>
        <p:nvGrpSpPr>
          <p:cNvPr id="16" name="Google Shape;16;p4"/>
          <p:cNvGrpSpPr/>
          <p:nvPr/>
        </p:nvGrpSpPr>
        <p:grpSpPr>
          <a:xfrm>
            <a:off x="88642" y="253076"/>
            <a:ext cx="7662987" cy="180001"/>
            <a:chOff x="88642" y="273779"/>
            <a:chExt cx="7662987" cy="180001"/>
          </a:xfrm>
        </p:grpSpPr>
        <p:sp>
          <p:nvSpPr>
            <p:cNvPr id="17" name="Google Shape;17;p4"/>
            <p:cNvSpPr/>
            <p:nvPr/>
          </p:nvSpPr>
          <p:spPr>
            <a:xfrm>
              <a:off x="88642" y="273779"/>
              <a:ext cx="7662987" cy="180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0C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000" lIns="76000" spcFirstLastPara="1" rIns="76000" wrap="square" tIns="38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88642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000" lIns="76000" spcFirstLastPara="1" rIns="76000" wrap="square" tIns="38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화면ID</a:t>
              </a:r>
              <a:endParaRPr b="0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2269153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000" lIns="76000" spcFirstLastPara="1" rIns="76000" wrap="square" tIns="38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화면명</a:t>
              </a:r>
              <a:endParaRPr b="0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4"/>
          <p:cNvGrpSpPr/>
          <p:nvPr/>
        </p:nvGrpSpPr>
        <p:grpSpPr>
          <a:xfrm>
            <a:off x="88642" y="428899"/>
            <a:ext cx="7662987" cy="180001"/>
            <a:chOff x="88642" y="273779"/>
            <a:chExt cx="7662987" cy="180001"/>
          </a:xfrm>
        </p:grpSpPr>
        <p:sp>
          <p:nvSpPr>
            <p:cNvPr id="21" name="Google Shape;21;p4"/>
            <p:cNvSpPr/>
            <p:nvPr/>
          </p:nvSpPr>
          <p:spPr>
            <a:xfrm>
              <a:off x="88642" y="273779"/>
              <a:ext cx="7662987" cy="180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0C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000" lIns="76000" spcFirstLastPara="1" rIns="76000" wrap="square" tIns="38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88642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000" lIns="76000" spcFirstLastPara="1" rIns="76000" wrap="square" tIns="38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화면경로</a:t>
              </a:r>
              <a:endParaRPr b="0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4"/>
          <p:cNvSpPr txBox="1"/>
          <p:nvPr>
            <p:ph type="title"/>
          </p:nvPr>
        </p:nvSpPr>
        <p:spPr>
          <a:xfrm>
            <a:off x="2862867" y="244831"/>
            <a:ext cx="4860331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74060" y="244860"/>
            <a:ext cx="2180098" cy="21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674061" y="416214"/>
            <a:ext cx="7055998" cy="21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설계1">
  <p:cSld name="설계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88642" y="604721"/>
            <a:ext cx="9709782" cy="603613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000" lIns="76000" spcFirstLastPara="1" rIns="76000" wrap="square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5"/>
          <p:cNvGrpSpPr/>
          <p:nvPr/>
        </p:nvGrpSpPr>
        <p:grpSpPr>
          <a:xfrm>
            <a:off x="88642" y="253076"/>
            <a:ext cx="9709782" cy="180001"/>
            <a:chOff x="88642" y="273779"/>
            <a:chExt cx="7662987" cy="180001"/>
          </a:xfrm>
        </p:grpSpPr>
        <p:sp>
          <p:nvSpPr>
            <p:cNvPr id="29" name="Google Shape;29;p5"/>
            <p:cNvSpPr/>
            <p:nvPr/>
          </p:nvSpPr>
          <p:spPr>
            <a:xfrm>
              <a:off x="88642" y="273779"/>
              <a:ext cx="7662987" cy="180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0C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000" lIns="76000" spcFirstLastPara="1" rIns="76000" wrap="square" tIns="38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88642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000" lIns="76000" spcFirstLastPara="1" rIns="76000" wrap="square" tIns="38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화면ID</a:t>
              </a:r>
              <a:endParaRPr b="0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2269153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000" lIns="76000" spcFirstLastPara="1" rIns="76000" wrap="square" tIns="38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화면명</a:t>
              </a:r>
              <a:endParaRPr b="0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5"/>
          <p:cNvGrpSpPr/>
          <p:nvPr/>
        </p:nvGrpSpPr>
        <p:grpSpPr>
          <a:xfrm>
            <a:off x="88642" y="428899"/>
            <a:ext cx="9709782" cy="180001"/>
            <a:chOff x="88642" y="273779"/>
            <a:chExt cx="7662987" cy="180001"/>
          </a:xfrm>
        </p:grpSpPr>
        <p:sp>
          <p:nvSpPr>
            <p:cNvPr id="33" name="Google Shape;33;p5"/>
            <p:cNvSpPr/>
            <p:nvPr/>
          </p:nvSpPr>
          <p:spPr>
            <a:xfrm>
              <a:off x="88642" y="273779"/>
              <a:ext cx="7662987" cy="180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0C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000" lIns="76000" spcFirstLastPara="1" rIns="76000" wrap="square" tIns="38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88642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000" lIns="76000" spcFirstLastPara="1" rIns="76000" wrap="square" tIns="38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화면경로</a:t>
              </a:r>
              <a:endParaRPr b="0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2862867" y="244831"/>
            <a:ext cx="4860331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74060" y="244860"/>
            <a:ext cx="2180098" cy="21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74061" y="416214"/>
            <a:ext cx="7055998" cy="21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>
            <a:off x="574893" y="1314164"/>
            <a:ext cx="2014342" cy="36685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3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574891" y="5062804"/>
            <a:ext cx="2014344" cy="123429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000" lIns="76000" spcFirstLastPara="1" rIns="76000" wrap="square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574891" y="5067658"/>
            <a:ext cx="2014344" cy="153927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000" lIns="76000" spcFirstLastPara="1" rIns="76000" wrap="square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574893" y="1206732"/>
            <a:ext cx="2014342" cy="107432"/>
            <a:chOff x="694158" y="1141996"/>
            <a:chExt cx="2014342" cy="107432"/>
          </a:xfrm>
        </p:grpSpPr>
        <p:sp>
          <p:nvSpPr>
            <p:cNvPr id="42" name="Google Shape;42;p5"/>
            <p:cNvSpPr/>
            <p:nvPr/>
          </p:nvSpPr>
          <p:spPr>
            <a:xfrm>
              <a:off x="694158" y="1141996"/>
              <a:ext cx="2014342" cy="1074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3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3" name="Google Shape;43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4158" y="1141997"/>
              <a:ext cx="2014342" cy="1074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" name="Google Shape;44;p5"/>
          <p:cNvSpPr/>
          <p:nvPr/>
        </p:nvSpPr>
        <p:spPr>
          <a:xfrm>
            <a:off x="574891" y="917799"/>
            <a:ext cx="2014344" cy="153927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000" lIns="76000" spcFirstLastPara="1" rIns="76000" wrap="square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Screen No :</a:t>
            </a:r>
            <a:endParaRPr b="0" sz="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2817513" y="1314164"/>
            <a:ext cx="2014342" cy="36685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3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2817511" y="5062804"/>
            <a:ext cx="2014344" cy="123429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000" lIns="76000" spcFirstLastPara="1" rIns="76000" wrap="square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2817511" y="5067658"/>
            <a:ext cx="2014344" cy="153927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000" lIns="76000" spcFirstLastPara="1" rIns="76000" wrap="square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/>
          </a:p>
        </p:txBody>
      </p:sp>
      <p:grpSp>
        <p:nvGrpSpPr>
          <p:cNvPr id="48" name="Google Shape;48;p5"/>
          <p:cNvGrpSpPr/>
          <p:nvPr/>
        </p:nvGrpSpPr>
        <p:grpSpPr>
          <a:xfrm>
            <a:off x="2817513" y="1206732"/>
            <a:ext cx="2014342" cy="107432"/>
            <a:chOff x="694158" y="1141996"/>
            <a:chExt cx="2014342" cy="107432"/>
          </a:xfrm>
        </p:grpSpPr>
        <p:sp>
          <p:nvSpPr>
            <p:cNvPr id="49" name="Google Shape;49;p5"/>
            <p:cNvSpPr/>
            <p:nvPr/>
          </p:nvSpPr>
          <p:spPr>
            <a:xfrm>
              <a:off x="694158" y="1141996"/>
              <a:ext cx="2014342" cy="1074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3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" name="Google Shape;50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4158" y="1141997"/>
              <a:ext cx="2014342" cy="1074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" name="Google Shape;51;p5"/>
          <p:cNvSpPr/>
          <p:nvPr/>
        </p:nvSpPr>
        <p:spPr>
          <a:xfrm>
            <a:off x="2817511" y="917799"/>
            <a:ext cx="2014344" cy="153927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000" lIns="76000" spcFirstLastPara="1" rIns="76000" wrap="square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Screen No </a:t>
            </a:r>
            <a:r>
              <a:rPr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5049761" y="1314164"/>
            <a:ext cx="2014342" cy="36685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3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5049759" y="5062804"/>
            <a:ext cx="2014344" cy="123429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000" lIns="76000" spcFirstLastPara="1" rIns="76000" wrap="square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5049759" y="5067658"/>
            <a:ext cx="2014344" cy="153927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000" lIns="76000" spcFirstLastPara="1" rIns="76000" wrap="square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/>
          </a:p>
        </p:txBody>
      </p:sp>
      <p:grpSp>
        <p:nvGrpSpPr>
          <p:cNvPr id="55" name="Google Shape;55;p5"/>
          <p:cNvGrpSpPr/>
          <p:nvPr/>
        </p:nvGrpSpPr>
        <p:grpSpPr>
          <a:xfrm>
            <a:off x="5049761" y="1206732"/>
            <a:ext cx="2014342" cy="107432"/>
            <a:chOff x="694158" y="1141996"/>
            <a:chExt cx="2014342" cy="107432"/>
          </a:xfrm>
        </p:grpSpPr>
        <p:sp>
          <p:nvSpPr>
            <p:cNvPr id="56" name="Google Shape;56;p5"/>
            <p:cNvSpPr/>
            <p:nvPr/>
          </p:nvSpPr>
          <p:spPr>
            <a:xfrm>
              <a:off x="694158" y="1141996"/>
              <a:ext cx="2014342" cy="1074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3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" name="Google Shape;57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4158" y="1141997"/>
              <a:ext cx="2014342" cy="1074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5"/>
          <p:cNvSpPr/>
          <p:nvPr/>
        </p:nvSpPr>
        <p:spPr>
          <a:xfrm>
            <a:off x="5049759" y="917799"/>
            <a:ext cx="2014344" cy="153927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000" lIns="76000" spcFirstLastPara="1" rIns="76000" wrap="square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Screen No :</a:t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7282009" y="1314164"/>
            <a:ext cx="2014342" cy="36685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3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7282007" y="5062804"/>
            <a:ext cx="2014344" cy="123429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000" lIns="76000" spcFirstLastPara="1" rIns="76000" wrap="square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7282007" y="5067658"/>
            <a:ext cx="2014344" cy="153927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000" lIns="76000" spcFirstLastPara="1" rIns="76000" wrap="square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/>
          </a:p>
        </p:txBody>
      </p:sp>
      <p:grpSp>
        <p:nvGrpSpPr>
          <p:cNvPr id="62" name="Google Shape;62;p5"/>
          <p:cNvGrpSpPr/>
          <p:nvPr/>
        </p:nvGrpSpPr>
        <p:grpSpPr>
          <a:xfrm>
            <a:off x="7282009" y="1206732"/>
            <a:ext cx="2014342" cy="107432"/>
            <a:chOff x="694158" y="1141996"/>
            <a:chExt cx="2014342" cy="107432"/>
          </a:xfrm>
        </p:grpSpPr>
        <p:sp>
          <p:nvSpPr>
            <p:cNvPr id="63" name="Google Shape;63;p5"/>
            <p:cNvSpPr/>
            <p:nvPr/>
          </p:nvSpPr>
          <p:spPr>
            <a:xfrm>
              <a:off x="694158" y="1141996"/>
              <a:ext cx="2014342" cy="1074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3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" name="Google Shape;64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4158" y="1141997"/>
              <a:ext cx="2014342" cy="1074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" name="Google Shape;65;p5"/>
          <p:cNvSpPr/>
          <p:nvPr/>
        </p:nvSpPr>
        <p:spPr>
          <a:xfrm>
            <a:off x="7282007" y="917799"/>
            <a:ext cx="2014344" cy="153927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000" lIns="76000" spcFirstLastPara="1" rIns="76000" wrap="square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Screen No : 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" Target="/ppt/slides/slide3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/>
        </p:nvSpPr>
        <p:spPr>
          <a:xfrm>
            <a:off x="3908219" y="6607176"/>
            <a:ext cx="2089562" cy="250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>
            <a:hlinkClick action="ppaction://hlinksldjump" r:id="rId1"/>
          </p:cNvPr>
          <p:cNvSpPr txBox="1"/>
          <p:nvPr/>
        </p:nvSpPr>
        <p:spPr>
          <a:xfrm>
            <a:off x="0" y="0"/>
            <a:ext cx="164500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OOO프로젝트 화면 상세설계</a:t>
            </a:r>
            <a:endParaRPr b="0" i="0"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109206f12_0_0"/>
          <p:cNvSpPr txBox="1"/>
          <p:nvPr>
            <p:ph type="title"/>
          </p:nvPr>
        </p:nvSpPr>
        <p:spPr>
          <a:xfrm>
            <a:off x="2862867" y="244831"/>
            <a:ext cx="4860300" cy="21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4109206f12_0_0"/>
          <p:cNvSpPr txBox="1"/>
          <p:nvPr>
            <p:ph idx="1" type="body"/>
          </p:nvPr>
        </p:nvSpPr>
        <p:spPr>
          <a:xfrm>
            <a:off x="674060" y="244860"/>
            <a:ext cx="2180100" cy="21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4109206f12_0_0"/>
          <p:cNvSpPr txBox="1"/>
          <p:nvPr>
            <p:ph idx="2" type="body"/>
          </p:nvPr>
        </p:nvSpPr>
        <p:spPr>
          <a:xfrm>
            <a:off x="674061" y="416214"/>
            <a:ext cx="7056000" cy="21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3626163" y="244831"/>
            <a:ext cx="4860331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3" name="Google Shape;83;p2"/>
          <p:cNvSpPr txBox="1"/>
          <p:nvPr>
            <p:ph idx="1" type="body"/>
          </p:nvPr>
        </p:nvSpPr>
        <p:spPr>
          <a:xfrm>
            <a:off x="856933" y="244860"/>
            <a:ext cx="2180098" cy="21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84" name="Google Shape;84;p2"/>
          <p:cNvSpPr txBox="1"/>
          <p:nvPr>
            <p:ph idx="2" type="body"/>
          </p:nvPr>
        </p:nvSpPr>
        <p:spPr>
          <a:xfrm>
            <a:off x="856934" y="416214"/>
            <a:ext cx="7055998" cy="21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949519" y="1812897"/>
            <a:ext cx="204638" cy="205950"/>
          </a:xfrm>
          <a:prstGeom prst="ellipse">
            <a:avLst/>
          </a:prstGeom>
          <a:solidFill>
            <a:srgbClr val="0A3CB4">
              <a:alpha val="74901"/>
            </a:srgbClr>
          </a:solidFill>
          <a:ln>
            <a:noFill/>
          </a:ln>
        </p:spPr>
        <p:txBody>
          <a:bodyPr anchorCtr="0" anchor="ctr" bIns="39400" lIns="78825" spcFirstLastPara="1" rIns="78825" wrap="square" tIns="3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574891" y="5067658"/>
            <a:ext cx="2014344" cy="153927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000" lIns="76000" spcFirstLastPara="1" rIns="76000" wrap="square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/>
          </a:p>
        </p:txBody>
      </p:sp>
      <p:graphicFrame>
        <p:nvGraphicFramePr>
          <p:cNvPr id="87" name="Google Shape;87;p2"/>
          <p:cNvGraphicFramePr/>
          <p:nvPr/>
        </p:nvGraphicFramePr>
        <p:xfrm>
          <a:off x="573235" y="522158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{2A4B9157-ACDB-449A-84C2-355A24D025BB}</a:tableStyleId>
              </a:tblPr>
              <a:tblGrid>
                <a:gridCol w="209625"/>
                <a:gridCol w="1806375"/>
              </a:tblGrid>
              <a:tr h="11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1</a:t>
                      </a:r>
                      <a:endParaRPr b="1"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2</a:t>
                      </a:r>
                      <a:endParaRPr b="1"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3</a:t>
                      </a:r>
                      <a:endParaRPr b="1"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4</a:t>
                      </a:r>
                      <a:endParaRPr b="1"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5</a:t>
                      </a:r>
                      <a:endParaRPr b="1"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000000"/>
                        </a:solidFill>
                      </a:endParaRPr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" name="Google Shape;88;p2"/>
          <p:cNvSpPr/>
          <p:nvPr/>
        </p:nvSpPr>
        <p:spPr>
          <a:xfrm>
            <a:off x="2817511" y="5067658"/>
            <a:ext cx="2014344" cy="153927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000" lIns="76000" spcFirstLastPara="1" rIns="76000" wrap="square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/>
          </a:p>
        </p:txBody>
      </p:sp>
      <p:graphicFrame>
        <p:nvGraphicFramePr>
          <p:cNvPr id="89" name="Google Shape;89;p2"/>
          <p:cNvGraphicFramePr/>
          <p:nvPr/>
        </p:nvGraphicFramePr>
        <p:xfrm>
          <a:off x="2815855" y="522158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{2A4B9157-ACDB-449A-84C2-355A24D025BB}</a:tableStyleId>
              </a:tblPr>
              <a:tblGrid>
                <a:gridCol w="209625"/>
                <a:gridCol w="1806375"/>
              </a:tblGrid>
              <a:tr h="11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1</a:t>
                      </a:r>
                      <a:endParaRPr b="1"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2</a:t>
                      </a:r>
                      <a:endParaRPr b="1"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3</a:t>
                      </a:r>
                      <a:endParaRPr b="1"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4</a:t>
                      </a:r>
                      <a:endParaRPr b="1"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5</a:t>
                      </a:r>
                      <a:endParaRPr b="1"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000000"/>
                        </a:solidFill>
                      </a:endParaRPr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2"/>
          <p:cNvSpPr/>
          <p:nvPr/>
        </p:nvSpPr>
        <p:spPr>
          <a:xfrm>
            <a:off x="5049759" y="5067658"/>
            <a:ext cx="2014344" cy="153927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000" lIns="76000" spcFirstLastPara="1" rIns="76000" wrap="square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/>
          </a:p>
        </p:txBody>
      </p:sp>
      <p:graphicFrame>
        <p:nvGraphicFramePr>
          <p:cNvPr id="91" name="Google Shape;91;p2"/>
          <p:cNvGraphicFramePr/>
          <p:nvPr/>
        </p:nvGraphicFramePr>
        <p:xfrm>
          <a:off x="5048103" y="522158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{2A4B9157-ACDB-449A-84C2-355A24D025BB}</a:tableStyleId>
              </a:tblPr>
              <a:tblGrid>
                <a:gridCol w="209625"/>
                <a:gridCol w="1806375"/>
              </a:tblGrid>
              <a:tr h="11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1</a:t>
                      </a:r>
                      <a:endParaRPr b="1"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2</a:t>
                      </a:r>
                      <a:endParaRPr b="1"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3</a:t>
                      </a:r>
                      <a:endParaRPr b="1"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4</a:t>
                      </a:r>
                      <a:endParaRPr b="1"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5</a:t>
                      </a:r>
                      <a:endParaRPr b="1"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000000"/>
                        </a:solidFill>
                      </a:endParaRPr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" name="Google Shape;92;p2"/>
          <p:cNvSpPr/>
          <p:nvPr/>
        </p:nvSpPr>
        <p:spPr>
          <a:xfrm>
            <a:off x="7282007" y="5067658"/>
            <a:ext cx="2014344" cy="153927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000" lIns="76000" spcFirstLastPara="1" rIns="76000" wrap="square" tIns="3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/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7280351" y="522158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{2A4B9157-ACDB-449A-84C2-355A24D025BB}</a:tableStyleId>
              </a:tblPr>
              <a:tblGrid>
                <a:gridCol w="209625"/>
                <a:gridCol w="1806375"/>
              </a:tblGrid>
              <a:tr h="11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1</a:t>
                      </a:r>
                      <a:endParaRPr b="1"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2</a:t>
                      </a:r>
                      <a:endParaRPr b="1"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3</a:t>
                      </a:r>
                      <a:endParaRPr b="1"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4</a:t>
                      </a:r>
                      <a:endParaRPr b="1"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700"/>
                        <a:t>5</a:t>
                      </a:r>
                      <a:endParaRPr b="1" sz="700"/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000000"/>
                        </a:solidFill>
                      </a:endParaRPr>
                    </a:p>
                  </a:txBody>
                  <a:tcPr marT="39575" marB="39575" marR="29125" marL="291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" name="Google Shape;94;p2"/>
          <p:cNvSpPr/>
          <p:nvPr/>
        </p:nvSpPr>
        <p:spPr>
          <a:xfrm>
            <a:off x="1051838" y="893208"/>
            <a:ext cx="43313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01_01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3297265" y="893208"/>
            <a:ext cx="43313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01_02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5529064" y="893208"/>
            <a:ext cx="43313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01_03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7761312" y="893208"/>
            <a:ext cx="43313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01_04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Definition">
  <a:themeElements>
    <a:clrScheme name="NHN">
      <a:dk1>
        <a:srgbClr val="000000"/>
      </a:dk1>
      <a:lt1>
        <a:srgbClr val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2013-02-15T09:15:00Z</dcterms:created>
  <dc:creator>sh.heo</dc:creator>
</cp:coreProperties>
</file>