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1" r:id="rId3"/>
    <p:sldId id="264" r:id="rId4"/>
    <p:sldId id="257" r:id="rId5"/>
    <p:sldId id="258" r:id="rId6"/>
    <p:sldId id="265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wCiw6UIb25fJRdwrxnS368UoI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107FB-2CBA-4387-B0B8-0FD590EA0E3F}">
  <a:tblStyle styleId="{7FA107FB-2CBA-4387-B0B8-0FD590EA0E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0" autoAdjust="0"/>
  </p:normalViewPr>
  <p:slideViewPr>
    <p:cSldViewPr snapToGrid="0">
      <p:cViewPr>
        <p:scale>
          <a:sx n="150" d="100"/>
          <a:sy n="150" d="100"/>
        </p:scale>
        <p:origin x="114" y="-5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30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84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72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b9832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b9832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g2b1b98329a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109206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4109206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" name="Google Shape;81;g24109206f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2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72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설계2">
  <p:cSld name="설계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88642" y="604721"/>
            <a:ext cx="7662987" cy="603613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7813292" y="253077"/>
            <a:ext cx="2014344" cy="63836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/>
          <p:nvPr/>
        </p:nvSpPr>
        <p:spPr>
          <a:xfrm>
            <a:off x="7813292" y="251606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4"/>
          <p:cNvGrpSpPr/>
          <p:nvPr/>
        </p:nvGrpSpPr>
        <p:grpSpPr>
          <a:xfrm>
            <a:off x="88642" y="253076"/>
            <a:ext cx="7662987" cy="180001"/>
            <a:chOff x="88642" y="273779"/>
            <a:chExt cx="7662987" cy="180001"/>
          </a:xfrm>
        </p:grpSpPr>
        <p:sp>
          <p:nvSpPr>
            <p:cNvPr id="17" name="Google Shape;17;p4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화면ID</a:t>
              </a: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화면명</a:t>
              </a: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4"/>
          <p:cNvGrpSpPr/>
          <p:nvPr/>
        </p:nvGrpSpPr>
        <p:grpSpPr>
          <a:xfrm>
            <a:off x="88642" y="428899"/>
            <a:ext cx="7662987" cy="180001"/>
            <a:chOff x="88642" y="273779"/>
            <a:chExt cx="7662987" cy="180001"/>
          </a:xfrm>
        </p:grpSpPr>
        <p:sp>
          <p:nvSpPr>
            <p:cNvPr id="21" name="Google Shape;21;p4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화면경로</a:t>
              </a: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74060" y="244860"/>
            <a:ext cx="2180098" cy="21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674061" y="416214"/>
            <a:ext cx="7055998" cy="21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사용자 지정 레이아웃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3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용자 지정 레이아웃">
  <p:cSld name="사용자 지정 레이아웃">
    <p:bg>
      <p:bgPr>
        <a:solidFill>
          <a:srgbClr val="F2F2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3908219" y="6607176"/>
            <a:ext cx="2089562" cy="25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50"/>
              <a:buFont typeface="Arial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>
            <a:hlinkClick r:id="" action="ppaction://noaction"/>
          </p:cNvPr>
          <p:cNvSpPr txBox="1"/>
          <p:nvPr/>
        </p:nvSpPr>
        <p:spPr>
          <a:xfrm>
            <a:off x="-1" y="0"/>
            <a:ext cx="259492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국립현대미술관 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상세설계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1890700" y="1725973"/>
            <a:ext cx="4285813" cy="1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t" anchorCtr="0">
            <a:spAutoFit/>
          </a:bodyPr>
          <a:lstStyle/>
          <a:p>
            <a:r>
              <a:rPr lang="ko-KR" altLang="en-US" sz="2913" b="1" dirty="0" smtClean="0">
                <a:latin typeface="Malgun Gothic"/>
                <a:ea typeface="Malgun Gothic"/>
                <a:cs typeface="Malgun Gothic"/>
                <a:sym typeface="Malgun Gothic"/>
              </a:rPr>
              <a:t>국립현대미술관</a:t>
            </a:r>
            <a:endParaRPr sz="1133" dirty="0"/>
          </a:p>
          <a:p>
            <a:r>
              <a:rPr lang="en-US" sz="291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 Web Site</a:t>
            </a:r>
            <a:endParaRPr sz="1133" dirty="0"/>
          </a:p>
          <a:p>
            <a:pPr>
              <a:lnSpc>
                <a:spcPct val="150000"/>
              </a:lnSpc>
            </a:pPr>
            <a:r>
              <a:rPr lang="en-US" sz="1457" dirty="0" err="1">
                <a:latin typeface="Malgun Gothic"/>
                <a:ea typeface="Malgun Gothic"/>
                <a:cs typeface="Malgun Gothic"/>
                <a:sym typeface="Malgun Gothic"/>
              </a:rPr>
              <a:t>프론트</a:t>
            </a:r>
            <a:r>
              <a:rPr lang="en-US" sz="145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57" dirty="0" err="1"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r>
              <a:rPr lang="en-US" sz="1457" dirty="0">
                <a:latin typeface="Malgun Gothic"/>
                <a:ea typeface="Malgun Gothic"/>
                <a:cs typeface="Malgun Gothic"/>
                <a:sym typeface="Malgun Gothic"/>
              </a:rPr>
              <a:t> v0.1</a:t>
            </a:r>
            <a:endParaRPr sz="145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438918" y="5473662"/>
            <a:ext cx="815707" cy="23305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/>
            <a:r>
              <a:rPr lang="en-US" sz="728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sz="728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7254716" y="5473662"/>
            <a:ext cx="1048767" cy="23305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/>
            <a:r>
              <a:rPr lang="ko-KR" altLang="en-US" sz="728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유선아</a:t>
            </a:r>
            <a:endParaRPr lang="en-US" altLang="ko-KR" sz="728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438918" y="5223085"/>
            <a:ext cx="815707" cy="23305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/>
            <a:r>
              <a:rPr lang="en-US" sz="728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 sz="728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254716" y="5223085"/>
            <a:ext cx="1048767" cy="23305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/>
            <a:r>
              <a:rPr lang="en-US" sz="728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2024-01-24</a:t>
            </a:r>
            <a:endParaRPr sz="728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035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/>
        </p:nvSpPr>
        <p:spPr>
          <a:xfrm>
            <a:off x="233026" y="541072"/>
            <a:ext cx="9410813" cy="35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t" anchorCtr="0">
            <a:noAutofit/>
          </a:bodyPr>
          <a:lstStyle/>
          <a:p>
            <a:r>
              <a:rPr lang="en-US" sz="1942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Revision History</a:t>
            </a:r>
            <a:endParaRPr sz="1942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" name="Google Shape;35;p2"/>
          <p:cNvGraphicFramePr/>
          <p:nvPr>
            <p:extLst>
              <p:ext uri="{D42A27DB-BD31-4B8C-83A1-F6EECF244321}">
                <p14:modId xmlns:p14="http://schemas.microsoft.com/office/powerpoint/2010/main" val="795418224"/>
              </p:ext>
            </p:extLst>
          </p:nvPr>
        </p:nvGraphicFramePr>
        <p:xfrm>
          <a:off x="291427" y="1173517"/>
          <a:ext cx="9294129" cy="39555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2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변경사항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V0.0.</a:t>
                      </a:r>
                      <a:r>
                        <a:rPr lang="en-US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2024.01.22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</a:t>
                      </a: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100" dirty="0"/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8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v.0.1.0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2024.01.23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새소식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뉴스레터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배치를 변경하여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새소식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뉴스레터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분리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‘</a:t>
                      </a:r>
                      <a:r>
                        <a:rPr lang="ko-KR" altLang="en-US" sz="6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새소식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텍스트로만 구성함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뉴스레터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소장품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옆으로 이동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‘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소장품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디지털미술관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뉴스레터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보다 위로 배치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디지털 미술관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온라인숍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변경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‘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온라인숍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뉴스레터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옆으로 배치를 이동함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GNB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소장품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디지털미술관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추가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v.0.1.1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2024.01.28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메인비주얼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수정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 상 존재하던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예매하기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‘, 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상세보기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html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상에서 구현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v.0.1.2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2024.1.29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로고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디자인으로 교체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v.0.1.3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2024.2.4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모서리를 사각형에서 둥글게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바꿈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(‘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오늘의 전시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제외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통일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아이콘을 라인 스타일로 통일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(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삼각형 아이콘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제외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‘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상세보기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 보기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통일함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(‘</a:t>
                      </a:r>
                      <a:r>
                        <a:rPr lang="ko-KR" altLang="en-US" sz="600" u="none" strike="noStrike" cap="none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메인비주얼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제외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</a:t>
                      </a:r>
                      <a:r>
                        <a:rPr lang="ko-KR" altLang="en-US" sz="600" u="none" strike="noStrike" cap="none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메인비주얼의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예매하기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상세보기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아이콘 교체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배너에 삽입된 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아이콘 교체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메뉴 영역에서 일렬로 늘어놓는 것이 아닌 삼각형 아이콘으로 전환하도록 변경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v.0.v.4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2024.2.5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메인비주얼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고스트 버튼 디자인으로 교체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사이드바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및 텍스트 크기 수정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섹션 간 간격 늘려 재배치함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 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‘</a:t>
                      </a:r>
                      <a:r>
                        <a:rPr lang="ko-KR" altLang="en-US" sz="600" u="none" strike="noStrike" cap="none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키워드입력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칸 삭제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공간만큼 </a:t>
                      </a:r>
                      <a:r>
                        <a:rPr lang="en-US" altLang="ko-KR" sz="600" u="none" strike="noStrike" cap="none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gnb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메뉴 위치를 재배치함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위의 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‘GO‘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동일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3953639614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563998082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668192102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391690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/>
        </p:nvSpPr>
        <p:spPr>
          <a:xfrm>
            <a:off x="-59" y="2743382"/>
            <a:ext cx="5149023" cy="106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4" tIns="46612" rIns="93224" bIns="46612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2913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메인</a:t>
            </a:r>
            <a:endParaRPr sz="2913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4079578" y="3272947"/>
            <a:ext cx="5826482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319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116595"/>
            <a:ext cx="7523494" cy="531934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06425" y="2233055"/>
            <a:ext cx="1042138" cy="101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75;g2b1b98329ae_0_0"/>
          <p:cNvSpPr txBox="1">
            <a:spLocks noGrp="1"/>
          </p:cNvSpPr>
          <p:nvPr>
            <p:ph type="title"/>
          </p:nvPr>
        </p:nvSpPr>
        <p:spPr>
          <a:xfrm>
            <a:off x="2862867" y="244831"/>
            <a:ext cx="4860300" cy="21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Index.html</a:t>
            </a:r>
            <a:endParaRPr dirty="0"/>
          </a:p>
        </p:txBody>
      </p:sp>
      <p:sp>
        <p:nvSpPr>
          <p:cNvPr id="76" name="Google Shape;76;g2b1b98329ae_0_0"/>
          <p:cNvSpPr txBox="1">
            <a:spLocks noGrp="1"/>
          </p:cNvSpPr>
          <p:nvPr>
            <p:ph type="body" idx="1"/>
          </p:nvPr>
        </p:nvSpPr>
        <p:spPr>
          <a:xfrm>
            <a:off x="674060" y="244860"/>
            <a:ext cx="2180100" cy="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dirty="0"/>
              <a:t>Home</a:t>
            </a:r>
          </a:p>
        </p:txBody>
      </p:sp>
      <p:sp>
        <p:nvSpPr>
          <p:cNvPr id="77" name="Google Shape;77;g2b1b98329ae_0_0"/>
          <p:cNvSpPr txBox="1">
            <a:spLocks noGrp="1"/>
          </p:cNvSpPr>
          <p:nvPr>
            <p:ph type="body" idx="2"/>
          </p:nvPr>
        </p:nvSpPr>
        <p:spPr>
          <a:xfrm>
            <a:off x="674061" y="416214"/>
            <a:ext cx="7056000" cy="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dirty="0"/>
              <a:t>Html/index.html</a:t>
            </a:r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7810350" y="5954043"/>
            <a:ext cx="2017070" cy="22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약어 및 기호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4641" y="423573"/>
            <a:ext cx="20986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1. Header </a:t>
            </a:r>
          </a:p>
          <a:p>
            <a:r>
              <a:rPr lang="ko-KR" altLang="en-US" sz="800" dirty="0" smtClean="0"/>
              <a:t>상단에 고정됨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아래로 내릴 시 축</a:t>
            </a:r>
            <a:r>
              <a:rPr lang="ko-KR" altLang="en-US" sz="800" dirty="0" smtClean="0"/>
              <a:t>소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smtClean="0"/>
              <a:t>a. BI </a:t>
            </a:r>
            <a:br>
              <a:rPr lang="en-US" altLang="ko-KR" sz="800" dirty="0" smtClean="0"/>
            </a:br>
            <a:r>
              <a:rPr lang="en-US" altLang="ko-KR" sz="800" dirty="0" smtClean="0"/>
              <a:t>        </a:t>
            </a:r>
            <a:r>
              <a:rPr lang="ko-KR" altLang="en-US" sz="800" dirty="0" smtClean="0"/>
              <a:t>클릭 시 홈으로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/>
              <a:t>b. GNB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ko-KR" altLang="en-US" sz="800" dirty="0"/>
              <a:t>클릭 시 해당 페이지로 이동</a:t>
            </a:r>
            <a:endParaRPr lang="en-US" altLang="ko-KR" sz="800" dirty="0"/>
          </a:p>
          <a:p>
            <a:r>
              <a:rPr lang="en-US" altLang="ko-KR" sz="800" dirty="0"/>
              <a:t>    c. login / language</a:t>
            </a:r>
          </a:p>
          <a:p>
            <a:r>
              <a:rPr lang="en-US" altLang="ko-KR" sz="800" dirty="0"/>
              <a:t>        </a:t>
            </a:r>
            <a:r>
              <a:rPr lang="ko-KR" altLang="en-US" sz="800" dirty="0"/>
              <a:t>각각 버튼 따로 제작</a:t>
            </a:r>
            <a:endParaRPr lang="en-US" altLang="ko-KR" sz="800" dirty="0"/>
          </a:p>
          <a:p>
            <a:r>
              <a:rPr lang="en-US" altLang="ko-KR" sz="800" dirty="0"/>
              <a:t>      (1) </a:t>
            </a:r>
            <a:r>
              <a:rPr lang="ko-KR" altLang="en-US" sz="800" dirty="0"/>
              <a:t>로그인 버튼 클릭 시 해당 </a:t>
            </a:r>
            <a:endParaRPr lang="en-US" altLang="ko-KR" sz="800" dirty="0"/>
          </a:p>
          <a:p>
            <a:r>
              <a:rPr lang="en-US" altLang="ko-KR" sz="800" dirty="0"/>
              <a:t>            </a:t>
            </a:r>
            <a:r>
              <a:rPr lang="ko-KR" altLang="en-US" sz="800" dirty="0"/>
              <a:t>페이지로 이동 </a:t>
            </a:r>
            <a:endParaRPr lang="en-US" altLang="ko-KR" sz="800" dirty="0"/>
          </a:p>
          <a:p>
            <a:r>
              <a:rPr lang="en-US" altLang="ko-KR" sz="800" dirty="0"/>
              <a:t>      (2) </a:t>
            </a:r>
            <a:r>
              <a:rPr lang="ko-KR" altLang="en-US" sz="800" dirty="0"/>
              <a:t>언어 버튼 클릭 시 아래로 </a:t>
            </a:r>
            <a:endParaRPr lang="en-US" altLang="ko-KR" sz="800" dirty="0"/>
          </a:p>
          <a:p>
            <a:r>
              <a:rPr lang="en-US" altLang="ko-KR" sz="800" dirty="0"/>
              <a:t>            </a:t>
            </a:r>
            <a:r>
              <a:rPr lang="ko-KR" altLang="en-US" sz="800" dirty="0"/>
              <a:t>목록 </a:t>
            </a:r>
            <a:r>
              <a:rPr lang="ko-KR" altLang="en-US" sz="800" dirty="0" err="1"/>
              <a:t>펼쳐짐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900" b="1" dirty="0"/>
              <a:t>2. </a:t>
            </a:r>
            <a:r>
              <a:rPr lang="ko-KR" altLang="en-US" sz="900" b="1" dirty="0" err="1"/>
              <a:t>사이드바</a:t>
            </a:r>
            <a:endParaRPr lang="en-US" altLang="ko-KR" sz="900" b="1" dirty="0"/>
          </a:p>
          <a:p>
            <a:r>
              <a:rPr lang="en-US" altLang="ko-KR" sz="900" dirty="0"/>
              <a:t>    </a:t>
            </a:r>
            <a:r>
              <a:rPr lang="ko-KR" altLang="en-US" sz="800" dirty="0"/>
              <a:t>클릭 시 해당 페이지로 이동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ko-KR" altLang="en-US" sz="800" dirty="0"/>
              <a:t>스크롤 시에도 화면 상 위치 고정 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클릭 시</a:t>
            </a:r>
            <a:r>
              <a:rPr lang="en-US" altLang="ko-KR" sz="800" dirty="0"/>
              <a:t> </a:t>
            </a:r>
            <a:r>
              <a:rPr lang="ko-KR" altLang="en-US" sz="800" dirty="0"/>
              <a:t>목록 옆으로 </a:t>
            </a:r>
            <a:r>
              <a:rPr lang="ko-KR" altLang="en-US" sz="800" dirty="0" err="1"/>
              <a:t>펼쳐짐</a:t>
            </a:r>
            <a:endParaRPr lang="en-US" altLang="ko-KR" sz="800" dirty="0"/>
          </a:p>
          <a:p>
            <a:r>
              <a:rPr lang="en-US" altLang="ko-KR" sz="800" dirty="0"/>
              <a:t>    a. </a:t>
            </a:r>
            <a:r>
              <a:rPr lang="ko-KR" altLang="en-US" sz="800" dirty="0" err="1"/>
              <a:t>사이트맵</a:t>
            </a:r>
            <a:r>
              <a:rPr lang="ko-KR" altLang="en-US" sz="800" dirty="0"/>
              <a:t> 클릭 시 웹사이트의 </a:t>
            </a:r>
            <a:endParaRPr lang="en-US" altLang="ko-KR" sz="800" dirty="0"/>
          </a:p>
          <a:p>
            <a:r>
              <a:rPr lang="en-US" altLang="ko-KR" sz="800" dirty="0"/>
              <a:t>        </a:t>
            </a:r>
            <a:r>
              <a:rPr lang="ko-KR" altLang="en-US" sz="800" dirty="0"/>
              <a:t>모든 디렉토리 안내 </a:t>
            </a:r>
            <a:endParaRPr lang="en-US" altLang="ko-KR" sz="800" dirty="0"/>
          </a:p>
          <a:p>
            <a:r>
              <a:rPr lang="en-US" altLang="ko-KR" sz="900" dirty="0"/>
              <a:t>    </a:t>
            </a:r>
          </a:p>
          <a:p>
            <a:r>
              <a:rPr lang="en-US" altLang="ko-KR" sz="900" b="1" dirty="0"/>
              <a:t>3. </a:t>
            </a:r>
            <a:r>
              <a:rPr lang="ko-KR" altLang="en-US" sz="900" b="1" dirty="0"/>
              <a:t>메인 </a:t>
            </a:r>
            <a:r>
              <a:rPr lang="ko-KR" altLang="en-US" sz="900" b="1" dirty="0" err="1"/>
              <a:t>비주얼</a:t>
            </a:r>
            <a:r>
              <a:rPr lang="ko-KR" altLang="en-US" sz="900" b="1" dirty="0"/>
              <a:t> 배너</a:t>
            </a:r>
            <a:endParaRPr lang="en-US" altLang="ko-KR" sz="900" b="1" dirty="0"/>
          </a:p>
          <a:p>
            <a:r>
              <a:rPr lang="en-US" altLang="ko-KR" sz="900" dirty="0"/>
              <a:t>    </a:t>
            </a:r>
            <a:r>
              <a:rPr lang="ko-KR" altLang="en-US" sz="800" dirty="0"/>
              <a:t>파노라마 배경 이미지 사용</a:t>
            </a:r>
            <a:endParaRPr lang="en-US" altLang="ko-KR" sz="800" dirty="0"/>
          </a:p>
          <a:p>
            <a:r>
              <a:rPr lang="en-US" altLang="ko-KR" sz="800" dirty="0"/>
              <a:t>    a. </a:t>
            </a:r>
            <a:r>
              <a:rPr lang="ko-KR" altLang="en-US" sz="800" dirty="0"/>
              <a:t>이미지</a:t>
            </a:r>
            <a:r>
              <a:rPr lang="en-US" altLang="ko-KR" sz="800" dirty="0"/>
              <a:t> 5</a:t>
            </a:r>
            <a:r>
              <a:rPr lang="ko-KR" altLang="en-US" sz="800" dirty="0"/>
              <a:t>초 마다 슬라이드</a:t>
            </a:r>
            <a:endParaRPr lang="en-US" altLang="ko-KR" sz="800" dirty="0"/>
          </a:p>
          <a:p>
            <a:r>
              <a:rPr lang="en-US" altLang="ko-KR" sz="800" dirty="0"/>
              <a:t>    b. </a:t>
            </a:r>
            <a:r>
              <a:rPr lang="ko-KR" altLang="en-US" sz="800" dirty="0"/>
              <a:t>클릭 시 해당 페이지로 이동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ko-KR" altLang="en-US" sz="900" b="1" dirty="0"/>
              <a:t> </a:t>
            </a:r>
            <a:r>
              <a:rPr lang="en-US" altLang="ko-KR" sz="900" b="1" dirty="0"/>
              <a:t>4. </a:t>
            </a:r>
            <a:r>
              <a:rPr lang="ko-KR" altLang="en-US" sz="900" b="1" dirty="0"/>
              <a:t>이벤트 배너</a:t>
            </a:r>
            <a:endParaRPr lang="en-US" altLang="ko-KR" sz="900" b="1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 </a:t>
            </a:r>
            <a:r>
              <a:rPr lang="ko-KR" altLang="en-US" sz="800" dirty="0"/>
              <a:t>배너 또는 이벤트 노출 영역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/>
              <a:t>클릭 시 해당 페이지로 이동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</a:t>
            </a:r>
            <a:r>
              <a:rPr lang="ko-KR" altLang="en-US" sz="800" dirty="0" smtClean="0"/>
              <a:t>이벤트가 여럿일 경우 이미지 </a:t>
            </a:r>
            <a:r>
              <a:rPr lang="en-US" altLang="ko-KR" sz="800" dirty="0"/>
              <a:t>5</a:t>
            </a:r>
            <a:r>
              <a:rPr lang="ko-KR" altLang="en-US" sz="800" dirty="0"/>
              <a:t>초 마다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페이드아웃</a:t>
            </a:r>
            <a:r>
              <a:rPr lang="en-US" altLang="ko-KR" sz="800" dirty="0"/>
              <a:t>/</a:t>
            </a:r>
            <a:r>
              <a:rPr lang="ko-KR" altLang="en-US" sz="800" dirty="0"/>
              <a:t>인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900" b="1" dirty="0"/>
              <a:t>5. </a:t>
            </a:r>
            <a:r>
              <a:rPr lang="ko-KR" altLang="en-US" sz="900" b="1" dirty="0"/>
              <a:t>전시</a:t>
            </a:r>
            <a:endParaRPr lang="en-US" altLang="ko-KR" sz="900" b="1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클릭 시 해당 페이지로 이동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ko-KR" altLang="en-US" sz="800" dirty="0"/>
              <a:t>전시 페이지 </a:t>
            </a:r>
            <a:r>
              <a:rPr lang="en-US" altLang="ko-KR" sz="800" dirty="0"/>
              <a:t>5</a:t>
            </a:r>
            <a:r>
              <a:rPr lang="ko-KR" altLang="en-US" sz="800" dirty="0"/>
              <a:t>초 마다 옆으로 이동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하며 로테이션 </a:t>
            </a:r>
            <a:endParaRPr lang="en-US" altLang="ko-KR" sz="800" dirty="0"/>
          </a:p>
          <a:p>
            <a:r>
              <a:rPr lang="en-US" altLang="ko-KR" sz="800" dirty="0"/>
              <a:t>    a. </a:t>
            </a:r>
            <a:r>
              <a:rPr lang="ko-KR" altLang="en-US" sz="800" dirty="0" smtClean="0"/>
              <a:t>섹션의 메뉴 영역</a:t>
            </a:r>
            <a:r>
              <a:rPr lang="en-US" altLang="ko-KR" sz="8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b="1" dirty="0"/>
              <a:t>7. Footer</a:t>
            </a:r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클릭 시 해당 페이지로 이동</a:t>
            </a:r>
            <a:endParaRPr lang="en-US" altLang="ko-KR" sz="800" dirty="0"/>
          </a:p>
          <a:p>
            <a:r>
              <a:rPr lang="en-US" altLang="ko-KR" sz="800" dirty="0"/>
              <a:t>    a. BI</a:t>
            </a:r>
          </a:p>
          <a:p>
            <a:r>
              <a:rPr lang="en-US" altLang="ko-KR" sz="800" dirty="0"/>
              <a:t>        </a:t>
            </a:r>
            <a:r>
              <a:rPr lang="ko-KR" altLang="en-US" sz="800" dirty="0"/>
              <a:t>클릭 시 홈으로 이동 </a:t>
            </a:r>
            <a:endParaRPr lang="en-US" altLang="ko-KR" sz="800" dirty="0"/>
          </a:p>
        </p:txBody>
      </p:sp>
      <p:sp>
        <p:nvSpPr>
          <p:cNvPr id="24" name="직사각형 23"/>
          <p:cNvSpPr/>
          <p:nvPr/>
        </p:nvSpPr>
        <p:spPr>
          <a:xfrm>
            <a:off x="453363" y="1474875"/>
            <a:ext cx="7095199" cy="71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3364" y="2232251"/>
            <a:ext cx="7095199" cy="1761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405422" y="3134796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848" y="2657087"/>
            <a:ext cx="172466" cy="17246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49" y="3549528"/>
            <a:ext cx="182432" cy="18243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53599" y="4036668"/>
            <a:ext cx="7095199" cy="223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78759" y="4016978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453362" y="4342913"/>
            <a:ext cx="7095199" cy="102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78759" y="2982115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278759" y="1690931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286855" y="4725524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533" y="1617966"/>
            <a:ext cx="178816" cy="17881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572" y="1958201"/>
            <a:ext cx="182432" cy="18243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09" y="1614350"/>
            <a:ext cx="182432" cy="182432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7810350" y="6239612"/>
            <a:ext cx="357790" cy="215444"/>
            <a:chOff x="2172258" y="5875811"/>
            <a:chExt cx="357790" cy="215444"/>
          </a:xfrm>
        </p:grpSpPr>
        <p:sp>
          <p:nvSpPr>
            <p:cNvPr id="43" name="타원 42"/>
            <p:cNvSpPr/>
            <p:nvPr/>
          </p:nvSpPr>
          <p:spPr>
            <a:xfrm>
              <a:off x="2255355" y="5899640"/>
              <a:ext cx="182073" cy="182073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258" y="5875811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pop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073042" y="1485452"/>
            <a:ext cx="357790" cy="215444"/>
            <a:chOff x="2172258" y="5875811"/>
            <a:chExt cx="357790" cy="215444"/>
          </a:xfrm>
        </p:grpSpPr>
        <p:sp>
          <p:nvSpPr>
            <p:cNvPr id="50" name="타원 49"/>
            <p:cNvSpPr/>
            <p:nvPr/>
          </p:nvSpPr>
          <p:spPr>
            <a:xfrm>
              <a:off x="2255355" y="5899640"/>
              <a:ext cx="182073" cy="182073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72258" y="5875811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pop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372271" y="2873279"/>
            <a:ext cx="357790" cy="215444"/>
            <a:chOff x="2172258" y="5875811"/>
            <a:chExt cx="357790" cy="215444"/>
          </a:xfrm>
        </p:grpSpPr>
        <p:sp>
          <p:nvSpPr>
            <p:cNvPr id="53" name="타원 52"/>
            <p:cNvSpPr/>
            <p:nvPr/>
          </p:nvSpPr>
          <p:spPr>
            <a:xfrm>
              <a:off x="2255355" y="5899640"/>
              <a:ext cx="182073" cy="182073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72258" y="5875811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pop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025078" y="62396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팝업 컨텐츠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53362" y="5412050"/>
            <a:ext cx="7095199" cy="33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86855" y="5593904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10" y="5452697"/>
            <a:ext cx="178816" cy="17881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74" y="4425059"/>
            <a:ext cx="178816" cy="17881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72" y="2305606"/>
            <a:ext cx="178816" cy="178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97660" y="5954043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r>
              <a:rPr lang="ko-KR" altLang="en-US" dirty="0" smtClean="0"/>
              <a:t>다음 페이지에 이어서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" y="802968"/>
            <a:ext cx="7624555" cy="5390798"/>
          </a:xfrm>
          <a:prstGeom prst="rect">
            <a:avLst/>
          </a:prstGeom>
        </p:spPr>
      </p:pic>
      <p:sp>
        <p:nvSpPr>
          <p:cNvPr id="83" name="Google Shape;83;g24109206f12_0_0"/>
          <p:cNvSpPr txBox="1">
            <a:spLocks noGrp="1"/>
          </p:cNvSpPr>
          <p:nvPr>
            <p:ph type="title"/>
          </p:nvPr>
        </p:nvSpPr>
        <p:spPr>
          <a:xfrm>
            <a:off x="2862867" y="244829"/>
            <a:ext cx="48603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altLang="ko-KR" dirty="0"/>
              <a:t>Index.html</a:t>
            </a:r>
            <a:endParaRPr dirty="0"/>
          </a:p>
        </p:txBody>
      </p:sp>
      <p:sp>
        <p:nvSpPr>
          <p:cNvPr id="84" name="Google Shape;84;g24109206f12_0_0"/>
          <p:cNvSpPr txBox="1">
            <a:spLocks noGrp="1"/>
          </p:cNvSpPr>
          <p:nvPr>
            <p:ph type="body" idx="1"/>
          </p:nvPr>
        </p:nvSpPr>
        <p:spPr>
          <a:xfrm>
            <a:off x="674060" y="244860"/>
            <a:ext cx="218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rPr lang="en-US" dirty="0"/>
              <a:t>Home2</a:t>
            </a:r>
            <a:endParaRPr dirty="0"/>
          </a:p>
        </p:txBody>
      </p:sp>
      <p:sp>
        <p:nvSpPr>
          <p:cNvPr id="85" name="Google Shape;85;g24109206f12_0_0"/>
          <p:cNvSpPr txBox="1">
            <a:spLocks noGrp="1"/>
          </p:cNvSpPr>
          <p:nvPr>
            <p:ph type="body" idx="2"/>
          </p:nvPr>
        </p:nvSpPr>
        <p:spPr>
          <a:xfrm>
            <a:off x="674061" y="416214"/>
            <a:ext cx="705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rPr lang="en-US" dirty="0"/>
              <a:t>Html/index.html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3775" y="1495426"/>
            <a:ext cx="5063010" cy="121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19292" y="5521569"/>
            <a:ext cx="1992923" cy="22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약어 및 기호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3849" y="2788647"/>
            <a:ext cx="6718317" cy="501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25870" y="444396"/>
            <a:ext cx="20249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b="1" dirty="0" smtClean="0"/>
              <a:t>헤더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dirty="0" smtClean="0"/>
              <a:t>아래로 화면을 내리면 축소되어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로그인 항목이 사라지고 </a:t>
            </a:r>
            <a:r>
              <a:rPr lang="ko-KR" altLang="en-US" sz="900" dirty="0" smtClean="0"/>
              <a:t>헤더가 </a:t>
            </a:r>
            <a:endParaRPr lang="en-US" altLang="ko-KR" sz="900" dirty="0"/>
          </a:p>
          <a:p>
            <a:r>
              <a:rPr lang="en-US" altLang="ko-KR" sz="900" dirty="0" smtClean="0"/>
              <a:t>    </a:t>
            </a:r>
            <a:r>
              <a:rPr lang="ko-KR" altLang="en-US" sz="900" dirty="0" smtClean="0"/>
              <a:t>한 줄로 정렬됨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상단에 고정</a:t>
            </a:r>
            <a:r>
              <a:rPr lang="en-US" altLang="ko-KR" sz="900" dirty="0" smtClean="0"/>
              <a:t>.</a:t>
            </a:r>
          </a:p>
          <a:p>
            <a:endParaRPr lang="en-US" altLang="ko-KR" sz="900" b="1" dirty="0"/>
          </a:p>
          <a:p>
            <a:r>
              <a:rPr lang="en-US" altLang="ko-KR" sz="900" b="1" dirty="0" smtClean="0"/>
              <a:t>1</a:t>
            </a:r>
            <a:r>
              <a:rPr lang="en-US" altLang="ko-KR" sz="900" b="1" dirty="0"/>
              <a:t>. </a:t>
            </a:r>
            <a:r>
              <a:rPr lang="ko-KR" altLang="en-US" sz="900" b="1" dirty="0" smtClean="0"/>
              <a:t>소장품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클릭 시 해당 페이지로 이동 </a:t>
            </a:r>
            <a:endParaRPr lang="en-US" altLang="ko-KR" sz="900" dirty="0"/>
          </a:p>
          <a:p>
            <a:r>
              <a:rPr lang="en-US" altLang="ko-KR" sz="900" dirty="0" smtClean="0"/>
              <a:t>    </a:t>
            </a:r>
            <a:r>
              <a:rPr lang="ko-KR" altLang="en-US" sz="900" dirty="0" smtClean="0"/>
              <a:t>오른쪽 </a:t>
            </a:r>
            <a:r>
              <a:rPr lang="ko-KR" altLang="en-US" sz="900" dirty="0"/>
              <a:t>삼각형 버튼으로 </a:t>
            </a:r>
            <a:r>
              <a:rPr lang="ko-KR" altLang="en-US" sz="900" dirty="0" smtClean="0"/>
              <a:t>슬라이드</a:t>
            </a:r>
            <a:endParaRPr lang="en-US" altLang="ko-KR" sz="900" dirty="0"/>
          </a:p>
          <a:p>
            <a:r>
              <a:rPr lang="en-US" altLang="ko-KR" sz="900" dirty="0" smtClean="0"/>
              <a:t>    </a:t>
            </a:r>
            <a:r>
              <a:rPr lang="ko-KR" altLang="en-US" sz="900" dirty="0" smtClean="0"/>
              <a:t>정해진 </a:t>
            </a:r>
            <a:r>
              <a:rPr lang="ko-KR" altLang="en-US" sz="900" dirty="0"/>
              <a:t>높이 없이 소장품 원본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사진에 </a:t>
            </a:r>
            <a:r>
              <a:rPr lang="ko-KR" altLang="en-US" sz="900" dirty="0" smtClean="0"/>
              <a:t>맞춤</a:t>
            </a:r>
            <a:r>
              <a:rPr lang="en-US" altLang="ko-KR" sz="900" dirty="0"/>
              <a:t>.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</a:p>
          <a:p>
            <a:r>
              <a:rPr lang="en-US" altLang="ko-KR" sz="900" b="1" dirty="0"/>
              <a:t>2. </a:t>
            </a:r>
            <a:r>
              <a:rPr lang="ko-KR" altLang="en-US" sz="900" b="1" dirty="0" smtClean="0"/>
              <a:t>디지털 미술관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dirty="0" smtClean="0"/>
              <a:t>클릭 </a:t>
            </a:r>
            <a:r>
              <a:rPr lang="ko-KR" altLang="en-US" sz="900" dirty="0"/>
              <a:t>시 해당 페이지로 </a:t>
            </a:r>
            <a:r>
              <a:rPr lang="ko-KR" altLang="en-US" sz="900" dirty="0" smtClean="0"/>
              <a:t>이동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오른쪽 삼각형 버튼으로 슬라이드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en-US" altLang="ko-KR" sz="900" dirty="0" smtClean="0"/>
              <a:t>‘</a:t>
            </a:r>
            <a:r>
              <a:rPr lang="ko-KR" altLang="en-US" sz="900" dirty="0"/>
              <a:t>더 보기</a:t>
            </a:r>
            <a:r>
              <a:rPr lang="en-US" altLang="ko-KR" sz="900" dirty="0"/>
              <a:t>’ </a:t>
            </a:r>
            <a:r>
              <a:rPr lang="ko-KR" altLang="en-US" sz="900" dirty="0"/>
              <a:t>버튼 클릭 시 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뉴스레터 홈으로 이동 </a:t>
            </a:r>
            <a:r>
              <a:rPr lang="en-US" altLang="ko-KR" sz="900" dirty="0"/>
              <a:t> </a:t>
            </a:r>
          </a:p>
          <a:p>
            <a:endParaRPr lang="en-US" altLang="ko-KR" sz="900" dirty="0"/>
          </a:p>
          <a:p>
            <a:r>
              <a:rPr lang="en-US" altLang="ko-KR" sz="900" b="1" dirty="0"/>
              <a:t>3. </a:t>
            </a:r>
            <a:r>
              <a:rPr lang="ko-KR" altLang="en-US" sz="900" b="1" dirty="0" err="1" smtClean="0"/>
              <a:t>새소식</a:t>
            </a:r>
            <a:endParaRPr lang="en-US" altLang="ko-KR" sz="900" b="1" dirty="0" smtClean="0"/>
          </a:p>
          <a:p>
            <a:r>
              <a:rPr lang="en-US" altLang="ko-KR" sz="900" dirty="0" smtClean="0"/>
              <a:t>    </a:t>
            </a:r>
            <a:r>
              <a:rPr lang="ko-KR" altLang="en-US" sz="900" dirty="0"/>
              <a:t>클릭 시 해당 페이지로 </a:t>
            </a:r>
            <a:r>
              <a:rPr lang="ko-KR" altLang="en-US" sz="900" dirty="0" smtClean="0"/>
              <a:t>이동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이미지는 </a:t>
            </a:r>
            <a:r>
              <a:rPr lang="ko-KR" altLang="en-US" sz="900" dirty="0"/>
              <a:t>사용하지 </a:t>
            </a:r>
            <a:r>
              <a:rPr lang="ko-KR" altLang="en-US" sz="900" dirty="0" smtClean="0"/>
              <a:t>않음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b="1" dirty="0"/>
              <a:t>4. </a:t>
            </a:r>
            <a:r>
              <a:rPr lang="ko-KR" altLang="en-US" sz="900" b="1" dirty="0" smtClean="0"/>
              <a:t>뉴스레터 </a:t>
            </a:r>
            <a:r>
              <a:rPr lang="en-US" altLang="ko-KR" sz="900" b="1" dirty="0" smtClean="0"/>
              <a:t>+ </a:t>
            </a:r>
            <a:r>
              <a:rPr lang="ko-KR" altLang="en-US" sz="900" b="1" dirty="0" err="1" smtClean="0"/>
              <a:t>온라인숍</a:t>
            </a:r>
            <a:endParaRPr lang="en-US" altLang="ko-KR" sz="900" b="1" dirty="0" smtClean="0"/>
          </a:p>
          <a:p>
            <a:r>
              <a:rPr lang="en-US" altLang="ko-KR" sz="900" dirty="0" smtClean="0"/>
              <a:t>    </a:t>
            </a:r>
            <a:r>
              <a:rPr lang="ko-KR" altLang="en-US" sz="900" dirty="0"/>
              <a:t>클릭 시 해당 페이지로 이동 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‘ </a:t>
            </a:r>
            <a:r>
              <a:rPr lang="ko-KR" altLang="en-US" sz="900" dirty="0" smtClean="0"/>
              <a:t>버튼을 클릭 시 각각 홈</a:t>
            </a:r>
            <a:endParaRPr lang="en-US" altLang="ko-KR" sz="900" dirty="0" smtClean="0"/>
          </a:p>
          <a:p>
            <a:r>
              <a:rPr lang="en-US" altLang="ko-KR" sz="900" dirty="0" smtClean="0"/>
              <a:t>    </a:t>
            </a:r>
            <a:r>
              <a:rPr lang="ko-KR" altLang="en-US" sz="900" dirty="0" smtClean="0"/>
              <a:t>으로 이동</a:t>
            </a:r>
            <a:endParaRPr lang="en-US" altLang="ko-KR" sz="900" dirty="0" smtClean="0"/>
          </a:p>
          <a:p>
            <a:endParaRPr lang="en-US" altLang="ko-KR" sz="900" b="1" dirty="0"/>
          </a:p>
          <a:p>
            <a:r>
              <a:rPr lang="en-US" altLang="ko-KR" sz="900" b="1" dirty="0"/>
              <a:t>5. </a:t>
            </a:r>
            <a:r>
              <a:rPr lang="ko-KR" altLang="en-US" sz="900" b="1" dirty="0"/>
              <a:t>시설 안내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및 서비스</a:t>
            </a:r>
            <a:endParaRPr lang="en-US" altLang="ko-KR" sz="900" b="1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클릭 시 해당 페이지로 이동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이용 가능한 시설 및 운영 중인 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서비스를 안내함 </a:t>
            </a:r>
            <a:endParaRPr lang="en-US" altLang="ko-KR" sz="900" dirty="0"/>
          </a:p>
        </p:txBody>
      </p:sp>
      <p:sp>
        <p:nvSpPr>
          <p:cNvPr id="24" name="직사각형 23"/>
          <p:cNvSpPr/>
          <p:nvPr/>
        </p:nvSpPr>
        <p:spPr>
          <a:xfrm>
            <a:off x="401240" y="3364069"/>
            <a:ext cx="7085410" cy="1187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53177" y="2871043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1070" y="4595583"/>
            <a:ext cx="7028431" cy="948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2263" y="3832810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819292" y="5834872"/>
            <a:ext cx="357790" cy="215444"/>
            <a:chOff x="2172258" y="5875811"/>
            <a:chExt cx="357790" cy="215444"/>
          </a:xfrm>
        </p:grpSpPr>
        <p:sp>
          <p:nvSpPr>
            <p:cNvPr id="32" name="타원 31"/>
            <p:cNvSpPr/>
            <p:nvPr/>
          </p:nvSpPr>
          <p:spPr>
            <a:xfrm>
              <a:off x="2255355" y="5899640"/>
              <a:ext cx="182073" cy="182073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72258" y="5875811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pop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034020" y="58348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팝업 컨텐츠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07981" y="1454590"/>
            <a:ext cx="1770573" cy="1259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5016" y="873604"/>
            <a:ext cx="6863538" cy="547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2980" y="700886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21" name="타원 20"/>
          <p:cNvSpPr/>
          <p:nvPr/>
        </p:nvSpPr>
        <p:spPr>
          <a:xfrm>
            <a:off x="324370" y="1903670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7249747" y="1996775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</p:txBody>
      </p:sp>
      <p:sp>
        <p:nvSpPr>
          <p:cNvPr id="35" name="타원 34"/>
          <p:cNvSpPr/>
          <p:nvPr/>
        </p:nvSpPr>
        <p:spPr>
          <a:xfrm>
            <a:off x="257402" y="4986783"/>
            <a:ext cx="257614" cy="257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/>
        </p:nvSpPr>
        <p:spPr>
          <a:xfrm>
            <a:off x="495130" y="2687764"/>
            <a:ext cx="8915401" cy="9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589" b="1">
                <a:latin typeface="Tahoma"/>
                <a:ea typeface="Tahoma"/>
                <a:cs typeface="Tahoma"/>
                <a:sym typeface="Tahoma"/>
              </a:rPr>
              <a:t>END OF DOCUMENT</a:t>
            </a:r>
            <a:endParaRPr sz="2589" b="1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139668"/>
      </p:ext>
    </p:extLst>
  </p:cSld>
  <p:clrMapOvr>
    <a:masterClrMapping/>
  </p:clrMapOvr>
</p:sld>
</file>

<file path=ppt/theme/theme1.xml><?xml version="1.0" encoding="utf-8"?>
<a:theme xmlns:a="http://schemas.openxmlformats.org/drawingml/2006/main" name="Definition">
  <a:themeElements>
    <a:clrScheme name="NHN">
      <a:dk1>
        <a:srgbClr val="000000"/>
      </a:dk1>
      <a:lt1>
        <a:srgbClr val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353</Words>
  <Application>Microsoft Office PowerPoint</Application>
  <PresentationFormat>A4 용지(210x297mm)</PresentationFormat>
  <Paragraphs>142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Symbols</vt:lpstr>
      <vt:lpstr>Gulim</vt:lpstr>
      <vt:lpstr>Malgun Gothic</vt:lpstr>
      <vt:lpstr>Malgun Gothic</vt:lpstr>
      <vt:lpstr>Arial</vt:lpstr>
      <vt:lpstr>Calibri</vt:lpstr>
      <vt:lpstr>Tahoma</vt:lpstr>
      <vt:lpstr>Definition</vt:lpstr>
      <vt:lpstr>PowerPoint 프레젠테이션</vt:lpstr>
      <vt:lpstr>PowerPoint 프레젠테이션</vt:lpstr>
      <vt:lpstr>PowerPoint 프레젠테이션</vt:lpstr>
      <vt:lpstr>Index.html</vt:lpstr>
      <vt:lpstr>Index.html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국립현대미술관 프로젝트</dc:title>
  <dc:creator>sh.heo</dc:creator>
  <cp:lastModifiedBy>user</cp:lastModifiedBy>
  <cp:revision>47</cp:revision>
  <dcterms:created xsi:type="dcterms:W3CDTF">2013-02-15T09:15:00Z</dcterms:created>
  <dcterms:modified xsi:type="dcterms:W3CDTF">2024-02-05T06:25:11Z</dcterms:modified>
</cp:coreProperties>
</file>