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7561250" cx="12241200"/>
  <p:notesSz cx="6735750" cy="9866300"/>
  <p:embeddedFontLst>
    <p:embeddedFont>
      <p:font typeface="Tahom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45">
          <p15:clr>
            <a:srgbClr val="A4A3A4"/>
          </p15:clr>
        </p15:guide>
        <p15:guide id="2" pos="2335">
          <p15:clr>
            <a:srgbClr val="A4A3A4"/>
          </p15:clr>
        </p15:guide>
      </p15:sldGuideLst>
    </p:ext>
    <p:ext uri="{2D200454-40CA-4A62-9FC3-DE9A4176ACB9}">
      <p15:notesGuideLst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  <p:ext uri="GoogleSlidesCustomDataVersion2">
      <go:slidesCustomData xmlns:go="http://customooxmlschemas.google.com/" r:id="rId23" roundtripDataSignature="AMtx7mh+S9ACOUCM14ET2XVAzARgevhd+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김경아 (망고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A3A745-7B69-42B5-AD44-55C2A6E3E1F7}">
  <a:tblStyle styleId="{A6A3A745-7B69-42B5-AD44-55C2A6E3E1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1B00A61-71F7-4E26-8E9C-7CBDBD7E5E2A}" styleName="Table_1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9F9"/>
          </a:solidFill>
        </a:fill>
      </a:tcStyle>
    </a:wholeTbl>
    <a:band1H>
      <a:tcTxStyle b="off" i="off"/>
      <a:tcStyle>
        <a:fill>
          <a:solidFill>
            <a:srgbClr val="F2F2F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2F2F2"/>
          </a:solidFill>
        </a:fill>
      </a:tcStyle>
    </a:band1V>
    <a:band2V>
      <a:tcTxStyle b="off" i="off"/>
    </a:band2V>
    <a:lastCol>
      <a:tcTxStyle b="on" i="off">
        <a:font>
          <a:latin typeface="굴림"/>
          <a:ea typeface="굴림"/>
          <a:cs typeface="굴림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굴림"/>
          <a:ea typeface="굴림"/>
          <a:cs typeface="굴림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222AD0F4-0904-4F61-9FA0-97F9D778333C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45" orient="horz"/>
        <p:guide pos="233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07" orient="horz"/>
        <p:guide pos="212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Tahoma-bold.fntdata"/><Relationship Id="rId10" Type="http://schemas.openxmlformats.org/officeDocument/2006/relationships/slide" Target="slides/slide3.xml"/><Relationship Id="rId21" Type="http://schemas.openxmlformats.org/officeDocument/2006/relationships/font" Target="fonts/Tahoma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8-23T07:43:48.591">
    <p:pos x="6000" y="0"/>
    <p:text>2. 화면이름: 페이지이름
3. 화면코드 :일련번호, 관리코드
4. 화면위치: 화면의 경로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3VTgUb4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18468" cy="493941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5742" y="1"/>
            <a:ext cx="2918468" cy="493941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0810"/>
            <a:ext cx="2918468" cy="493941"/>
          </a:xfrm>
          <a:prstGeom prst="rect">
            <a:avLst/>
          </a:prstGeom>
          <a:noFill/>
          <a:ln>
            <a:noFill/>
          </a:ln>
        </p:spPr>
        <p:txBody>
          <a:bodyPr anchorCtr="0" anchor="b" bIns="44875" lIns="89775" spcFirstLastPara="1" rIns="89775" wrap="square" tIns="44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5742" y="9370810"/>
            <a:ext cx="2918468" cy="493941"/>
          </a:xfrm>
          <a:prstGeom prst="rect">
            <a:avLst/>
          </a:prstGeom>
          <a:noFill/>
          <a:ln>
            <a:noFill/>
          </a:ln>
        </p:spPr>
        <p:txBody>
          <a:bodyPr anchorCtr="0" anchor="b" bIns="44875" lIns="89775" spcFirstLastPara="1" rIns="89775" wrap="square" tIns="44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2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62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b3c9b6b131_0_1:notes"/>
          <p:cNvSpPr txBox="1"/>
          <p:nvPr>
            <p:ph idx="1" type="body"/>
          </p:nvPr>
        </p:nvSpPr>
        <p:spPr>
          <a:xfrm>
            <a:off x="673732" y="4686186"/>
            <a:ext cx="5388300" cy="4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g2b3c9b6b131_0_1:notes"/>
          <p:cNvSpPr/>
          <p:nvPr>
            <p:ph idx="2" type="sldImg"/>
          </p:nvPr>
        </p:nvSpPr>
        <p:spPr>
          <a:xfrm>
            <a:off x="373063" y="739775"/>
            <a:ext cx="5989500" cy="369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c9b6b131_0_13:notes"/>
          <p:cNvSpPr/>
          <p:nvPr>
            <p:ph idx="2" type="sldImg"/>
          </p:nvPr>
        </p:nvSpPr>
        <p:spPr>
          <a:xfrm>
            <a:off x="373063" y="739775"/>
            <a:ext cx="5989500" cy="369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c9b6b131_0_13:notes"/>
          <p:cNvSpPr txBox="1"/>
          <p:nvPr>
            <p:ph idx="1" type="body"/>
          </p:nvPr>
        </p:nvSpPr>
        <p:spPr>
          <a:xfrm>
            <a:off x="673732" y="4686186"/>
            <a:ext cx="5388300" cy="4440900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b3c9b6b131_0_13:notes"/>
          <p:cNvSpPr txBox="1"/>
          <p:nvPr>
            <p:ph idx="12" type="sldNum"/>
          </p:nvPr>
        </p:nvSpPr>
        <p:spPr>
          <a:xfrm>
            <a:off x="3815742" y="9370810"/>
            <a:ext cx="2918400" cy="493800"/>
          </a:xfrm>
          <a:prstGeom prst="rect">
            <a:avLst/>
          </a:prstGeom>
        </p:spPr>
        <p:txBody>
          <a:bodyPr anchorCtr="0" anchor="b" bIns="44875" lIns="89775" spcFirstLastPara="1" rIns="89775" wrap="square" tIns="44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3c9b6b131_0_23:notes"/>
          <p:cNvSpPr/>
          <p:nvPr>
            <p:ph idx="2" type="sldImg"/>
          </p:nvPr>
        </p:nvSpPr>
        <p:spPr>
          <a:xfrm>
            <a:off x="373063" y="739775"/>
            <a:ext cx="5989500" cy="369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3c9b6b131_0_23:notes"/>
          <p:cNvSpPr txBox="1"/>
          <p:nvPr>
            <p:ph idx="1" type="body"/>
          </p:nvPr>
        </p:nvSpPr>
        <p:spPr>
          <a:xfrm>
            <a:off x="673732" y="4686186"/>
            <a:ext cx="5388300" cy="4440900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b3c9b6b131_0_23:notes"/>
          <p:cNvSpPr txBox="1"/>
          <p:nvPr>
            <p:ph idx="12" type="sldNum"/>
          </p:nvPr>
        </p:nvSpPr>
        <p:spPr>
          <a:xfrm>
            <a:off x="3815742" y="9370810"/>
            <a:ext cx="2918400" cy="493800"/>
          </a:xfrm>
          <a:prstGeom prst="rect">
            <a:avLst/>
          </a:prstGeom>
        </p:spPr>
        <p:txBody>
          <a:bodyPr anchorCtr="0" anchor="b" bIns="44875" lIns="89775" spcFirstLastPara="1" rIns="89775" wrap="square" tIns="44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3c9b6b131_0_58:notes"/>
          <p:cNvSpPr/>
          <p:nvPr>
            <p:ph idx="2" type="sldImg"/>
          </p:nvPr>
        </p:nvSpPr>
        <p:spPr>
          <a:xfrm>
            <a:off x="373063" y="739775"/>
            <a:ext cx="5989500" cy="369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3c9b6b131_0_58:notes"/>
          <p:cNvSpPr txBox="1"/>
          <p:nvPr>
            <p:ph idx="1" type="body"/>
          </p:nvPr>
        </p:nvSpPr>
        <p:spPr>
          <a:xfrm>
            <a:off x="673732" y="4686186"/>
            <a:ext cx="5388300" cy="4440900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b3c9b6b131_0_58:notes"/>
          <p:cNvSpPr txBox="1"/>
          <p:nvPr>
            <p:ph idx="12" type="sldNum"/>
          </p:nvPr>
        </p:nvSpPr>
        <p:spPr>
          <a:xfrm>
            <a:off x="3815742" y="9370810"/>
            <a:ext cx="2918400" cy="493800"/>
          </a:xfrm>
          <a:prstGeom prst="rect">
            <a:avLst/>
          </a:prstGeom>
        </p:spPr>
        <p:txBody>
          <a:bodyPr anchorCtr="0" anchor="b" bIns="44875" lIns="89775" spcFirstLastPara="1" rIns="89775" wrap="square" tIns="44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3c9b6b131_0_68:notes"/>
          <p:cNvSpPr/>
          <p:nvPr>
            <p:ph idx="2" type="sldImg"/>
          </p:nvPr>
        </p:nvSpPr>
        <p:spPr>
          <a:xfrm>
            <a:off x="373063" y="739775"/>
            <a:ext cx="5989500" cy="369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3c9b6b131_0_68:notes"/>
          <p:cNvSpPr txBox="1"/>
          <p:nvPr>
            <p:ph idx="1" type="body"/>
          </p:nvPr>
        </p:nvSpPr>
        <p:spPr>
          <a:xfrm>
            <a:off x="673732" y="4686186"/>
            <a:ext cx="5388300" cy="4440900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b3c9b6b131_0_68:notes"/>
          <p:cNvSpPr txBox="1"/>
          <p:nvPr>
            <p:ph idx="12" type="sldNum"/>
          </p:nvPr>
        </p:nvSpPr>
        <p:spPr>
          <a:xfrm>
            <a:off x="3815742" y="9370810"/>
            <a:ext cx="2918400" cy="493800"/>
          </a:xfrm>
          <a:prstGeom prst="rect">
            <a:avLst/>
          </a:prstGeom>
        </p:spPr>
        <p:txBody>
          <a:bodyPr anchorCtr="0" anchor="b" bIns="44875" lIns="89775" spcFirstLastPara="1" rIns="89775" wrap="square" tIns="44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3c9b6b131_0_6:notes"/>
          <p:cNvSpPr txBox="1"/>
          <p:nvPr>
            <p:ph idx="1" type="body"/>
          </p:nvPr>
        </p:nvSpPr>
        <p:spPr>
          <a:xfrm>
            <a:off x="673732" y="4686186"/>
            <a:ext cx="5388300" cy="4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2b3c9b6b131_0_6:notes"/>
          <p:cNvSpPr/>
          <p:nvPr>
            <p:ph idx="2" type="sldImg"/>
          </p:nvPr>
        </p:nvSpPr>
        <p:spPr>
          <a:xfrm>
            <a:off x="373063" y="739775"/>
            <a:ext cx="5989500" cy="369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 showMasterSp="0">
  <p:cSld name="사용자 지정 레이아웃">
    <p:bg>
      <p:bgPr>
        <a:solidFill>
          <a:srgbClr val="F2F2F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 showMasterSp="0">
  <p:cSld name="2_사용자 지정 레이아웃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>
  <p:cSld name="제목 슬라이드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맞춤 레이아웃 1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g2b3c9b6b131_0_8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516068" y="7289057"/>
            <a:ext cx="720834" cy="272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g2b3c9b6b131_0_81"/>
          <p:cNvCxnSpPr/>
          <p:nvPr/>
        </p:nvCxnSpPr>
        <p:spPr>
          <a:xfrm>
            <a:off x="9612994" y="77477"/>
            <a:ext cx="0" cy="7189500"/>
          </a:xfrm>
          <a:prstGeom prst="straightConnector1">
            <a:avLst/>
          </a:prstGeom>
          <a:noFill/>
          <a:ln cap="flat" cmpd="sng" w="9525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g2b3c9b6b131_0_81"/>
          <p:cNvCxnSpPr/>
          <p:nvPr/>
        </p:nvCxnSpPr>
        <p:spPr>
          <a:xfrm>
            <a:off x="69774" y="7352531"/>
            <a:ext cx="12100200" cy="0"/>
          </a:xfrm>
          <a:prstGeom prst="straightConnector1">
            <a:avLst/>
          </a:prstGeom>
          <a:noFill/>
          <a:ln cap="flat" cmpd="sng" w="9525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2b3c9b6b131_0_81"/>
          <p:cNvSpPr txBox="1"/>
          <p:nvPr/>
        </p:nvSpPr>
        <p:spPr>
          <a:xfrm>
            <a:off x="1948833" y="64865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" name="Google Shape;14;g2b3c9b6b131_0_81"/>
          <p:cNvSpPr txBox="1"/>
          <p:nvPr/>
        </p:nvSpPr>
        <p:spPr>
          <a:xfrm>
            <a:off x="4885860" y="7366802"/>
            <a:ext cx="1808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Copyright OOOO ©.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2b3c9b6b131_0_81"/>
          <p:cNvSpPr txBox="1"/>
          <p:nvPr/>
        </p:nvSpPr>
        <p:spPr>
          <a:xfrm>
            <a:off x="11668669" y="7361007"/>
            <a:ext cx="439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fld id="{00000000-1234-1234-1234-123412341234}" type="slidenum">
              <a:rPr b="0" i="0" lang="en-US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2b3c9b6b131_0_81"/>
          <p:cNvSpPr/>
          <p:nvPr/>
        </p:nvSpPr>
        <p:spPr>
          <a:xfrm>
            <a:off x="71934" y="73019"/>
            <a:ext cx="9468000" cy="720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" name="Google Shape;17;g2b3c9b6b131_0_81"/>
          <p:cNvGraphicFramePr/>
          <p:nvPr/>
        </p:nvGraphicFramePr>
        <p:xfrm>
          <a:off x="9683332" y="82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{A6A3A745-7B69-42B5-AD44-55C2A6E3E1F7}</a:tableStyleId>
              </a:tblPr>
              <a:tblGrid>
                <a:gridCol w="613725"/>
                <a:gridCol w="1872225"/>
              </a:tblGrid>
              <a:tr h="212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MOBILE</a:t>
                      </a:r>
                      <a:r>
                        <a:rPr b="1" i="0" lang="en-US" sz="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Front MMI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</a:tr>
              <a:tr h="21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화면이름</a:t>
                      </a:r>
                      <a:endParaRPr sz="1400" u="none" cap="none" strike="noStrike"/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u="none" cap="none" strike="noStrike"/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화면위치</a:t>
                      </a:r>
                      <a:endParaRPr sz="1400" u="none" cap="none" strike="noStrike"/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oogle Shape;18;g2b3c9b6b131_0_81"/>
          <p:cNvGraphicFramePr/>
          <p:nvPr/>
        </p:nvGraphicFramePr>
        <p:xfrm>
          <a:off x="9686082" y="11217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{A6A3A745-7B69-42B5-AD44-55C2A6E3E1F7}</a:tableStyleId>
              </a:tblPr>
              <a:tblGrid>
                <a:gridCol w="400750"/>
                <a:gridCol w="2085200"/>
              </a:tblGrid>
              <a:tr h="1724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01</a:t>
                      </a:r>
                      <a:endParaRPr sz="1400" u="none" cap="none" strike="noStrike"/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02</a:t>
                      </a:r>
                      <a:endParaRPr sz="1400" u="none" cap="none" strike="noStrike"/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03</a:t>
                      </a:r>
                      <a:endParaRPr sz="1400" u="none" cap="none" strike="noStrike"/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04</a:t>
                      </a:r>
                      <a:endParaRPr sz="1400" u="none" cap="none" strike="noStrike"/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05</a:t>
                      </a:r>
                      <a:endParaRPr sz="1400" u="none" cap="none" strike="noStrike"/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07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08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09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/>
        </p:nvSpPr>
        <p:spPr>
          <a:xfrm>
            <a:off x="2336397" y="1676125"/>
            <a:ext cx="397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Mobile</a:t>
            </a: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Web 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 화면설계서 v0.1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7956810" y="6307296"/>
            <a:ext cx="1008000" cy="288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8964922" y="6307296"/>
            <a:ext cx="1296000" cy="2880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OOOO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7956810" y="5997648"/>
            <a:ext cx="1008000" cy="288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작성일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8964922" y="5997648"/>
            <a:ext cx="1296000" cy="2880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0000-00-00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650" y="423925"/>
            <a:ext cx="3460151" cy="63436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4"/>
          <p:cNvGraphicFramePr/>
          <p:nvPr/>
        </p:nvGraphicFramePr>
        <p:xfrm>
          <a:off x="10133125" y="138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{222AD0F4-0904-4F61-9FA0-97F9D778333C}</a:tableStyleId>
              </a:tblPr>
              <a:tblGrid>
                <a:gridCol w="1978175"/>
              </a:tblGrid>
              <a:tr h="31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타이틀 영역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각 메뉴의 타이틀 명이 노출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컨텐츠 영역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탭 영역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/>
        </p:nvSpPr>
        <p:spPr>
          <a:xfrm>
            <a:off x="-74" y="2933387"/>
            <a:ext cx="6362839" cy="1320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7600" lIns="115200" spcFirstLastPara="1" rIns="115200" wrap="square" tIns="5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로그인</a:t>
            </a:r>
            <a:endParaRPr b="1" i="0" sz="3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7" name="Google Shape;107;p6"/>
          <p:cNvCxnSpPr/>
          <p:nvPr/>
        </p:nvCxnSpPr>
        <p:spPr>
          <a:xfrm>
            <a:off x="6120606" y="3587791"/>
            <a:ext cx="612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36640" t="0"/>
          <a:stretch/>
        </p:blipFill>
        <p:spPr>
          <a:xfrm>
            <a:off x="152400" y="152400"/>
            <a:ext cx="5924698" cy="7008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7"/>
          <p:cNvGrpSpPr/>
          <p:nvPr/>
        </p:nvGrpSpPr>
        <p:grpSpPr>
          <a:xfrm>
            <a:off x="10118224" y="1412575"/>
            <a:ext cx="1800527" cy="1358750"/>
            <a:chOff x="10118224" y="1412575"/>
            <a:chExt cx="1800527" cy="1358750"/>
          </a:xfrm>
        </p:grpSpPr>
        <p:pic>
          <p:nvPicPr>
            <p:cNvPr id="114" name="Google Shape;114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118225" y="1412575"/>
              <a:ext cx="1644200" cy="15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118225" y="1775050"/>
              <a:ext cx="1451221" cy="25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118224" y="2157025"/>
              <a:ext cx="1644200" cy="303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118225" y="2518125"/>
              <a:ext cx="1800526" cy="253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2"/>
          <p:cNvSpPr txBox="1"/>
          <p:nvPr/>
        </p:nvSpPr>
        <p:spPr>
          <a:xfrm>
            <a:off x="611851" y="2864658"/>
            <a:ext cx="11017092" cy="11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END OF DOCUMENT</a:t>
            </a:r>
            <a:endParaRPr b="1" i="0" sz="3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2"/>
          <p:cNvGraphicFramePr/>
          <p:nvPr/>
        </p:nvGraphicFramePr>
        <p:xfrm>
          <a:off x="360127" y="993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{B1B00A61-71F7-4E26-8E9C-7CBDBD7E5E2A}</a:tableStyleId>
              </a:tblPr>
              <a:tblGrid>
                <a:gridCol w="877325"/>
                <a:gridCol w="1196375"/>
                <a:gridCol w="1036850"/>
                <a:gridCol w="6779400"/>
                <a:gridCol w="1595150"/>
              </a:tblGrid>
              <a:tr h="33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변경사항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8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V0.0.</a:t>
                      </a:r>
                      <a:r>
                        <a:rPr lang="en-US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0000.00.00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OOO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와이어프레임 작성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8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24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7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206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7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8" name="Google Shape;38;p2"/>
          <p:cNvSpPr txBox="1"/>
          <p:nvPr/>
        </p:nvSpPr>
        <p:spPr>
          <a:xfrm>
            <a:off x="288008" y="150549"/>
            <a:ext cx="11629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Revision History</a:t>
            </a:r>
            <a:endParaRPr sz="24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9" name="Google Shape;39;p2"/>
          <p:cNvCxnSpPr/>
          <p:nvPr/>
        </p:nvCxnSpPr>
        <p:spPr>
          <a:xfrm>
            <a:off x="0" y="710163"/>
            <a:ext cx="1224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/>
        </p:nvSpPr>
        <p:spPr>
          <a:xfrm>
            <a:off x="-74" y="2933387"/>
            <a:ext cx="6362839" cy="1320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7600" lIns="115200" spcFirstLastPara="1" rIns="115200" wrap="square" tIns="5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개요</a:t>
            </a:r>
            <a:endParaRPr b="1" i="0" sz="3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5" name="Google Shape;45;p3"/>
          <p:cNvCxnSpPr/>
          <p:nvPr/>
        </p:nvCxnSpPr>
        <p:spPr>
          <a:xfrm>
            <a:off x="5041286" y="3587791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b3c9b6b131_0_1"/>
          <p:cNvSpPr txBox="1"/>
          <p:nvPr/>
        </p:nvSpPr>
        <p:spPr>
          <a:xfrm>
            <a:off x="287958" y="121399"/>
            <a:ext cx="11629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Screen BreakPoints</a:t>
            </a:r>
            <a:endParaRPr b="0" i="0" sz="2400" u="none" cap="none" strike="noStrike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1" name="Google Shape;51;g2b3c9b6b131_0_1"/>
          <p:cNvGraphicFramePr/>
          <p:nvPr/>
        </p:nvGraphicFramePr>
        <p:xfrm>
          <a:off x="1015725" y="212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{222AD0F4-0904-4F61-9FA0-97F9D778333C}</a:tableStyleId>
              </a:tblPr>
              <a:tblGrid>
                <a:gridCol w="1059875"/>
                <a:gridCol w="1006500"/>
                <a:gridCol w="1921500"/>
                <a:gridCol w="2950900"/>
                <a:gridCol w="2950900"/>
              </a:tblGrid>
              <a:tr h="287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구분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환경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지원모드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화면구분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제작 사이즈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9875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OOOO</a:t>
                      </a:r>
                      <a:endParaRPr b="1"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반응형 웹앱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OS별</a:t>
                      </a:r>
                      <a:br>
                        <a:rPr b="1" lang="en-US" sz="1200"/>
                      </a:br>
                      <a:r>
                        <a:rPr b="1" lang="en-US" sz="1200"/>
                        <a:t>웹브라우저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세로모드만 지원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랩탑/노트북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너비 1180 이하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vMerge="1"/>
                <a:tc vMerge="1"/>
                <a:tc vMerge="1"/>
                <a:tc vMerge="1"/>
                <a:tc vMerge="1"/>
              </a:tr>
              <a:tr h="9698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태블릿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너비 760 이하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98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모바일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너비 640 이하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" name="Google Shape;52;g2b3c9b6b131_0_1"/>
          <p:cNvCxnSpPr/>
          <p:nvPr/>
        </p:nvCxnSpPr>
        <p:spPr>
          <a:xfrm>
            <a:off x="0" y="710163"/>
            <a:ext cx="1224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g2b3c9b6b131_0_1"/>
          <p:cNvSpPr txBox="1"/>
          <p:nvPr/>
        </p:nvSpPr>
        <p:spPr>
          <a:xfrm>
            <a:off x="287958" y="121399"/>
            <a:ext cx="11629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Screen BreakPoints</a:t>
            </a:r>
            <a:endParaRPr b="0" i="0" sz="2400" u="none" cap="none" strike="noStrike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4" name="Google Shape;54;g2b3c9b6b131_0_1"/>
          <p:cNvCxnSpPr/>
          <p:nvPr/>
        </p:nvCxnSpPr>
        <p:spPr>
          <a:xfrm>
            <a:off x="0" y="710163"/>
            <a:ext cx="1224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3c9b6b131_0_13"/>
          <p:cNvSpPr txBox="1"/>
          <p:nvPr/>
        </p:nvSpPr>
        <p:spPr>
          <a:xfrm>
            <a:off x="287958" y="121399"/>
            <a:ext cx="11629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Guide : Touch Interaction</a:t>
            </a:r>
            <a:endParaRPr sz="24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1" name="Google Shape;61;g2b3c9b6b131_0_13"/>
          <p:cNvCxnSpPr/>
          <p:nvPr/>
        </p:nvCxnSpPr>
        <p:spPr>
          <a:xfrm>
            <a:off x="0" y="710163"/>
            <a:ext cx="1224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g2b3c9b6b13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312" y="1772276"/>
            <a:ext cx="10292474" cy="35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3c9b6b131_0_23"/>
          <p:cNvSpPr txBox="1"/>
          <p:nvPr/>
        </p:nvSpPr>
        <p:spPr>
          <a:xfrm>
            <a:off x="287958" y="121399"/>
            <a:ext cx="11629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Common Interface</a:t>
            </a:r>
            <a:endParaRPr sz="24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9" name="Google Shape;69;g2b3c9b6b131_0_23"/>
          <p:cNvCxnSpPr/>
          <p:nvPr/>
        </p:nvCxnSpPr>
        <p:spPr>
          <a:xfrm>
            <a:off x="0" y="710163"/>
            <a:ext cx="1224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" name="Google Shape;70;g2b3c9b6b13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688" y="1606652"/>
            <a:ext cx="9434926" cy="514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2b3c9b6b131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50" y="862450"/>
            <a:ext cx="1935499" cy="4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3c9b6b131_0_58"/>
          <p:cNvSpPr txBox="1"/>
          <p:nvPr/>
        </p:nvSpPr>
        <p:spPr>
          <a:xfrm>
            <a:off x="287958" y="121399"/>
            <a:ext cx="11629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Common Interface</a:t>
            </a:r>
            <a:endParaRPr sz="24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8" name="Google Shape;78;g2b3c9b6b131_0_58"/>
          <p:cNvCxnSpPr/>
          <p:nvPr/>
        </p:nvCxnSpPr>
        <p:spPr>
          <a:xfrm>
            <a:off x="0" y="710163"/>
            <a:ext cx="1224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9" name="Google Shape;79;g2b3c9b6b131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0" y="862450"/>
            <a:ext cx="1935499" cy="4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2b3c9b6b131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675" y="1429952"/>
            <a:ext cx="8189826" cy="56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3c9b6b131_0_68"/>
          <p:cNvSpPr txBox="1"/>
          <p:nvPr/>
        </p:nvSpPr>
        <p:spPr>
          <a:xfrm>
            <a:off x="287958" y="121399"/>
            <a:ext cx="11629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Common Interface</a:t>
            </a:r>
            <a:endParaRPr sz="24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7" name="Google Shape;87;g2b3c9b6b131_0_68"/>
          <p:cNvCxnSpPr/>
          <p:nvPr/>
        </p:nvCxnSpPr>
        <p:spPr>
          <a:xfrm>
            <a:off x="0" y="710163"/>
            <a:ext cx="1224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g2b3c9b6b131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0" y="862450"/>
            <a:ext cx="1935499" cy="4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b3c9b6b131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850" y="1429950"/>
            <a:ext cx="8551524" cy="553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3c9b6b131_0_6"/>
          <p:cNvSpPr txBox="1"/>
          <p:nvPr/>
        </p:nvSpPr>
        <p:spPr>
          <a:xfrm>
            <a:off x="-74" y="2933387"/>
            <a:ext cx="63627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600" lIns="115200" spcFirstLastPara="1" rIns="115200" wrap="square" tIns="5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메인</a:t>
            </a:r>
            <a:endParaRPr b="1" i="0" sz="3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5" name="Google Shape;95;g2b3c9b6b131_0_6"/>
          <p:cNvCxnSpPr/>
          <p:nvPr/>
        </p:nvCxnSpPr>
        <p:spPr>
          <a:xfrm>
            <a:off x="5041286" y="3587791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기본 디자인">
  <a:themeElements>
    <a:clrScheme name="회색조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2008-11-17T08:21:55Z</dcterms:created>
  <dc:creator>기본값</dc:creator>
</cp:coreProperties>
</file>