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7561250" cx="12241200"/>
  <p:notesSz cx="6735750" cy="9866300"/>
  <p:embeddedFontLst>
    <p:embeddedFont>
      <p:font typeface="Tahom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45">
          <p15:clr>
            <a:srgbClr val="A4A3A4"/>
          </p15:clr>
        </p15:guide>
        <p15:guide id="2" pos="2335">
          <p15:clr>
            <a:srgbClr val="A4A3A4"/>
          </p15:clr>
        </p15:guide>
      </p15:sldGuideLst>
    </p:ext>
    <p:ext uri="{2D200454-40CA-4A62-9FC3-DE9A4176ACB9}">
      <p15:notesGuideLst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  <p:ext uri="GoogleSlidesCustomDataVersion2">
      <go:slidesCustomData xmlns:go="http://customooxmlschemas.google.com/" r:id="rId19" roundtripDataSignature="AMtx7mh3gmPLd3nFqERLBLKWoXGYfGZak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김경아 (망고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2171A8-EDD1-4C07-A0D4-A8DD9087F22F}">
  <a:tblStyle styleId="{D22171A8-EDD1-4C07-A0D4-A8DD9087F22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968E65B-5E63-4D8B-9A7E-2DBD597FF43E}" styleName="Table_1">
    <a:wholeTbl>
      <a:tcTxStyle b="off" i="off">
        <a:font>
          <a:latin typeface="굴림"/>
          <a:ea typeface="굴림"/>
          <a:cs typeface="굴림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F9F9"/>
          </a:solidFill>
        </a:fill>
      </a:tcStyle>
    </a:wholeTbl>
    <a:band1H>
      <a:tcTxStyle/>
      <a:tcStyle>
        <a:fill>
          <a:solidFill>
            <a:srgbClr val="F2F2F2"/>
          </a:solidFill>
        </a:fill>
      </a:tcStyle>
    </a:band1H>
    <a:band2H>
      <a:tcTxStyle/>
    </a:band2H>
    <a:band1V>
      <a:tcTxStyle/>
      <a:tcStyle>
        <a:fill>
          <a:solidFill>
            <a:srgbClr val="F2F2F2"/>
          </a:solidFill>
        </a:fill>
      </a:tcStyle>
    </a:band1V>
    <a:band2V>
      <a:tcTxStyle/>
    </a:band2V>
    <a:lastCol>
      <a:tcTxStyle b="on" i="off">
        <a:font>
          <a:latin typeface="굴림"/>
          <a:ea typeface="굴림"/>
          <a:cs typeface="굴림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굴림"/>
          <a:ea typeface="굴림"/>
          <a:cs typeface="굴림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45" orient="horz"/>
        <p:guide pos="233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07" orient="horz"/>
        <p:guide pos="212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Tahoma-regular.fntdata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customschemas.google.com/relationships/presentationmetadata" Target="metadata"/><Relationship Id="rId6" Type="http://schemas.openxmlformats.org/officeDocument/2006/relationships/slideMaster" Target="slideMasters/slideMaster1.xml"/><Relationship Id="rId18" Type="http://schemas.openxmlformats.org/officeDocument/2006/relationships/font" Target="fonts/Tahom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8-23T07:43:48.591">
    <p:pos x="6000" y="0"/>
    <p:text>2. 화면이름: 페이지이름
3. 화면코드 :일련번호, 관리코드
4. 화면위치: 화면의 경로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3VTgUb4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18468" cy="493941"/>
          </a:xfrm>
          <a:prstGeom prst="rect">
            <a:avLst/>
          </a:prstGeom>
          <a:noFill/>
          <a:ln>
            <a:noFill/>
          </a:ln>
        </p:spPr>
        <p:txBody>
          <a:bodyPr anchorCtr="0" anchor="t" bIns="44875" lIns="89775" spcFirstLastPara="1" rIns="89775" wrap="square" tIns="4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5742" y="1"/>
            <a:ext cx="2918468" cy="493941"/>
          </a:xfrm>
          <a:prstGeom prst="rect">
            <a:avLst/>
          </a:prstGeom>
          <a:noFill/>
          <a:ln>
            <a:noFill/>
          </a:ln>
        </p:spPr>
        <p:txBody>
          <a:bodyPr anchorCtr="0" anchor="t" bIns="44875" lIns="89775" spcFirstLastPara="1" rIns="89775" wrap="square" tIns="448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4875" lIns="89775" spcFirstLastPara="1" rIns="89775" wrap="square" tIns="448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0810"/>
            <a:ext cx="2918468" cy="493941"/>
          </a:xfrm>
          <a:prstGeom prst="rect">
            <a:avLst/>
          </a:prstGeom>
          <a:noFill/>
          <a:ln>
            <a:noFill/>
          </a:ln>
        </p:spPr>
        <p:txBody>
          <a:bodyPr anchorCtr="0" anchor="b" bIns="44875" lIns="89775" spcFirstLastPara="1" rIns="89775" wrap="square" tIns="4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5742" y="9370810"/>
            <a:ext cx="2918468" cy="493941"/>
          </a:xfrm>
          <a:prstGeom prst="rect">
            <a:avLst/>
          </a:prstGeom>
          <a:noFill/>
          <a:ln>
            <a:noFill/>
          </a:ln>
        </p:spPr>
        <p:txBody>
          <a:bodyPr anchorCtr="0" anchor="b" bIns="44875" lIns="89775" spcFirstLastPara="1" rIns="89775" wrap="square" tIns="448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:notes"/>
          <p:cNvSpPr/>
          <p:nvPr>
            <p:ph idx="2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2:notes"/>
          <p:cNvSpPr txBox="1"/>
          <p:nvPr>
            <p:ph idx="1" type="body"/>
          </p:nvPr>
        </p:nvSpPr>
        <p:spPr>
          <a:xfrm>
            <a:off x="673732" y="4686186"/>
            <a:ext cx="5388300" cy="4440779"/>
          </a:xfrm>
          <a:prstGeom prst="rect">
            <a:avLst/>
          </a:prstGeom>
        </p:spPr>
        <p:txBody>
          <a:bodyPr anchorCtr="0" anchor="t" bIns="44875" lIns="89775" spcFirstLastPara="1" rIns="89775" wrap="square" tIns="44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2:notes"/>
          <p:cNvSpPr/>
          <p:nvPr>
            <p:ph idx="2" type="sldImg"/>
          </p:nvPr>
        </p:nvSpPr>
        <p:spPr>
          <a:xfrm>
            <a:off x="373063" y="739775"/>
            <a:ext cx="5989637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 showMasterSp="0">
  <p:cSld name="사용자 지정 레이아웃">
    <p:bg>
      <p:bgPr>
        <a:solidFill>
          <a:srgbClr val="F2F2F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 showMasterSp="0">
  <p:cSld name="2_사용자 지정 레이아웃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516068" y="7289057"/>
            <a:ext cx="720834" cy="272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63"/>
          <p:cNvCxnSpPr/>
          <p:nvPr/>
        </p:nvCxnSpPr>
        <p:spPr>
          <a:xfrm>
            <a:off x="9612994" y="77477"/>
            <a:ext cx="0" cy="7189499"/>
          </a:xfrm>
          <a:prstGeom prst="straightConnector1">
            <a:avLst/>
          </a:prstGeom>
          <a:noFill/>
          <a:ln cap="flat" cmpd="sng" w="9525">
            <a:solidFill>
              <a:srgbClr val="5F5F5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63"/>
          <p:cNvCxnSpPr/>
          <p:nvPr/>
        </p:nvCxnSpPr>
        <p:spPr>
          <a:xfrm>
            <a:off x="69774" y="7352531"/>
            <a:ext cx="12100339" cy="0"/>
          </a:xfrm>
          <a:prstGeom prst="straightConnector1">
            <a:avLst/>
          </a:prstGeom>
          <a:noFill/>
          <a:ln cap="flat" cmpd="sng" w="9525">
            <a:solidFill>
              <a:srgbClr val="5F5F5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63"/>
          <p:cNvSpPr txBox="1"/>
          <p:nvPr/>
        </p:nvSpPr>
        <p:spPr>
          <a:xfrm>
            <a:off x="1948833" y="648658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" name="Google Shape;14;p63"/>
          <p:cNvSpPr txBox="1"/>
          <p:nvPr/>
        </p:nvSpPr>
        <p:spPr>
          <a:xfrm>
            <a:off x="4885860" y="7366802"/>
            <a:ext cx="180850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Copyright OOOO ©. All Rights Reserved.</a:t>
            </a:r>
            <a:endParaRPr/>
          </a:p>
        </p:txBody>
      </p:sp>
      <p:sp>
        <p:nvSpPr>
          <p:cNvPr id="15" name="Google Shape;15;p63"/>
          <p:cNvSpPr txBox="1"/>
          <p:nvPr/>
        </p:nvSpPr>
        <p:spPr>
          <a:xfrm>
            <a:off x="11668669" y="7361007"/>
            <a:ext cx="43954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fld id="{00000000-1234-1234-1234-123412341234}" type="slidenum">
              <a:rPr b="0" i="0" lang="en-US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-US" sz="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endParaRPr/>
          </a:p>
        </p:txBody>
      </p:sp>
      <p:sp>
        <p:nvSpPr>
          <p:cNvPr id="16" name="Google Shape;16;p63"/>
          <p:cNvSpPr/>
          <p:nvPr/>
        </p:nvSpPr>
        <p:spPr>
          <a:xfrm>
            <a:off x="71934" y="73019"/>
            <a:ext cx="9468000" cy="720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" name="Google Shape;17;p63"/>
          <p:cNvGraphicFramePr/>
          <p:nvPr/>
        </p:nvGraphicFramePr>
        <p:xfrm>
          <a:off x="9683332" y="82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{D22171A8-EDD1-4C07-A0D4-A8DD9087F22F}</a:tableStyleId>
              </a:tblPr>
              <a:tblGrid>
                <a:gridCol w="613725"/>
                <a:gridCol w="1872225"/>
              </a:tblGrid>
              <a:tr h="212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1" i="0" lang="en-US" sz="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OOOO PC Web Front MMI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</a:tr>
              <a:tr h="21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화면이름</a:t>
                      </a:r>
                      <a:endParaRPr/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/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화면위치</a:t>
                      </a:r>
                      <a:endParaRPr/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ahoma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TAB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/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</a:t>
                      </a:r>
                      <a:endParaRPr/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3175" marB="4317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google.co.kr/url?sa=i&amp;rct=j&amp;q=&amp;esrc=s&amp;source=images&amp;cd=&amp;cad=rja&amp;uact=8&amp;ved=0ahUKEwib6vCy55bXAhWIbrwKHZXTDUwQjRwIBw&amp;url=https://www.iconfinder.com/search?q=Image&amp;psig=AOvVaw3GnEjIglCItEwEsq8NUiEn&amp;ust=1509400011832964" TargetMode="External"/><Relationship Id="rId10" Type="http://schemas.openxmlformats.org/officeDocument/2006/relationships/hyperlink" Target="https://www.google.co.kr/url?sa=i&amp;rct=j&amp;q=&amp;esrc=s&amp;source=images&amp;cd=&amp;cad=rja&amp;uact=8&amp;ved=0ahUKEwib6vCy55bXAhWIbrwKHZXTDUwQjRwIBw&amp;url=https://www.iconfinder.com/search?q=Image&amp;psig=AOvVaw3GnEjIglCItEwEsq8NUiEn&amp;ust=1509400011832964" TargetMode="External"/><Relationship Id="rId13" Type="http://schemas.openxmlformats.org/officeDocument/2006/relationships/image" Target="../media/image4.png"/><Relationship Id="rId12" Type="http://schemas.openxmlformats.org/officeDocument/2006/relationships/hyperlink" Target="https://www.google.co.kr/url?sa=i&amp;rct=j&amp;q=&amp;esrc=s&amp;source=images&amp;cd=&amp;cad=rja&amp;uact=8&amp;ved=0ahUKEwib6vCy55bXAhWIbrwKHZXTDUwQjRwIBw&amp;url=https://www.iconfinder.com/search?q=Image&amp;psig=AOvVaw3GnEjIglCItEwEsq8NUiEn&amp;ust=1509400011832964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9" Type="http://schemas.openxmlformats.org/officeDocument/2006/relationships/hyperlink" Target="https://www.google.co.kr/url?sa=i&amp;rct=j&amp;q=&amp;esrc=s&amp;source=images&amp;cd=&amp;cad=rja&amp;uact=8&amp;ved=0ahUKEwib6vCy55bXAhWIbrwKHZXTDUwQjRwIBw&amp;url=https://www.iconfinder.com/search?q=Image&amp;psig=AOvVaw3GnEjIglCItEwEsq8NUiEn&amp;ust=1509400011832964" TargetMode="External"/><Relationship Id="rId15" Type="http://schemas.openxmlformats.org/officeDocument/2006/relationships/image" Target="../media/image6.png"/><Relationship Id="rId1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hyperlink" Target="https://www.google.co.kr/url?sa=i&amp;rct=j&amp;q=&amp;esrc=s&amp;source=images&amp;cd=&amp;cad=rja&amp;uact=8&amp;ved=0ahUKEwib6vCy55bXAhWIbrwKHZXTDUwQjRwIBw&amp;url=https://www.iconfinder.com/search?q=Image&amp;psig=AOvVaw3GnEjIglCItEwEsq8NUiEn&amp;ust=1509400011832964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/>
          <p:nvPr/>
        </p:nvSpPr>
        <p:spPr>
          <a:xfrm>
            <a:off x="2336408" y="1676137"/>
            <a:ext cx="2899448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 Web Site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프론트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화면설계서 v0.1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7956810" y="6307296"/>
            <a:ext cx="1008000" cy="288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b="1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8964922" y="6307296"/>
            <a:ext cx="1296000" cy="2880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OOOO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7956810" y="5997648"/>
            <a:ext cx="1008000" cy="288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작성일</a:t>
            </a:r>
            <a:endParaRPr b="1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8964922" y="5997648"/>
            <a:ext cx="1296000" cy="2880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0000-00-00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/>
          <p:nvPr/>
        </p:nvSpPr>
        <p:spPr>
          <a:xfrm>
            <a:off x="287958" y="211911"/>
            <a:ext cx="11629292" cy="436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Revision History</a:t>
            </a:r>
            <a:endParaRPr b="0" i="0" sz="2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5" name="Google Shape;35;p2"/>
          <p:cNvGraphicFramePr/>
          <p:nvPr/>
        </p:nvGraphicFramePr>
        <p:xfrm>
          <a:off x="360127" y="993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{4968E65B-5E63-4D8B-9A7E-2DBD597FF43E}</a:tableStyleId>
              </a:tblPr>
              <a:tblGrid>
                <a:gridCol w="877325"/>
                <a:gridCol w="1196375"/>
                <a:gridCol w="1036850"/>
                <a:gridCol w="6779400"/>
                <a:gridCol w="1595150"/>
              </a:tblGrid>
              <a:tr h="33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변경사항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8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V0.0.</a:t>
                      </a:r>
                      <a:r>
                        <a:rPr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0000.00.00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OOO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와이어프레임 작성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8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24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7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206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7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/>
        </p:nvSpPr>
        <p:spPr>
          <a:xfrm>
            <a:off x="-74" y="2933387"/>
            <a:ext cx="6362839" cy="1320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7600" lIns="115200" spcFirstLastPara="1" rIns="115200" wrap="square" tIns="57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메인</a:t>
            </a:r>
            <a:endParaRPr b="1" i="0" sz="3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" name="Google Shape;41;p3"/>
          <p:cNvCxnSpPr/>
          <p:nvPr/>
        </p:nvCxnSpPr>
        <p:spPr>
          <a:xfrm>
            <a:off x="5041286" y="3587791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058" y="144227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/>
          <p:nvPr/>
        </p:nvSpPr>
        <p:spPr>
          <a:xfrm>
            <a:off x="1900557" y="180231"/>
            <a:ext cx="1656000" cy="288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90000" spcFirstLastPara="1" rIns="90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2318" y="216235"/>
            <a:ext cx="216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"/>
          <p:cNvSpPr/>
          <p:nvPr/>
        </p:nvSpPr>
        <p:spPr>
          <a:xfrm>
            <a:off x="71934" y="972319"/>
            <a:ext cx="9468000" cy="216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90000" spcFirstLastPara="1" rIns="90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KEY VISUAL BANNER</a:t>
            </a:r>
            <a:endParaRPr sz="17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 ICON PNG에 대한 이미지 검색결과" id="50" name="Google Shape;50;p4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79666" y="1283994"/>
            <a:ext cx="1104800" cy="11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/>
          <p:nvPr/>
        </p:nvSpPr>
        <p:spPr>
          <a:xfrm>
            <a:off x="71934" y="576275"/>
            <a:ext cx="9468000" cy="396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병원정보 / 의료비용 비교                    내 주변 병원 / 약국찾기                    응급실 찾기                    만화로 보는 수술                    OOOO에게 물어봐                    </a:t>
            </a:r>
            <a:endParaRPr b="1" sz="9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71934" y="3133015"/>
            <a:ext cx="9468000" cy="38880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" name="Google Shape;53;p4"/>
          <p:cNvCxnSpPr/>
          <p:nvPr/>
        </p:nvCxnSpPr>
        <p:spPr>
          <a:xfrm>
            <a:off x="71934" y="972319"/>
            <a:ext cx="9468000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4"/>
          <p:cNvSpPr/>
          <p:nvPr/>
        </p:nvSpPr>
        <p:spPr>
          <a:xfrm>
            <a:off x="936230" y="2916595"/>
            <a:ext cx="2412000" cy="1296000"/>
          </a:xfrm>
          <a:prstGeom prst="roundRect">
            <a:avLst>
              <a:gd fmla="val 529" name="adj"/>
            </a:avLst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병원정보 / 의료비용 비교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 rot="5400000">
            <a:off x="1800130" y="3132631"/>
            <a:ext cx="684000" cy="612000"/>
          </a:xfrm>
          <a:prstGeom prst="hexagon">
            <a:avLst>
              <a:gd fmla="val 30347" name="adj"/>
              <a:gd fmla="val 115470" name="vf"/>
            </a:avLst>
          </a:prstGeom>
          <a:solidFill>
            <a:srgbClr val="3F3F3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000" lIns="90000" spcFirstLastPara="1" rIns="90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" name="Google Shape;56;p4"/>
          <p:cNvSpPr/>
          <p:nvPr/>
        </p:nvSpPr>
        <p:spPr>
          <a:xfrm rot="5400000">
            <a:off x="1872134" y="3204619"/>
            <a:ext cx="540000" cy="468000"/>
          </a:xfrm>
          <a:prstGeom prst="hexagon">
            <a:avLst>
              <a:gd fmla="val 30347" name="adj"/>
              <a:gd fmla="val 115470" name="vf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000" lIns="90000" spcFirstLastPara="1" rIns="90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6264622" y="2916559"/>
            <a:ext cx="2412000" cy="1296000"/>
          </a:xfrm>
          <a:prstGeom prst="roundRect">
            <a:avLst>
              <a:gd fmla="val 529" name="adj"/>
            </a:avLst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응급실 찾기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 rot="5400000">
            <a:off x="7128522" y="3132595"/>
            <a:ext cx="684000" cy="612000"/>
          </a:xfrm>
          <a:prstGeom prst="hexagon">
            <a:avLst>
              <a:gd fmla="val 30347" name="adj"/>
              <a:gd fmla="val 115470" name="vf"/>
            </a:avLst>
          </a:prstGeom>
          <a:solidFill>
            <a:srgbClr val="3F3F3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000" lIns="90000" spcFirstLastPara="1" rIns="90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4"/>
          <p:cNvSpPr/>
          <p:nvPr/>
        </p:nvSpPr>
        <p:spPr>
          <a:xfrm rot="5400000">
            <a:off x="7200526" y="3204583"/>
            <a:ext cx="540000" cy="468000"/>
          </a:xfrm>
          <a:prstGeom prst="hexagon">
            <a:avLst>
              <a:gd fmla="val 30347" name="adj"/>
              <a:gd fmla="val 115470" name="vf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000" lIns="90000" spcFirstLastPara="1" rIns="90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3600594" y="2916535"/>
            <a:ext cx="2412000" cy="1296000"/>
          </a:xfrm>
          <a:prstGeom prst="roundRect">
            <a:avLst>
              <a:gd fmla="val 529" name="adj"/>
            </a:avLst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내 주변 병원 / 약국찾기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 rot="5400000">
            <a:off x="4464494" y="3132571"/>
            <a:ext cx="684000" cy="612000"/>
          </a:xfrm>
          <a:prstGeom prst="hexagon">
            <a:avLst>
              <a:gd fmla="val 30347" name="adj"/>
              <a:gd fmla="val 115470" name="vf"/>
            </a:avLst>
          </a:prstGeom>
          <a:solidFill>
            <a:srgbClr val="3F3F3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000" lIns="90000" spcFirstLastPara="1" rIns="90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" name="Google Shape;62;p4"/>
          <p:cNvSpPr/>
          <p:nvPr/>
        </p:nvSpPr>
        <p:spPr>
          <a:xfrm rot="5400000">
            <a:off x="4536498" y="3204559"/>
            <a:ext cx="540000" cy="468000"/>
          </a:xfrm>
          <a:prstGeom prst="hexagon">
            <a:avLst>
              <a:gd fmla="val 30347" name="adj"/>
              <a:gd fmla="val 115470" name="vf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000" lIns="90000" spcFirstLastPara="1" rIns="90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B0F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142359" y="72219"/>
            <a:ext cx="9468000" cy="5040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0000" spcFirstLastPara="1" rIns="864000" wrap="square" tIns="108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                                                                                                                   HOME     ㅣ    로그인     회원가입</a:t>
            </a:r>
            <a:endParaRPr b="1" sz="8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72986" y="7021019"/>
            <a:ext cx="9468000" cy="25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다음 페이지에 이어서 계속…</a:t>
            </a:r>
            <a:endParaRPr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936030" y="6048855"/>
            <a:ext cx="1800000" cy="8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90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1화 수술명</a:t>
            </a:r>
            <a:endParaRPr b="1"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안과 _백내장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6" name="Google Shape;66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4042" y="6676820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4896470" y="4968763"/>
            <a:ext cx="1800000" cy="10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54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 ICON PNG에 대한 이미지 검색결과" id="68" name="Google Shape;68;p4">
            <a:hlinkClick r:id="rId9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80374" y="5292726"/>
            <a:ext cx="432000" cy="432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/>
          <p:nvPr/>
        </p:nvSpPr>
        <p:spPr>
          <a:xfrm>
            <a:off x="2916250" y="4968763"/>
            <a:ext cx="1800000" cy="10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54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 ICON PNG에 대한 이미지 검색결과" id="70" name="Google Shape;70;p4">
            <a:hlinkClick r:id="rId10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00154" y="5292726"/>
            <a:ext cx="432000" cy="432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/>
          <p:nvPr/>
        </p:nvSpPr>
        <p:spPr>
          <a:xfrm>
            <a:off x="936030" y="4968763"/>
            <a:ext cx="1800000" cy="10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54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 ICON PNG에 대한 이미지 검색결과" id="72" name="Google Shape;72;p4">
            <a:hlinkClick r:id="rId11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19934" y="5292726"/>
            <a:ext cx="432000" cy="4320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/>
          <p:nvPr/>
        </p:nvSpPr>
        <p:spPr>
          <a:xfrm>
            <a:off x="6876890" y="4968763"/>
            <a:ext cx="1800000" cy="10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54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 ICON PNG에 대한 이미지 검색결과" id="74" name="Google Shape;74;p4">
            <a:hlinkClick r:id="rId12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0794" y="5292726"/>
            <a:ext cx="432000" cy="43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332412" y="667682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864360" y="6676820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1152054" y="6676800"/>
            <a:ext cx="76174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YYYY.MM.DD 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8" name="Google Shape;78;p4"/>
          <p:cNvCxnSpPr/>
          <p:nvPr/>
        </p:nvCxnSpPr>
        <p:spPr>
          <a:xfrm>
            <a:off x="972034" y="6624827"/>
            <a:ext cx="1728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4"/>
          <p:cNvSpPr txBox="1"/>
          <p:nvPr/>
        </p:nvSpPr>
        <p:spPr>
          <a:xfrm>
            <a:off x="1984126" y="6676800"/>
            <a:ext cx="33374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123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452178" y="6676800"/>
            <a:ext cx="28405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2916250" y="6048763"/>
            <a:ext cx="1800000" cy="8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90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1화 수술명</a:t>
            </a:r>
            <a:endParaRPr b="1"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안과 _백내장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24262" y="6676728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12632" y="6676728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844580" y="6676728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3132274" y="6676708"/>
            <a:ext cx="76174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YYYY.MM.DD 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6" name="Google Shape;86;p4"/>
          <p:cNvCxnSpPr/>
          <p:nvPr/>
        </p:nvCxnSpPr>
        <p:spPr>
          <a:xfrm>
            <a:off x="2952254" y="6624735"/>
            <a:ext cx="1728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4"/>
          <p:cNvSpPr txBox="1"/>
          <p:nvPr/>
        </p:nvSpPr>
        <p:spPr>
          <a:xfrm>
            <a:off x="3964346" y="6676708"/>
            <a:ext cx="33374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123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4432398" y="6676708"/>
            <a:ext cx="28405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4896470" y="6048855"/>
            <a:ext cx="1800000" cy="8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90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1화 수술명</a:t>
            </a:r>
            <a:endParaRPr b="1"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안과 _백내장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04482" y="667682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292852" y="667682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24800" y="6676820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5112494" y="6676800"/>
            <a:ext cx="76174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YYYY.MM.DD 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4" name="Google Shape;94;p4"/>
          <p:cNvCxnSpPr/>
          <p:nvPr/>
        </p:nvCxnSpPr>
        <p:spPr>
          <a:xfrm>
            <a:off x="4932474" y="6624827"/>
            <a:ext cx="1728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4"/>
          <p:cNvSpPr txBox="1"/>
          <p:nvPr/>
        </p:nvSpPr>
        <p:spPr>
          <a:xfrm>
            <a:off x="5944566" y="6676800"/>
            <a:ext cx="33374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123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6412618" y="6676800"/>
            <a:ext cx="28405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6876690" y="6048763"/>
            <a:ext cx="1800000" cy="8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90000" wrap="square" tIns="10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1화 수술명</a:t>
            </a:r>
            <a:endParaRPr b="1"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안과 _백내장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84702" y="6676728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273072" y="6676728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805020" y="6676728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7092714" y="6676708"/>
            <a:ext cx="76174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YYYY.MM.DD 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2" name="Google Shape;102;p4"/>
          <p:cNvCxnSpPr/>
          <p:nvPr/>
        </p:nvCxnSpPr>
        <p:spPr>
          <a:xfrm>
            <a:off x="6912694" y="6624735"/>
            <a:ext cx="1728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4"/>
          <p:cNvSpPr txBox="1"/>
          <p:nvPr/>
        </p:nvSpPr>
        <p:spPr>
          <a:xfrm>
            <a:off x="7924786" y="6676708"/>
            <a:ext cx="33374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123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8392838" y="6676708"/>
            <a:ext cx="28405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 sz="7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859946" y="4511744"/>
            <a:ext cx="8281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F7F7F"/>
                </a:solidFill>
                <a:latin typeface="Dotum"/>
                <a:ea typeface="Dotum"/>
                <a:cs typeface="Dotum"/>
                <a:sym typeface="Dotum"/>
              </a:rPr>
              <a:t>▌만화로 보는 수술                                                                                                                       </a:t>
            </a:r>
            <a:r>
              <a:rPr lang="en-US" sz="800">
                <a:solidFill>
                  <a:srgbClr val="0070C0"/>
                </a:solidFill>
                <a:latin typeface="Dotum"/>
                <a:ea typeface="Dotum"/>
                <a:cs typeface="Dotum"/>
                <a:sym typeface="Dotum"/>
              </a:rPr>
              <a:t>전체보기 +</a:t>
            </a:r>
            <a:endParaRPr sz="3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6" name="Google Shape;106;p4"/>
          <p:cNvCxnSpPr/>
          <p:nvPr/>
        </p:nvCxnSpPr>
        <p:spPr>
          <a:xfrm>
            <a:off x="936894" y="4824747"/>
            <a:ext cx="7740000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7" name="Google Shape;107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016150" y="3312282"/>
            <a:ext cx="252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680446" y="3312607"/>
            <a:ext cx="252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344742" y="3312579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9610345" y="1622132"/>
            <a:ext cx="31931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09.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ⓐ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ⓑ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ⓒ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9901026" y="1620391"/>
            <a:ext cx="2304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보편적 통합검색 영역으로 검색어 입력 후 클릭 시 검색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결과값 화면 출력;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홈 화면으로 이동;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로그인 화면으로 이동;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회원가입 화면으로 이동;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각 카테고리 랜딩 화면으로 이동;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 비쥬얼 배너 영역으로 클릭 시 연결 페이지로 이동;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“병원정보/의료비용 비교” 메뉴로 이동;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“내 주변 병원/약국찾기” 메뉴로 이동;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“응급실 찾기” 메뉴로 이동;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“만화로 보는 수술” 랜딩 페이지로 이동; 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해당 컨텐츠 상세 페이지로 진입;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컨텐츠 등록일자 출력;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컨텐츠 조회수 출력;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컨텐츠 댓글수 출력;</a:t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1656138" y="180231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01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7236747" y="108225"/>
            <a:ext cx="360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02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7884802" y="10822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03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8352882" y="10822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04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71934" y="576275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05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71934" y="972319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06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936030" y="2916535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07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3600326" y="2916535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08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6264622" y="2916535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09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936030" y="496876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2916250" y="496876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4896470" y="496876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876690" y="496876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1440102" y="6552955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2016150" y="65529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2448198" y="65529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3420338" y="6552955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3996386" y="65529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428434" y="65529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400542" y="6552955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5976590" y="65529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6408638" y="65529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7380778" y="6552955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7956826" y="65529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8388874" y="655293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7920834" y="4608739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71934" y="2764785"/>
            <a:ext cx="9468000" cy="756000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1926000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이용약관 ㅣ 개인정보처리방침</a:t>
            </a:r>
            <a:endParaRPr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OOOOO 서울특별시 ----------------------------------------       TEL : 02-OOOO-OOOO     l    FAX : 02-OOOO-OOOO</a:t>
            </a:r>
            <a:endParaRPr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COPYRIGHT © OOOO OOOO OOOO. ALL RIGHTS RESERVED.</a:t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058" y="2980849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/>
          <p:nvPr/>
        </p:nvSpPr>
        <p:spPr>
          <a:xfrm>
            <a:off x="71934" y="72219"/>
            <a:ext cx="9468000" cy="25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이전 페이지에 이어서 계속…</a:t>
            </a:r>
            <a:endParaRPr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120759" y="228422"/>
            <a:ext cx="9468000" cy="69480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6" name="Google Shape;146;p5"/>
          <p:cNvCxnSpPr/>
          <p:nvPr/>
        </p:nvCxnSpPr>
        <p:spPr>
          <a:xfrm>
            <a:off x="1008038" y="1872419"/>
            <a:ext cx="2340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7" name="Google Shape;147;p5"/>
          <p:cNvCxnSpPr/>
          <p:nvPr/>
        </p:nvCxnSpPr>
        <p:spPr>
          <a:xfrm>
            <a:off x="936310" y="915119"/>
            <a:ext cx="2484000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5"/>
          <p:cNvSpPr txBox="1"/>
          <p:nvPr/>
        </p:nvSpPr>
        <p:spPr>
          <a:xfrm>
            <a:off x="864022" y="648283"/>
            <a:ext cx="26917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OOOO에게 물어봐 </a:t>
            </a:r>
            <a:r>
              <a:rPr b="1" lang="en-US" sz="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</a:t>
            </a:r>
            <a:r>
              <a:rPr lang="en-US" sz="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전체보기 +</a:t>
            </a:r>
            <a:endParaRPr sz="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" name="Google Shape;149;p5"/>
          <p:cNvCxnSpPr/>
          <p:nvPr/>
        </p:nvCxnSpPr>
        <p:spPr>
          <a:xfrm>
            <a:off x="1008038" y="1296355"/>
            <a:ext cx="2340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0" name="Google Shape;150;p5"/>
          <p:cNvSpPr/>
          <p:nvPr/>
        </p:nvSpPr>
        <p:spPr>
          <a:xfrm>
            <a:off x="936310" y="1008323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문의 제목      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936030" y="1008455"/>
            <a:ext cx="2484000" cy="14400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t/>
            </a:r>
            <a:endParaRPr b="0" i="0" sz="8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2" name="Google Shape;152;p5"/>
          <p:cNvCxnSpPr/>
          <p:nvPr/>
        </p:nvCxnSpPr>
        <p:spPr>
          <a:xfrm>
            <a:off x="1008038" y="1584387"/>
            <a:ext cx="2340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3" name="Google Shape;153;p5"/>
          <p:cNvCxnSpPr/>
          <p:nvPr/>
        </p:nvCxnSpPr>
        <p:spPr>
          <a:xfrm>
            <a:off x="3564598" y="915119"/>
            <a:ext cx="2484000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5"/>
          <p:cNvSpPr txBox="1"/>
          <p:nvPr/>
        </p:nvSpPr>
        <p:spPr>
          <a:xfrm>
            <a:off x="3473600" y="648283"/>
            <a:ext cx="276229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                   </a:t>
            </a:r>
            <a:r>
              <a:rPr b="1" lang="en-US" sz="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</a:t>
            </a:r>
            <a:r>
              <a:rPr lang="en-US" sz="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전체보기 +</a:t>
            </a:r>
            <a:endParaRPr sz="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5" name="Google Shape;155;p5"/>
          <p:cNvCxnSpPr/>
          <p:nvPr/>
        </p:nvCxnSpPr>
        <p:spPr>
          <a:xfrm>
            <a:off x="6192890" y="915119"/>
            <a:ext cx="2484000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5"/>
          <p:cNvSpPr txBox="1"/>
          <p:nvPr/>
        </p:nvSpPr>
        <p:spPr>
          <a:xfrm>
            <a:off x="6117057" y="648283"/>
            <a:ext cx="84029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미세먼지 정보</a:t>
            </a:r>
            <a:endParaRPr sz="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936030" y="1296387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문의 제목     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936030" y="1584387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문의 제목      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9" name="Google Shape;159;p5"/>
          <p:cNvCxnSpPr/>
          <p:nvPr/>
        </p:nvCxnSpPr>
        <p:spPr>
          <a:xfrm>
            <a:off x="1008038" y="2160451"/>
            <a:ext cx="2340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0" name="Google Shape;160;p5"/>
          <p:cNvSpPr/>
          <p:nvPr/>
        </p:nvSpPr>
        <p:spPr>
          <a:xfrm>
            <a:off x="936030" y="1872451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문의 제목      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936030" y="2160451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문의 제목      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2" name="Google Shape;162;p5"/>
          <p:cNvCxnSpPr/>
          <p:nvPr/>
        </p:nvCxnSpPr>
        <p:spPr>
          <a:xfrm>
            <a:off x="3636330" y="1872419"/>
            <a:ext cx="2340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3" name="Google Shape;163;p5"/>
          <p:cNvCxnSpPr/>
          <p:nvPr/>
        </p:nvCxnSpPr>
        <p:spPr>
          <a:xfrm>
            <a:off x="3636330" y="1296355"/>
            <a:ext cx="2340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4" name="Google Shape;164;p5"/>
          <p:cNvSpPr/>
          <p:nvPr/>
        </p:nvSpPr>
        <p:spPr>
          <a:xfrm>
            <a:off x="3564602" y="1008323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공지사항 제목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3564322" y="1008455"/>
            <a:ext cx="2484000" cy="14400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t/>
            </a:r>
            <a:endParaRPr b="0" i="0" sz="8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6" name="Google Shape;166;p5"/>
          <p:cNvCxnSpPr/>
          <p:nvPr/>
        </p:nvCxnSpPr>
        <p:spPr>
          <a:xfrm>
            <a:off x="3636330" y="1584387"/>
            <a:ext cx="2340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7" name="Google Shape;167;p5"/>
          <p:cNvCxnSpPr/>
          <p:nvPr/>
        </p:nvCxnSpPr>
        <p:spPr>
          <a:xfrm>
            <a:off x="3636330" y="2160451"/>
            <a:ext cx="2340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8" name="Google Shape;168;p5"/>
          <p:cNvSpPr/>
          <p:nvPr/>
        </p:nvSpPr>
        <p:spPr>
          <a:xfrm>
            <a:off x="3564322" y="1296387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공지사항 제목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3564322" y="1584419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공지사항 제목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3564598" y="1872451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공지사항 제목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3564322" y="2160483"/>
            <a:ext cx="248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• 공지사항 제목                                 YYYY.MM.DD</a:t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6192614" y="1008479"/>
            <a:ext cx="2484000" cy="14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9610345" y="1622132"/>
            <a:ext cx="31931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ⓐ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ⓑ</a:t>
            </a:r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9901026" y="1620391"/>
            <a:ext cx="2304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“OOOO에게 물어봐” 랜딩 페이지로 이동;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문의내역 제목 정보 및 문의일자 출력 되며 클릭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 해당 문의 게시물 페이지로 이동; 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“공지사항” 랜딩 페이지로 이동;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제목 정보 및 등록일자 출력 되며 클릭 시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공지사항 게시물 페이지로 이동; 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“이용약관” 페이지로 이동;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“개인정보처리방침” 페이지로 이동;</a:t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2664250" y="68430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01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936058" y="1008323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02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5292542" y="684287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03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564350" y="1008307"/>
            <a:ext cx="252000" cy="144000"/>
          </a:xfrm>
          <a:prstGeom prst="rect">
            <a:avLst/>
          </a:prstGeom>
          <a:gradFill>
            <a:gsLst>
              <a:gs pos="0">
                <a:srgbClr val="FF9900"/>
              </a:gs>
              <a:gs pos="73000">
                <a:srgbClr val="FF990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04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2124162" y="2772535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2808238" y="2772519"/>
            <a:ext cx="144000" cy="144000"/>
          </a:xfrm>
          <a:prstGeom prst="ellipse">
            <a:avLst/>
          </a:prstGeom>
          <a:gradFill>
            <a:gsLst>
              <a:gs pos="0">
                <a:srgbClr val="00B0F0"/>
              </a:gs>
              <a:gs pos="68000">
                <a:srgbClr val="00B0F0"/>
              </a:gs>
              <a:gs pos="100000">
                <a:schemeClr val="lt1"/>
              </a:gs>
            </a:gsLst>
            <a:lin ang="2700000" scaled="0"/>
          </a:gradFill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/>
        </p:nvSpPr>
        <p:spPr>
          <a:xfrm>
            <a:off x="-74" y="2933387"/>
            <a:ext cx="6362839" cy="1320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7600" lIns="115200" spcFirstLastPara="1" rIns="115200" wrap="square" tIns="57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이용약관/개인정보처리방침</a:t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6" name="Google Shape;186;p6"/>
          <p:cNvCxnSpPr/>
          <p:nvPr/>
        </p:nvCxnSpPr>
        <p:spPr>
          <a:xfrm>
            <a:off x="6120606" y="3587791"/>
            <a:ext cx="612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71934" y="576275"/>
            <a:ext cx="9468000" cy="396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병원정보 / 의료비용 비교                    내 주변 병원 / 약국찾기                    응급실 찾기                    만화로 보는 수술                    OOOO에게 물어봐                    </a:t>
            </a:r>
            <a:endParaRPr b="1" sz="9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080198" y="2332777"/>
            <a:ext cx="646331" cy="338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10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이용약관</a:t>
            </a:r>
            <a:endParaRPr b="1" sz="90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050" y="2412479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7"/>
          <p:cNvSpPr/>
          <p:nvPr/>
        </p:nvSpPr>
        <p:spPr>
          <a:xfrm>
            <a:off x="936030" y="2664507"/>
            <a:ext cx="7740000" cy="3528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이용약관 내용</a:t>
            </a:r>
            <a:endParaRPr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058" y="144227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/>
          <p:nvPr/>
        </p:nvSpPr>
        <p:spPr>
          <a:xfrm>
            <a:off x="1900557" y="180231"/>
            <a:ext cx="1656000" cy="288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90000" spcFirstLastPara="1" rIns="90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2318" y="216235"/>
            <a:ext cx="216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/>
          <p:nvPr/>
        </p:nvSpPr>
        <p:spPr>
          <a:xfrm>
            <a:off x="71934" y="72219"/>
            <a:ext cx="9468000" cy="5040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0000" spcFirstLastPara="1" rIns="864000" wrap="square" tIns="108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                                                                                                                   HOME     ㅣ    로그인     회원가입</a:t>
            </a:r>
            <a:endParaRPr b="1" sz="8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71934" y="972319"/>
            <a:ext cx="9468000" cy="122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이용약관</a:t>
            </a:r>
            <a:endParaRPr b="1" sz="18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Governing Message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HOME &gt; 이용약관</a:t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84414" y="1809742"/>
            <a:ext cx="108000" cy="1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7"/>
          <p:cNvCxnSpPr/>
          <p:nvPr/>
        </p:nvCxnSpPr>
        <p:spPr>
          <a:xfrm>
            <a:off x="71934" y="972319"/>
            <a:ext cx="9468000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7"/>
          <p:cNvSpPr txBox="1"/>
          <p:nvPr/>
        </p:nvSpPr>
        <p:spPr>
          <a:xfrm>
            <a:off x="9656030" y="1622132"/>
            <a:ext cx="227947" cy="2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endParaRPr/>
          </a:p>
        </p:txBody>
      </p:sp>
      <p:sp>
        <p:nvSpPr>
          <p:cNvPr id="203" name="Google Shape;203;p7"/>
          <p:cNvSpPr txBox="1"/>
          <p:nvPr/>
        </p:nvSpPr>
        <p:spPr>
          <a:xfrm>
            <a:off x="9901026" y="1620391"/>
            <a:ext cx="2304000" cy="260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이용약관 클릭 시의 화면정보;</a:t>
            </a: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71934" y="6517019"/>
            <a:ext cx="9468000" cy="756000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1926000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이용약관 ㅣ 개인정보처리방침</a:t>
            </a:r>
            <a:endParaRPr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OOOOO 서울특별시 ----------------------------------------       TEL : 02-OOOO-OOOO     l    FAX : 02-OOOO-OOOO</a:t>
            </a:r>
            <a:endParaRPr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COPYRIGHT © OOOO OOOO OOOO. ALL RIGHTS RESERVED.</a:t>
            </a:r>
            <a:endParaRPr/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058" y="6733083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71934" y="576275"/>
            <a:ext cx="9468000" cy="396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병원정보 / 의료비용 비교                    내 주변 병원 / 약국찾기                    응급실 찾기                    만화로 보는 수술                    OOOO에게 물어봐                    </a:t>
            </a:r>
            <a:endParaRPr b="1" sz="9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1080200" y="2332776"/>
            <a:ext cx="12582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108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개인정보처리방침</a:t>
            </a:r>
            <a:endParaRPr b="1" sz="90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050" y="2412479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/>
          <p:nvPr/>
        </p:nvSpPr>
        <p:spPr>
          <a:xfrm>
            <a:off x="936030" y="2664507"/>
            <a:ext cx="7740000" cy="3528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개인정보처리방침 내용</a:t>
            </a:r>
            <a:endParaRPr/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058" y="144227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8"/>
          <p:cNvSpPr/>
          <p:nvPr/>
        </p:nvSpPr>
        <p:spPr>
          <a:xfrm>
            <a:off x="1900557" y="180231"/>
            <a:ext cx="1656000" cy="288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90000" spcFirstLastPara="1" rIns="90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6" name="Google Shape;21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2318" y="216235"/>
            <a:ext cx="216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8"/>
          <p:cNvSpPr/>
          <p:nvPr/>
        </p:nvSpPr>
        <p:spPr>
          <a:xfrm>
            <a:off x="71934" y="72219"/>
            <a:ext cx="9468000" cy="5040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0000" spcFirstLastPara="1" rIns="864000" wrap="square" tIns="108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                                                                                                                   HOME     ㅣ    로그인     회원가입</a:t>
            </a:r>
            <a:endParaRPr b="1" sz="8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71934" y="972319"/>
            <a:ext cx="9468000" cy="122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개인정보처리방침</a:t>
            </a:r>
            <a:endParaRPr b="1" sz="18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rPr>
              <a:t>Governing Message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HOME &gt; 개인정보처리방침</a:t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9" name="Google Shape;21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382" y="1809742"/>
            <a:ext cx="108000" cy="1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8"/>
          <p:cNvCxnSpPr/>
          <p:nvPr/>
        </p:nvCxnSpPr>
        <p:spPr>
          <a:xfrm>
            <a:off x="71934" y="972319"/>
            <a:ext cx="9468000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8"/>
          <p:cNvSpPr txBox="1"/>
          <p:nvPr/>
        </p:nvSpPr>
        <p:spPr>
          <a:xfrm>
            <a:off x="9656030" y="1622132"/>
            <a:ext cx="227947" cy="2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9901026" y="1620391"/>
            <a:ext cx="2304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개인정보 클릭 시의 화면정보;</a:t>
            </a: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71934" y="6517019"/>
            <a:ext cx="9468000" cy="756000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1926000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이용약관 ㅣ 개인정보처리방침</a:t>
            </a:r>
            <a:endParaRPr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OOOOO 서울특별시 ----------------------------------------       TEL : 02-OOOO-OOOO     l    FAX : 02-OOOO-OOOO</a:t>
            </a:r>
            <a:endParaRPr sz="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COPYRIGHT © OOOO OOOO OOOO. ALL RIGHTS RESERVED.</a:t>
            </a:r>
            <a:endParaRPr/>
          </a:p>
        </p:txBody>
      </p:sp>
      <p:pic>
        <p:nvPicPr>
          <p:cNvPr id="224" name="Google Shape;2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058" y="6733083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2"/>
          <p:cNvSpPr txBox="1"/>
          <p:nvPr/>
        </p:nvSpPr>
        <p:spPr>
          <a:xfrm>
            <a:off x="611851" y="2864658"/>
            <a:ext cx="11017092" cy="11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END OF DOCUMENT</a:t>
            </a:r>
            <a:endParaRPr b="1"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기본 디자인">
  <a:themeElements>
    <a:clrScheme name="회색조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2008-11-17T08:21:55Z</dcterms:created>
  <dc:creator>기본값</dc:creator>
</cp:coreProperties>
</file>