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나눔고딕" panose="020B0600000101010101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나눔고딕 Light" panose="020B0600000101010101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5D5D5"/>
    <a:srgbClr val="B0B0B0"/>
    <a:srgbClr val="868686"/>
    <a:srgbClr val="FFFFFF"/>
    <a:srgbClr val="D0A8A0"/>
    <a:srgbClr val="4E617A"/>
    <a:srgbClr val="394759"/>
    <a:srgbClr val="485970"/>
    <a:srgbClr val="313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17E3-31E6-4835-9870-8ACE28E20CD5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6D663-258D-44AE-BA79-446A264A4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39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17C74-4FF9-4BC7-A00A-E824C94A163D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6B920-A999-446F-9E22-8415CD820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3274795" y="2554174"/>
            <a:ext cx="5642410" cy="1421928"/>
          </a:xfrm>
          <a:prstGeom prst="rect">
            <a:avLst/>
          </a:prstGeom>
        </p:spPr>
        <p:txBody>
          <a:bodyPr anchor="ctr"/>
          <a:lstStyle>
            <a:lvl1pPr algn="ctr">
              <a:defRPr baseline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/>
              <a:t>PPT DESIGN</a:t>
            </a:r>
            <a:br>
              <a:rPr lang="en-US" altLang="ko-KR"/>
            </a:b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3785419" y="4216710"/>
            <a:ext cx="4621162" cy="6463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</a:t>
            </a:r>
          </a:p>
          <a:p>
            <a:pPr lvl="0"/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5267325" y="1982781"/>
            <a:ext cx="1695450" cy="3143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5353049" y="1970666"/>
            <a:ext cx="1524001" cy="3385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presentation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348176" y="204436"/>
            <a:ext cx="11495649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52513" y="404813"/>
            <a:ext cx="10086975" cy="5838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483161" y="1351323"/>
            <a:ext cx="1651968" cy="338554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63862" y="1322747"/>
            <a:ext cx="104407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2484500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287182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7" hasCustomPrompt="1"/>
          </p:nvPr>
        </p:nvSpPr>
        <p:spPr>
          <a:xfrm>
            <a:off x="8188523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85841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485298" y="3725261"/>
            <a:ext cx="7221404" cy="86159"/>
            <a:chOff x="2559310" y="3725261"/>
            <a:chExt cx="7221404" cy="86159"/>
          </a:xfrm>
        </p:grpSpPr>
        <p:sp>
          <p:nvSpPr>
            <p:cNvPr id="11" name="모서리가 둥근 직사각형 10"/>
            <p:cNvSpPr/>
            <p:nvPr userDrawn="1"/>
          </p:nvSpPr>
          <p:spPr>
            <a:xfrm>
              <a:off x="2559310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모서리가 둥근 직사각형 36"/>
            <p:cNvSpPr/>
            <p:nvPr userDrawn="1"/>
          </p:nvSpPr>
          <p:spPr>
            <a:xfrm>
              <a:off x="4465202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모서리가 둥근 직사각형 37"/>
            <p:cNvSpPr/>
            <p:nvPr userDrawn="1"/>
          </p:nvSpPr>
          <p:spPr>
            <a:xfrm>
              <a:off x="6371094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모서리가 둥근 직사각형 38"/>
            <p:cNvSpPr/>
            <p:nvPr userDrawn="1"/>
          </p:nvSpPr>
          <p:spPr>
            <a:xfrm>
              <a:off x="8276986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텍스트 개체 틀 6"/>
          <p:cNvSpPr>
            <a:spLocks noGrp="1"/>
          </p:cNvSpPr>
          <p:nvPr>
            <p:ph type="body" sz="quarter" idx="18" hasCustomPrompt="1"/>
          </p:nvPr>
        </p:nvSpPr>
        <p:spPr>
          <a:xfrm>
            <a:off x="2485009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48" name="텍스트 개체 틀 6"/>
          <p:cNvSpPr>
            <a:spLocks noGrp="1"/>
          </p:cNvSpPr>
          <p:nvPr>
            <p:ph type="body" sz="quarter" idx="19" hasCustomPrompt="1"/>
          </p:nvPr>
        </p:nvSpPr>
        <p:spPr>
          <a:xfrm>
            <a:off x="4390900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49" name="텍스트 개체 틀 6"/>
          <p:cNvSpPr>
            <a:spLocks noGrp="1"/>
          </p:cNvSpPr>
          <p:nvPr>
            <p:ph type="body" sz="quarter" idx="20" hasCustomPrompt="1"/>
          </p:nvPr>
        </p:nvSpPr>
        <p:spPr>
          <a:xfrm>
            <a:off x="6292242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6"/>
          <p:cNvSpPr>
            <a:spLocks noGrp="1"/>
          </p:cNvSpPr>
          <p:nvPr>
            <p:ph type="body" sz="quarter" idx="21" hasCustomPrompt="1"/>
          </p:nvPr>
        </p:nvSpPr>
        <p:spPr>
          <a:xfrm>
            <a:off x="8193583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2" hasCustomPrompt="1"/>
          </p:nvPr>
        </p:nvSpPr>
        <p:spPr>
          <a:xfrm>
            <a:off x="2483161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 sz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53" name="텍스트 개체 틀 9"/>
          <p:cNvSpPr>
            <a:spLocks noGrp="1"/>
          </p:cNvSpPr>
          <p:nvPr>
            <p:ph type="body" sz="quarter" idx="23" hasCustomPrompt="1"/>
          </p:nvPr>
        </p:nvSpPr>
        <p:spPr>
          <a:xfrm>
            <a:off x="4385841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 sz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54" name="텍스트 개체 틀 9"/>
          <p:cNvSpPr>
            <a:spLocks noGrp="1"/>
          </p:cNvSpPr>
          <p:nvPr>
            <p:ph type="body" sz="quarter" idx="24" hasCustomPrompt="1"/>
          </p:nvPr>
        </p:nvSpPr>
        <p:spPr>
          <a:xfrm>
            <a:off x="6288521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 sz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55" name="텍스트 개체 틀 9"/>
          <p:cNvSpPr>
            <a:spLocks noGrp="1"/>
          </p:cNvSpPr>
          <p:nvPr>
            <p:ph type="body" sz="quarter" idx="25" hasCustomPrompt="1"/>
          </p:nvPr>
        </p:nvSpPr>
        <p:spPr>
          <a:xfrm>
            <a:off x="8191200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 sz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08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057510" y="472617"/>
            <a:ext cx="0" cy="3072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74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04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 userDrawn="1"/>
        </p:nvCxnSpPr>
        <p:spPr>
          <a:xfrm flipV="1">
            <a:off x="351358" y="6652733"/>
            <a:ext cx="8940833" cy="44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28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 DESIGN</a:t>
            </a:r>
            <a:br>
              <a:rPr lang="en-US" altLang="ko-KR" dirty="0"/>
            </a:b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Lorem ipsum dolor sit</a:t>
            </a:r>
          </a:p>
          <a:p>
            <a:pPr lvl="0"/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48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3161" y="1341491"/>
            <a:ext cx="1651968" cy="338554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Text here</a:t>
            </a:r>
          </a:p>
          <a:p>
            <a:r>
              <a:rPr lang="en-US" altLang="ko-KR" dirty="0"/>
              <a:t>Text here</a:t>
            </a:r>
          </a:p>
          <a:p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/>
              <a:t>Text here</a:t>
            </a:r>
          </a:p>
          <a:p>
            <a:r>
              <a:rPr lang="en-US" altLang="ko-KR" dirty="0"/>
              <a:t>Text here</a:t>
            </a:r>
          </a:p>
          <a:p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 dirty="0"/>
              <a:t>Text here</a:t>
            </a:r>
          </a:p>
          <a:p>
            <a:r>
              <a:rPr lang="en-US" altLang="ko-KR" dirty="0"/>
              <a:t>Text here</a:t>
            </a:r>
          </a:p>
          <a:p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Text here</a:t>
            </a:r>
          </a:p>
          <a:p>
            <a:r>
              <a:rPr lang="en-US" altLang="ko-KR" dirty="0"/>
              <a:t>Text here</a:t>
            </a:r>
          </a:p>
          <a:p>
            <a:r>
              <a:rPr lang="en-US" altLang="ko-KR" dirty="0"/>
              <a:t>Text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3010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연도별 </a:t>
            </a:r>
            <a:r>
              <a:rPr lang="ko-KR" altLang="en-US" dirty="0" err="1"/>
              <a:t>방문트렌드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773614" y="4877925"/>
            <a:ext cx="8644772" cy="278196"/>
            <a:chOff x="1942409" y="5123206"/>
            <a:chExt cx="8644773" cy="278196"/>
          </a:xfrm>
        </p:grpSpPr>
        <p:sp>
          <p:nvSpPr>
            <p:cNvPr id="37" name="TextBox 36"/>
            <p:cNvSpPr txBox="1"/>
            <p:nvPr/>
          </p:nvSpPr>
          <p:spPr>
            <a:xfrm>
              <a:off x="1942409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08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32739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09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23070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13400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03730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94061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13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84391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14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74721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15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865050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16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476406" y="5531225"/>
            <a:ext cx="1405940" cy="276999"/>
            <a:chOff x="4801549" y="5760792"/>
            <a:chExt cx="1405940" cy="276999"/>
          </a:xfrm>
        </p:grpSpPr>
        <p:sp>
          <p:nvSpPr>
            <p:cNvPr id="47" name="직사각형 46"/>
            <p:cNvSpPr/>
            <p:nvPr/>
          </p:nvSpPr>
          <p:spPr>
            <a:xfrm>
              <a:off x="4801549" y="5826046"/>
              <a:ext cx="146491" cy="146491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46425" y="5760792"/>
              <a:ext cx="12610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방문자수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689092" y="5531225"/>
            <a:ext cx="1991985" cy="276999"/>
            <a:chOff x="6384354" y="5744478"/>
            <a:chExt cx="1991985" cy="276999"/>
          </a:xfrm>
        </p:grpSpPr>
        <p:sp>
          <p:nvSpPr>
            <p:cNvPr id="50" name="TextBox 49"/>
            <p:cNvSpPr txBox="1"/>
            <p:nvPr/>
          </p:nvSpPr>
          <p:spPr>
            <a:xfrm>
              <a:off x="6530845" y="5744478"/>
              <a:ext cx="184549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방문횟수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384354" y="5809731"/>
              <a:ext cx="146491" cy="146491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938709" y="5531223"/>
            <a:ext cx="1433015" cy="276999"/>
            <a:chOff x="8572833" y="5760792"/>
            <a:chExt cx="1433015" cy="276999"/>
          </a:xfrm>
        </p:grpSpPr>
        <p:sp>
          <p:nvSpPr>
            <p:cNvPr id="53" name="TextBox 52"/>
            <p:cNvSpPr txBox="1"/>
            <p:nvPr/>
          </p:nvSpPr>
          <p:spPr>
            <a:xfrm>
              <a:off x="8719324" y="5760792"/>
              <a:ext cx="128652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  <a:alpha val="99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신청자수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572833" y="5826046"/>
              <a:ext cx="146491" cy="146491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605183" y="2298405"/>
            <a:ext cx="8981635" cy="2330244"/>
            <a:chOff x="1605187" y="2298405"/>
            <a:chExt cx="8981650" cy="2330244"/>
          </a:xfrm>
        </p:grpSpPr>
        <p:grpSp>
          <p:nvGrpSpPr>
            <p:cNvPr id="7" name="그룹 6"/>
            <p:cNvGrpSpPr/>
            <p:nvPr/>
          </p:nvGrpSpPr>
          <p:grpSpPr>
            <a:xfrm>
              <a:off x="1605183" y="2298405"/>
              <a:ext cx="8981635" cy="2330244"/>
              <a:chOff x="1691412" y="2543686"/>
              <a:chExt cx="8750182" cy="2330244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1691412" y="4873930"/>
                <a:ext cx="875018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91412" y="4485556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691412" y="4097182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691412" y="3708808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1691412" y="3320434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1691412" y="2932060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1691412" y="2543686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/>
            <p:cNvSpPr/>
            <p:nvPr/>
          </p:nvSpPr>
          <p:spPr>
            <a:xfrm>
              <a:off x="1890579" y="4240274"/>
              <a:ext cx="128565" cy="388374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019144" y="4173304"/>
              <a:ext cx="128565" cy="455344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147709" y="4101177"/>
              <a:ext cx="128565" cy="527471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932162" y="4207594"/>
              <a:ext cx="128565" cy="421054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060728" y="4139013"/>
              <a:ext cx="128565" cy="489635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189292" y="4101177"/>
              <a:ext cx="128565" cy="527471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922492" y="4341537"/>
              <a:ext cx="128565" cy="287109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051057" y="4307246"/>
              <a:ext cx="128565" cy="321401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179622" y="4047573"/>
              <a:ext cx="128565" cy="581075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12822" y="3977729"/>
              <a:ext cx="128565" cy="650919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041387" y="3977728"/>
              <a:ext cx="128565" cy="650920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169952" y="3712803"/>
              <a:ext cx="128565" cy="915845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03152" y="3977728"/>
              <a:ext cx="128565" cy="650920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031717" y="3712803"/>
              <a:ext cx="128565" cy="915845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160282" y="3589355"/>
              <a:ext cx="128565" cy="1039293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892352" y="3809167"/>
              <a:ext cx="128565" cy="819481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020917" y="3712803"/>
              <a:ext cx="128565" cy="915845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149482" y="3634189"/>
              <a:ext cx="128565" cy="994459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883812" y="4173304"/>
              <a:ext cx="128565" cy="455344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12377" y="4139013"/>
              <a:ext cx="128565" cy="489635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140942" y="4047573"/>
              <a:ext cx="128565" cy="581075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874143" y="3243664"/>
              <a:ext cx="128565" cy="1384984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002707" y="3075153"/>
              <a:ext cx="128565" cy="1553495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131273" y="2936055"/>
              <a:ext cx="128565" cy="1692593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9864462" y="3075153"/>
              <a:ext cx="128565" cy="1553495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993032" y="2936055"/>
              <a:ext cx="128565" cy="1692593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0121584" y="2298405"/>
              <a:ext cx="128565" cy="2330243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80788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연도별 추이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96800"/>
              </p:ext>
            </p:extLst>
          </p:nvPr>
        </p:nvGraphicFramePr>
        <p:xfrm>
          <a:off x="722057" y="2120173"/>
          <a:ext cx="10761108" cy="377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3518">
                  <a:extLst>
                    <a:ext uri="{9D8B030D-6E8A-4147-A177-3AD203B41FA5}">
                      <a16:colId xmlns:a16="http://schemas.microsoft.com/office/drawing/2014/main" xmlns="" val="4034009629"/>
                    </a:ext>
                  </a:extLst>
                </a:gridCol>
                <a:gridCol w="1793518">
                  <a:extLst>
                    <a:ext uri="{9D8B030D-6E8A-4147-A177-3AD203B41FA5}">
                      <a16:colId xmlns:a16="http://schemas.microsoft.com/office/drawing/2014/main" xmlns="" val="3425079202"/>
                    </a:ext>
                  </a:extLst>
                </a:gridCol>
                <a:gridCol w="1793518">
                  <a:extLst>
                    <a:ext uri="{9D8B030D-6E8A-4147-A177-3AD203B41FA5}">
                      <a16:colId xmlns:a16="http://schemas.microsoft.com/office/drawing/2014/main" xmlns="" val="259325680"/>
                    </a:ext>
                  </a:extLst>
                </a:gridCol>
                <a:gridCol w="1793518">
                  <a:extLst>
                    <a:ext uri="{9D8B030D-6E8A-4147-A177-3AD203B41FA5}">
                      <a16:colId xmlns:a16="http://schemas.microsoft.com/office/drawing/2014/main" xmlns="" val="3905605720"/>
                    </a:ext>
                  </a:extLst>
                </a:gridCol>
                <a:gridCol w="1793518">
                  <a:extLst>
                    <a:ext uri="{9D8B030D-6E8A-4147-A177-3AD203B41FA5}">
                      <a16:colId xmlns:a16="http://schemas.microsoft.com/office/drawing/2014/main" xmlns="" val="517602308"/>
                    </a:ext>
                  </a:extLst>
                </a:gridCol>
                <a:gridCol w="1793518">
                  <a:extLst>
                    <a:ext uri="{9D8B030D-6E8A-4147-A177-3AD203B41FA5}">
                      <a16:colId xmlns:a16="http://schemas.microsoft.com/office/drawing/2014/main" xmlns="" val="4271210696"/>
                    </a:ext>
                  </a:extLst>
                </a:gridCol>
              </a:tblGrid>
              <a:tr h="6299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구분 </a:t>
                      </a:r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2012</a:t>
                      </a:r>
                      <a:endParaRPr lang="ko-KR" altLang="en-US" sz="1800" kern="1200" dirty="0">
                        <a:ln>
                          <a:solidFill>
                            <a:schemeClr val="bg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2013</a:t>
                      </a:r>
                      <a:endParaRPr lang="ko-KR" altLang="en-US" sz="1800" kern="1200" dirty="0">
                        <a:ln>
                          <a:solidFill>
                            <a:schemeClr val="bg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2014</a:t>
                      </a:r>
                      <a:endParaRPr lang="ko-KR" altLang="en-US" sz="1800" kern="1200" dirty="0">
                        <a:ln>
                          <a:solidFill>
                            <a:schemeClr val="bg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2015</a:t>
                      </a:r>
                      <a:endParaRPr lang="ko-KR" altLang="en-US" sz="1800" kern="1200" dirty="0">
                        <a:ln>
                          <a:solidFill>
                            <a:schemeClr val="bg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</a:t>
                      </a:r>
                      <a:endParaRPr lang="ko-KR" altLang="en-US" dirty="0">
                        <a:ln>
                          <a:solidFill>
                            <a:schemeClr val="bg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9320039"/>
                  </a:ext>
                </a:extLst>
              </a:tr>
              <a:tr h="629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r>
                        <a:rPr lang="ko-KR" altLang="en-US" sz="16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260,498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297,871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315,004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339,489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387,611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990927"/>
                  </a:ext>
                </a:extLst>
              </a:tr>
              <a:tr h="6299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217,287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249,730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261,661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284,557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329,221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727241"/>
                  </a:ext>
                </a:extLst>
              </a:tr>
              <a:tr h="6299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4059154"/>
                  </a:ext>
                </a:extLst>
              </a:tr>
              <a:tr h="6299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0206216"/>
                  </a:ext>
                </a:extLst>
              </a:tr>
              <a:tr h="6299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3160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5703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분석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4588" y="2112203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37757" y="4060723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16200000">
            <a:off x="3657687" y="4006007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664445" y="3629168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78158" y="3629167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77077" y="414180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65524" y="4141801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60056" y="2824853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,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consectetur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adipiscing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elit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51468" y="2824853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,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consectetur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adipiscing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elit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51468" y="4718658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,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consectetur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adipiscing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elit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60056" y="4718658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,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consectetur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adipiscing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elit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5899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</a:t>
            </a:r>
            <a:r>
              <a:rPr lang="ko-KR" altLang="en-US" dirty="0"/>
              <a:t> 이용절차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1783004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438766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8" name="자유형 7"/>
          <p:cNvSpPr/>
          <p:nvPr/>
        </p:nvSpPr>
        <p:spPr>
          <a:xfrm>
            <a:off x="5094528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/>
          </a:p>
        </p:txBody>
      </p:sp>
      <p:sp>
        <p:nvSpPr>
          <p:cNvPr id="9" name="자유형 8"/>
          <p:cNvSpPr/>
          <p:nvPr/>
        </p:nvSpPr>
        <p:spPr>
          <a:xfrm>
            <a:off x="6750290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10" name="TextBox 9"/>
          <p:cNvSpPr txBox="1"/>
          <p:nvPr/>
        </p:nvSpPr>
        <p:spPr>
          <a:xfrm>
            <a:off x="1783004" y="2293590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 A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1152" y="4648706"/>
            <a:ext cx="116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약관 동의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6914" y="4648706"/>
            <a:ext cx="116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신청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41710" y="4648706"/>
            <a:ext cx="1308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입금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2969" y="4648706"/>
            <a:ext cx="141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 err="1"/>
              <a:t>인정조사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077115" y="5102527"/>
            <a:ext cx="141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,.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2877" y="5102527"/>
            <a:ext cx="141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8639" y="5102527"/>
            <a:ext cx="141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44401" y="5102527"/>
            <a:ext cx="141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8406052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0A8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45" name="TextBox 44"/>
          <p:cNvSpPr txBox="1"/>
          <p:nvPr/>
        </p:nvSpPr>
        <p:spPr>
          <a:xfrm>
            <a:off x="8698731" y="4648706"/>
            <a:ext cx="141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프로그램 이용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700163" y="5102527"/>
            <a:ext cx="141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527365" y="3118965"/>
            <a:ext cx="514221" cy="677473"/>
            <a:chOff x="4310063" y="1074738"/>
            <a:chExt cx="3570288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9" name="Freeform 6"/>
            <p:cNvSpPr>
              <a:spLocks noEditPoints="1"/>
            </p:cNvSpPr>
            <p:nvPr/>
          </p:nvSpPr>
          <p:spPr bwMode="auto">
            <a:xfrm>
              <a:off x="4310063" y="1074738"/>
              <a:ext cx="3570288" cy="4703763"/>
            </a:xfrm>
            <a:custGeom>
              <a:avLst/>
              <a:gdLst>
                <a:gd name="T0" fmla="*/ 601 w 4498"/>
                <a:gd name="T1" fmla="*/ 5319 h 5927"/>
                <a:gd name="T2" fmla="*/ 3891 w 4498"/>
                <a:gd name="T3" fmla="*/ 5324 h 5927"/>
                <a:gd name="T4" fmla="*/ 3891 w 4498"/>
                <a:gd name="T5" fmla="*/ 808 h 5927"/>
                <a:gd name="T6" fmla="*/ 3352 w 4498"/>
                <a:gd name="T7" fmla="*/ 918 h 5927"/>
                <a:gd name="T8" fmla="*/ 3173 w 4498"/>
                <a:gd name="T9" fmla="*/ 1095 h 5927"/>
                <a:gd name="T10" fmla="*/ 1324 w 4498"/>
                <a:gd name="T11" fmla="*/ 1095 h 5927"/>
                <a:gd name="T12" fmla="*/ 1147 w 4498"/>
                <a:gd name="T13" fmla="*/ 918 h 5927"/>
                <a:gd name="T14" fmla="*/ 609 w 4498"/>
                <a:gd name="T15" fmla="*/ 397 h 5927"/>
                <a:gd name="T16" fmla="*/ 314 w 4498"/>
                <a:gd name="T17" fmla="*/ 519 h 5927"/>
                <a:gd name="T18" fmla="*/ 191 w 4498"/>
                <a:gd name="T19" fmla="*/ 813 h 5927"/>
                <a:gd name="T20" fmla="*/ 273 w 4498"/>
                <a:gd name="T21" fmla="*/ 5564 h 5927"/>
                <a:gd name="T22" fmla="*/ 540 w 4498"/>
                <a:gd name="T23" fmla="*/ 5730 h 5927"/>
                <a:gd name="T24" fmla="*/ 4079 w 4498"/>
                <a:gd name="T25" fmla="*/ 5689 h 5927"/>
                <a:gd name="T26" fmla="*/ 4283 w 4498"/>
                <a:gd name="T27" fmla="*/ 5451 h 5927"/>
                <a:gd name="T28" fmla="*/ 4283 w 4498"/>
                <a:gd name="T29" fmla="*/ 682 h 5927"/>
                <a:gd name="T30" fmla="*/ 4079 w 4498"/>
                <a:gd name="T31" fmla="*/ 444 h 5927"/>
                <a:gd name="T32" fmla="*/ 2752 w 4498"/>
                <a:gd name="T33" fmla="*/ 451 h 5927"/>
                <a:gd name="T34" fmla="*/ 3171 w 4498"/>
                <a:gd name="T35" fmla="*/ 530 h 5927"/>
                <a:gd name="T36" fmla="*/ 3935 w 4498"/>
                <a:gd name="T37" fmla="*/ 620 h 5927"/>
                <a:gd name="T38" fmla="*/ 4083 w 4498"/>
                <a:gd name="T39" fmla="*/ 768 h 5927"/>
                <a:gd name="T40" fmla="*/ 4043 w 4498"/>
                <a:gd name="T41" fmla="*/ 5443 h 5927"/>
                <a:gd name="T42" fmla="*/ 609 w 4498"/>
                <a:gd name="T43" fmla="*/ 5517 h 5927"/>
                <a:gd name="T44" fmla="*/ 430 w 4498"/>
                <a:gd name="T45" fmla="*/ 5406 h 5927"/>
                <a:gd name="T46" fmla="*/ 430 w 4498"/>
                <a:gd name="T47" fmla="*/ 727 h 5927"/>
                <a:gd name="T48" fmla="*/ 609 w 4498"/>
                <a:gd name="T49" fmla="*/ 615 h 5927"/>
                <a:gd name="T50" fmla="*/ 1376 w 4498"/>
                <a:gd name="T51" fmla="*/ 518 h 5927"/>
                <a:gd name="T52" fmla="*/ 1753 w 4498"/>
                <a:gd name="T53" fmla="*/ 397 h 5927"/>
                <a:gd name="T54" fmla="*/ 2089 w 4498"/>
                <a:gd name="T55" fmla="*/ 236 h 5927"/>
                <a:gd name="T56" fmla="*/ 1939 w 4498"/>
                <a:gd name="T57" fmla="*/ 449 h 5927"/>
                <a:gd name="T58" fmla="*/ 1894 w 4498"/>
                <a:gd name="T59" fmla="*/ 685 h 5927"/>
                <a:gd name="T60" fmla="*/ 1363 w 4498"/>
                <a:gd name="T61" fmla="*/ 725 h 5927"/>
                <a:gd name="T62" fmla="*/ 1340 w 4498"/>
                <a:gd name="T63" fmla="*/ 878 h 5927"/>
                <a:gd name="T64" fmla="*/ 3102 w 4498"/>
                <a:gd name="T65" fmla="*/ 916 h 5927"/>
                <a:gd name="T66" fmla="*/ 3173 w 4498"/>
                <a:gd name="T67" fmla="*/ 779 h 5927"/>
                <a:gd name="T68" fmla="*/ 2658 w 4498"/>
                <a:gd name="T69" fmla="*/ 705 h 5927"/>
                <a:gd name="T70" fmla="*/ 2562 w 4498"/>
                <a:gd name="T71" fmla="*/ 608 h 5927"/>
                <a:gd name="T72" fmla="*/ 2488 w 4498"/>
                <a:gd name="T73" fmla="*/ 305 h 5927"/>
                <a:gd name="T74" fmla="*/ 2248 w 4498"/>
                <a:gd name="T75" fmla="*/ 193 h 5927"/>
                <a:gd name="T76" fmla="*/ 2508 w 4498"/>
                <a:gd name="T77" fmla="*/ 72 h 5927"/>
                <a:gd name="T78" fmla="*/ 3890 w 4498"/>
                <a:gd name="T79" fmla="*/ 206 h 5927"/>
                <a:gd name="T80" fmla="*/ 4260 w 4498"/>
                <a:gd name="T81" fmla="*/ 332 h 5927"/>
                <a:gd name="T82" fmla="*/ 4477 w 4498"/>
                <a:gd name="T83" fmla="*/ 651 h 5927"/>
                <a:gd name="T84" fmla="*/ 4477 w 4498"/>
                <a:gd name="T85" fmla="*/ 5481 h 5927"/>
                <a:gd name="T86" fmla="*/ 4260 w 4498"/>
                <a:gd name="T87" fmla="*/ 5801 h 5927"/>
                <a:gd name="T88" fmla="*/ 3890 w 4498"/>
                <a:gd name="T89" fmla="*/ 5927 h 5927"/>
                <a:gd name="T90" fmla="*/ 302 w 4498"/>
                <a:gd name="T91" fmla="*/ 5844 h 5927"/>
                <a:gd name="T92" fmla="*/ 47 w 4498"/>
                <a:gd name="T93" fmla="*/ 5555 h 5927"/>
                <a:gd name="T94" fmla="*/ 5 w 4498"/>
                <a:gd name="T95" fmla="*/ 730 h 5927"/>
                <a:gd name="T96" fmla="*/ 177 w 4498"/>
                <a:gd name="T97" fmla="*/ 384 h 5927"/>
                <a:gd name="T98" fmla="*/ 525 w 4498"/>
                <a:gd name="T99" fmla="*/ 211 h 5927"/>
                <a:gd name="T100" fmla="*/ 1934 w 4498"/>
                <a:gd name="T101" fmla="*/ 110 h 5927"/>
                <a:gd name="T102" fmla="*/ 2248 w 4498"/>
                <a:gd name="T103" fmla="*/ 0 h 5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98" h="5927">
                  <a:moveTo>
                    <a:pt x="609" y="806"/>
                  </a:moveTo>
                  <a:lnTo>
                    <a:pt x="605" y="808"/>
                  </a:lnTo>
                  <a:lnTo>
                    <a:pt x="603" y="810"/>
                  </a:lnTo>
                  <a:lnTo>
                    <a:pt x="601" y="813"/>
                  </a:lnTo>
                  <a:lnTo>
                    <a:pt x="601" y="5319"/>
                  </a:lnTo>
                  <a:lnTo>
                    <a:pt x="603" y="5323"/>
                  </a:lnTo>
                  <a:lnTo>
                    <a:pt x="605" y="5324"/>
                  </a:lnTo>
                  <a:lnTo>
                    <a:pt x="609" y="5326"/>
                  </a:lnTo>
                  <a:lnTo>
                    <a:pt x="3890" y="5326"/>
                  </a:lnTo>
                  <a:lnTo>
                    <a:pt x="3891" y="5324"/>
                  </a:lnTo>
                  <a:lnTo>
                    <a:pt x="3895" y="5323"/>
                  </a:lnTo>
                  <a:lnTo>
                    <a:pt x="3895" y="5319"/>
                  </a:lnTo>
                  <a:lnTo>
                    <a:pt x="3895" y="813"/>
                  </a:lnTo>
                  <a:lnTo>
                    <a:pt x="3895" y="810"/>
                  </a:lnTo>
                  <a:lnTo>
                    <a:pt x="3891" y="808"/>
                  </a:lnTo>
                  <a:lnTo>
                    <a:pt x="3890" y="806"/>
                  </a:lnTo>
                  <a:lnTo>
                    <a:pt x="3370" y="806"/>
                  </a:lnTo>
                  <a:lnTo>
                    <a:pt x="3370" y="813"/>
                  </a:lnTo>
                  <a:lnTo>
                    <a:pt x="3364" y="868"/>
                  </a:lnTo>
                  <a:lnTo>
                    <a:pt x="3352" y="918"/>
                  </a:lnTo>
                  <a:lnTo>
                    <a:pt x="3328" y="965"/>
                  </a:lnTo>
                  <a:lnTo>
                    <a:pt x="3299" y="1006"/>
                  </a:lnTo>
                  <a:lnTo>
                    <a:pt x="3263" y="1043"/>
                  </a:lnTo>
                  <a:lnTo>
                    <a:pt x="3220" y="1073"/>
                  </a:lnTo>
                  <a:lnTo>
                    <a:pt x="3173" y="1095"/>
                  </a:lnTo>
                  <a:lnTo>
                    <a:pt x="3122" y="1109"/>
                  </a:lnTo>
                  <a:lnTo>
                    <a:pt x="3068" y="1115"/>
                  </a:lnTo>
                  <a:lnTo>
                    <a:pt x="1428" y="1115"/>
                  </a:lnTo>
                  <a:lnTo>
                    <a:pt x="1374" y="1109"/>
                  </a:lnTo>
                  <a:lnTo>
                    <a:pt x="1324" y="1095"/>
                  </a:lnTo>
                  <a:lnTo>
                    <a:pt x="1277" y="1073"/>
                  </a:lnTo>
                  <a:lnTo>
                    <a:pt x="1235" y="1043"/>
                  </a:lnTo>
                  <a:lnTo>
                    <a:pt x="1197" y="1006"/>
                  </a:lnTo>
                  <a:lnTo>
                    <a:pt x="1168" y="965"/>
                  </a:lnTo>
                  <a:lnTo>
                    <a:pt x="1147" y="918"/>
                  </a:lnTo>
                  <a:lnTo>
                    <a:pt x="1132" y="868"/>
                  </a:lnTo>
                  <a:lnTo>
                    <a:pt x="1127" y="813"/>
                  </a:lnTo>
                  <a:lnTo>
                    <a:pt x="1127" y="806"/>
                  </a:lnTo>
                  <a:lnTo>
                    <a:pt x="609" y="806"/>
                  </a:lnTo>
                  <a:close/>
                  <a:moveTo>
                    <a:pt x="609" y="397"/>
                  </a:moveTo>
                  <a:lnTo>
                    <a:pt x="540" y="402"/>
                  </a:lnTo>
                  <a:lnTo>
                    <a:pt x="477" y="418"/>
                  </a:lnTo>
                  <a:lnTo>
                    <a:pt x="417" y="444"/>
                  </a:lnTo>
                  <a:lnTo>
                    <a:pt x="363" y="478"/>
                  </a:lnTo>
                  <a:lnTo>
                    <a:pt x="314" y="519"/>
                  </a:lnTo>
                  <a:lnTo>
                    <a:pt x="273" y="568"/>
                  </a:lnTo>
                  <a:lnTo>
                    <a:pt x="238" y="622"/>
                  </a:lnTo>
                  <a:lnTo>
                    <a:pt x="213" y="682"/>
                  </a:lnTo>
                  <a:lnTo>
                    <a:pt x="197" y="747"/>
                  </a:lnTo>
                  <a:lnTo>
                    <a:pt x="191" y="813"/>
                  </a:lnTo>
                  <a:lnTo>
                    <a:pt x="191" y="5319"/>
                  </a:lnTo>
                  <a:lnTo>
                    <a:pt x="197" y="5386"/>
                  </a:lnTo>
                  <a:lnTo>
                    <a:pt x="213" y="5451"/>
                  </a:lnTo>
                  <a:lnTo>
                    <a:pt x="238" y="5510"/>
                  </a:lnTo>
                  <a:lnTo>
                    <a:pt x="273" y="5564"/>
                  </a:lnTo>
                  <a:lnTo>
                    <a:pt x="314" y="5613"/>
                  </a:lnTo>
                  <a:lnTo>
                    <a:pt x="363" y="5654"/>
                  </a:lnTo>
                  <a:lnTo>
                    <a:pt x="417" y="5689"/>
                  </a:lnTo>
                  <a:lnTo>
                    <a:pt x="477" y="5714"/>
                  </a:lnTo>
                  <a:lnTo>
                    <a:pt x="540" y="5730"/>
                  </a:lnTo>
                  <a:lnTo>
                    <a:pt x="609" y="5736"/>
                  </a:lnTo>
                  <a:lnTo>
                    <a:pt x="3890" y="5736"/>
                  </a:lnTo>
                  <a:lnTo>
                    <a:pt x="3956" y="5730"/>
                  </a:lnTo>
                  <a:lnTo>
                    <a:pt x="4020" y="5714"/>
                  </a:lnTo>
                  <a:lnTo>
                    <a:pt x="4079" y="5689"/>
                  </a:lnTo>
                  <a:lnTo>
                    <a:pt x="4135" y="5654"/>
                  </a:lnTo>
                  <a:lnTo>
                    <a:pt x="4184" y="5613"/>
                  </a:lnTo>
                  <a:lnTo>
                    <a:pt x="4226" y="5564"/>
                  </a:lnTo>
                  <a:lnTo>
                    <a:pt x="4258" y="5510"/>
                  </a:lnTo>
                  <a:lnTo>
                    <a:pt x="4283" y="5451"/>
                  </a:lnTo>
                  <a:lnTo>
                    <a:pt x="4300" y="5386"/>
                  </a:lnTo>
                  <a:lnTo>
                    <a:pt x="4305" y="5319"/>
                  </a:lnTo>
                  <a:lnTo>
                    <a:pt x="4305" y="813"/>
                  </a:lnTo>
                  <a:lnTo>
                    <a:pt x="4300" y="747"/>
                  </a:lnTo>
                  <a:lnTo>
                    <a:pt x="4283" y="682"/>
                  </a:lnTo>
                  <a:lnTo>
                    <a:pt x="4258" y="622"/>
                  </a:lnTo>
                  <a:lnTo>
                    <a:pt x="4226" y="568"/>
                  </a:lnTo>
                  <a:lnTo>
                    <a:pt x="4184" y="519"/>
                  </a:lnTo>
                  <a:lnTo>
                    <a:pt x="4135" y="478"/>
                  </a:lnTo>
                  <a:lnTo>
                    <a:pt x="4079" y="444"/>
                  </a:lnTo>
                  <a:lnTo>
                    <a:pt x="4020" y="418"/>
                  </a:lnTo>
                  <a:lnTo>
                    <a:pt x="3956" y="402"/>
                  </a:lnTo>
                  <a:lnTo>
                    <a:pt x="3890" y="397"/>
                  </a:lnTo>
                  <a:lnTo>
                    <a:pt x="2743" y="397"/>
                  </a:lnTo>
                  <a:lnTo>
                    <a:pt x="2752" y="451"/>
                  </a:lnTo>
                  <a:lnTo>
                    <a:pt x="2754" y="507"/>
                  </a:lnTo>
                  <a:lnTo>
                    <a:pt x="2754" y="512"/>
                  </a:lnTo>
                  <a:lnTo>
                    <a:pt x="3068" y="512"/>
                  </a:lnTo>
                  <a:lnTo>
                    <a:pt x="3122" y="518"/>
                  </a:lnTo>
                  <a:lnTo>
                    <a:pt x="3171" y="530"/>
                  </a:lnTo>
                  <a:lnTo>
                    <a:pt x="3218" y="552"/>
                  </a:lnTo>
                  <a:lnTo>
                    <a:pt x="3259" y="581"/>
                  </a:lnTo>
                  <a:lnTo>
                    <a:pt x="3294" y="615"/>
                  </a:lnTo>
                  <a:lnTo>
                    <a:pt x="3890" y="615"/>
                  </a:lnTo>
                  <a:lnTo>
                    <a:pt x="3935" y="620"/>
                  </a:lnTo>
                  <a:lnTo>
                    <a:pt x="3976" y="635"/>
                  </a:lnTo>
                  <a:lnTo>
                    <a:pt x="4012" y="658"/>
                  </a:lnTo>
                  <a:lnTo>
                    <a:pt x="4043" y="689"/>
                  </a:lnTo>
                  <a:lnTo>
                    <a:pt x="4067" y="727"/>
                  </a:lnTo>
                  <a:lnTo>
                    <a:pt x="4083" y="768"/>
                  </a:lnTo>
                  <a:lnTo>
                    <a:pt x="4086" y="813"/>
                  </a:lnTo>
                  <a:lnTo>
                    <a:pt x="4086" y="5319"/>
                  </a:lnTo>
                  <a:lnTo>
                    <a:pt x="4083" y="5364"/>
                  </a:lnTo>
                  <a:lnTo>
                    <a:pt x="4067" y="5406"/>
                  </a:lnTo>
                  <a:lnTo>
                    <a:pt x="4043" y="5443"/>
                  </a:lnTo>
                  <a:lnTo>
                    <a:pt x="4012" y="5474"/>
                  </a:lnTo>
                  <a:lnTo>
                    <a:pt x="3976" y="5498"/>
                  </a:lnTo>
                  <a:lnTo>
                    <a:pt x="3935" y="5512"/>
                  </a:lnTo>
                  <a:lnTo>
                    <a:pt x="3890" y="5517"/>
                  </a:lnTo>
                  <a:lnTo>
                    <a:pt x="609" y="5517"/>
                  </a:lnTo>
                  <a:lnTo>
                    <a:pt x="563" y="5512"/>
                  </a:lnTo>
                  <a:lnTo>
                    <a:pt x="520" y="5498"/>
                  </a:lnTo>
                  <a:lnTo>
                    <a:pt x="484" y="5474"/>
                  </a:lnTo>
                  <a:lnTo>
                    <a:pt x="453" y="5443"/>
                  </a:lnTo>
                  <a:lnTo>
                    <a:pt x="430" y="5406"/>
                  </a:lnTo>
                  <a:lnTo>
                    <a:pt x="415" y="5364"/>
                  </a:lnTo>
                  <a:lnTo>
                    <a:pt x="410" y="5319"/>
                  </a:lnTo>
                  <a:lnTo>
                    <a:pt x="410" y="813"/>
                  </a:lnTo>
                  <a:lnTo>
                    <a:pt x="415" y="768"/>
                  </a:lnTo>
                  <a:lnTo>
                    <a:pt x="430" y="727"/>
                  </a:lnTo>
                  <a:lnTo>
                    <a:pt x="453" y="689"/>
                  </a:lnTo>
                  <a:lnTo>
                    <a:pt x="484" y="658"/>
                  </a:lnTo>
                  <a:lnTo>
                    <a:pt x="520" y="635"/>
                  </a:lnTo>
                  <a:lnTo>
                    <a:pt x="563" y="620"/>
                  </a:lnTo>
                  <a:lnTo>
                    <a:pt x="609" y="615"/>
                  </a:lnTo>
                  <a:lnTo>
                    <a:pt x="1203" y="615"/>
                  </a:lnTo>
                  <a:lnTo>
                    <a:pt x="1239" y="581"/>
                  </a:lnTo>
                  <a:lnTo>
                    <a:pt x="1280" y="552"/>
                  </a:lnTo>
                  <a:lnTo>
                    <a:pt x="1325" y="530"/>
                  </a:lnTo>
                  <a:lnTo>
                    <a:pt x="1376" y="518"/>
                  </a:lnTo>
                  <a:lnTo>
                    <a:pt x="1428" y="512"/>
                  </a:lnTo>
                  <a:lnTo>
                    <a:pt x="1743" y="512"/>
                  </a:lnTo>
                  <a:lnTo>
                    <a:pt x="1743" y="507"/>
                  </a:lnTo>
                  <a:lnTo>
                    <a:pt x="1744" y="451"/>
                  </a:lnTo>
                  <a:lnTo>
                    <a:pt x="1753" y="397"/>
                  </a:lnTo>
                  <a:lnTo>
                    <a:pt x="609" y="397"/>
                  </a:lnTo>
                  <a:close/>
                  <a:moveTo>
                    <a:pt x="2248" y="193"/>
                  </a:moveTo>
                  <a:lnTo>
                    <a:pt x="2192" y="198"/>
                  </a:lnTo>
                  <a:lnTo>
                    <a:pt x="2140" y="213"/>
                  </a:lnTo>
                  <a:lnTo>
                    <a:pt x="2089" y="236"/>
                  </a:lnTo>
                  <a:lnTo>
                    <a:pt x="2046" y="267"/>
                  </a:lnTo>
                  <a:lnTo>
                    <a:pt x="2008" y="305"/>
                  </a:lnTo>
                  <a:lnTo>
                    <a:pt x="1977" y="348"/>
                  </a:lnTo>
                  <a:lnTo>
                    <a:pt x="1954" y="397"/>
                  </a:lnTo>
                  <a:lnTo>
                    <a:pt x="1939" y="449"/>
                  </a:lnTo>
                  <a:lnTo>
                    <a:pt x="1934" y="507"/>
                  </a:lnTo>
                  <a:lnTo>
                    <a:pt x="1934" y="608"/>
                  </a:lnTo>
                  <a:lnTo>
                    <a:pt x="1930" y="639"/>
                  </a:lnTo>
                  <a:lnTo>
                    <a:pt x="1916" y="666"/>
                  </a:lnTo>
                  <a:lnTo>
                    <a:pt x="1894" y="685"/>
                  </a:lnTo>
                  <a:lnTo>
                    <a:pt x="1869" y="700"/>
                  </a:lnTo>
                  <a:lnTo>
                    <a:pt x="1838" y="705"/>
                  </a:lnTo>
                  <a:lnTo>
                    <a:pt x="1428" y="705"/>
                  </a:lnTo>
                  <a:lnTo>
                    <a:pt x="1394" y="711"/>
                  </a:lnTo>
                  <a:lnTo>
                    <a:pt x="1363" y="725"/>
                  </a:lnTo>
                  <a:lnTo>
                    <a:pt x="1340" y="749"/>
                  </a:lnTo>
                  <a:lnTo>
                    <a:pt x="1325" y="779"/>
                  </a:lnTo>
                  <a:lnTo>
                    <a:pt x="1320" y="813"/>
                  </a:lnTo>
                  <a:lnTo>
                    <a:pt x="1325" y="848"/>
                  </a:lnTo>
                  <a:lnTo>
                    <a:pt x="1340" y="878"/>
                  </a:lnTo>
                  <a:lnTo>
                    <a:pt x="1363" y="902"/>
                  </a:lnTo>
                  <a:lnTo>
                    <a:pt x="1394" y="916"/>
                  </a:lnTo>
                  <a:lnTo>
                    <a:pt x="1428" y="922"/>
                  </a:lnTo>
                  <a:lnTo>
                    <a:pt x="3068" y="922"/>
                  </a:lnTo>
                  <a:lnTo>
                    <a:pt x="3102" y="916"/>
                  </a:lnTo>
                  <a:lnTo>
                    <a:pt x="3133" y="902"/>
                  </a:lnTo>
                  <a:lnTo>
                    <a:pt x="3157" y="878"/>
                  </a:lnTo>
                  <a:lnTo>
                    <a:pt x="3173" y="848"/>
                  </a:lnTo>
                  <a:lnTo>
                    <a:pt x="3178" y="813"/>
                  </a:lnTo>
                  <a:lnTo>
                    <a:pt x="3173" y="779"/>
                  </a:lnTo>
                  <a:lnTo>
                    <a:pt x="3157" y="749"/>
                  </a:lnTo>
                  <a:lnTo>
                    <a:pt x="3133" y="725"/>
                  </a:lnTo>
                  <a:lnTo>
                    <a:pt x="3102" y="711"/>
                  </a:lnTo>
                  <a:lnTo>
                    <a:pt x="3068" y="705"/>
                  </a:lnTo>
                  <a:lnTo>
                    <a:pt x="2658" y="705"/>
                  </a:lnTo>
                  <a:lnTo>
                    <a:pt x="2627" y="700"/>
                  </a:lnTo>
                  <a:lnTo>
                    <a:pt x="2602" y="685"/>
                  </a:lnTo>
                  <a:lnTo>
                    <a:pt x="2580" y="666"/>
                  </a:lnTo>
                  <a:lnTo>
                    <a:pt x="2568" y="639"/>
                  </a:lnTo>
                  <a:lnTo>
                    <a:pt x="2562" y="608"/>
                  </a:lnTo>
                  <a:lnTo>
                    <a:pt x="2562" y="507"/>
                  </a:lnTo>
                  <a:lnTo>
                    <a:pt x="2557" y="449"/>
                  </a:lnTo>
                  <a:lnTo>
                    <a:pt x="2543" y="397"/>
                  </a:lnTo>
                  <a:lnTo>
                    <a:pt x="2519" y="348"/>
                  </a:lnTo>
                  <a:lnTo>
                    <a:pt x="2488" y="305"/>
                  </a:lnTo>
                  <a:lnTo>
                    <a:pt x="2450" y="267"/>
                  </a:lnTo>
                  <a:lnTo>
                    <a:pt x="2407" y="236"/>
                  </a:lnTo>
                  <a:lnTo>
                    <a:pt x="2358" y="213"/>
                  </a:lnTo>
                  <a:lnTo>
                    <a:pt x="2304" y="198"/>
                  </a:lnTo>
                  <a:lnTo>
                    <a:pt x="2248" y="193"/>
                  </a:lnTo>
                  <a:close/>
                  <a:moveTo>
                    <a:pt x="2248" y="0"/>
                  </a:moveTo>
                  <a:lnTo>
                    <a:pt x="2319" y="5"/>
                  </a:lnTo>
                  <a:lnTo>
                    <a:pt x="2385" y="20"/>
                  </a:lnTo>
                  <a:lnTo>
                    <a:pt x="2449" y="42"/>
                  </a:lnTo>
                  <a:lnTo>
                    <a:pt x="2508" y="72"/>
                  </a:lnTo>
                  <a:lnTo>
                    <a:pt x="2562" y="110"/>
                  </a:lnTo>
                  <a:lnTo>
                    <a:pt x="2613" y="155"/>
                  </a:lnTo>
                  <a:lnTo>
                    <a:pt x="2654" y="206"/>
                  </a:lnTo>
                  <a:lnTo>
                    <a:pt x="2658" y="206"/>
                  </a:lnTo>
                  <a:lnTo>
                    <a:pt x="3890" y="206"/>
                  </a:lnTo>
                  <a:lnTo>
                    <a:pt x="3971" y="211"/>
                  </a:lnTo>
                  <a:lnTo>
                    <a:pt x="4050" y="227"/>
                  </a:lnTo>
                  <a:lnTo>
                    <a:pt x="4126" y="253"/>
                  </a:lnTo>
                  <a:lnTo>
                    <a:pt x="4197" y="289"/>
                  </a:lnTo>
                  <a:lnTo>
                    <a:pt x="4260" y="332"/>
                  </a:lnTo>
                  <a:lnTo>
                    <a:pt x="4319" y="384"/>
                  </a:lnTo>
                  <a:lnTo>
                    <a:pt x="4370" y="442"/>
                  </a:lnTo>
                  <a:lnTo>
                    <a:pt x="4415" y="507"/>
                  </a:lnTo>
                  <a:lnTo>
                    <a:pt x="4449" y="577"/>
                  </a:lnTo>
                  <a:lnTo>
                    <a:pt x="4477" y="651"/>
                  </a:lnTo>
                  <a:lnTo>
                    <a:pt x="4493" y="730"/>
                  </a:lnTo>
                  <a:lnTo>
                    <a:pt x="4498" y="813"/>
                  </a:lnTo>
                  <a:lnTo>
                    <a:pt x="4498" y="5319"/>
                  </a:lnTo>
                  <a:lnTo>
                    <a:pt x="4493" y="5402"/>
                  </a:lnTo>
                  <a:lnTo>
                    <a:pt x="4477" y="5481"/>
                  </a:lnTo>
                  <a:lnTo>
                    <a:pt x="4449" y="5555"/>
                  </a:lnTo>
                  <a:lnTo>
                    <a:pt x="4415" y="5626"/>
                  </a:lnTo>
                  <a:lnTo>
                    <a:pt x="4370" y="5690"/>
                  </a:lnTo>
                  <a:lnTo>
                    <a:pt x="4319" y="5748"/>
                  </a:lnTo>
                  <a:lnTo>
                    <a:pt x="4260" y="5801"/>
                  </a:lnTo>
                  <a:lnTo>
                    <a:pt x="4197" y="5844"/>
                  </a:lnTo>
                  <a:lnTo>
                    <a:pt x="4126" y="5880"/>
                  </a:lnTo>
                  <a:lnTo>
                    <a:pt x="4050" y="5905"/>
                  </a:lnTo>
                  <a:lnTo>
                    <a:pt x="3971" y="5921"/>
                  </a:lnTo>
                  <a:lnTo>
                    <a:pt x="3890" y="5927"/>
                  </a:lnTo>
                  <a:lnTo>
                    <a:pt x="609" y="5927"/>
                  </a:lnTo>
                  <a:lnTo>
                    <a:pt x="525" y="5921"/>
                  </a:lnTo>
                  <a:lnTo>
                    <a:pt x="446" y="5905"/>
                  </a:lnTo>
                  <a:lnTo>
                    <a:pt x="372" y="5880"/>
                  </a:lnTo>
                  <a:lnTo>
                    <a:pt x="302" y="5844"/>
                  </a:lnTo>
                  <a:lnTo>
                    <a:pt x="237" y="5801"/>
                  </a:lnTo>
                  <a:lnTo>
                    <a:pt x="177" y="5748"/>
                  </a:lnTo>
                  <a:lnTo>
                    <a:pt x="126" y="5690"/>
                  </a:lnTo>
                  <a:lnTo>
                    <a:pt x="83" y="5626"/>
                  </a:lnTo>
                  <a:lnTo>
                    <a:pt x="47" y="5555"/>
                  </a:lnTo>
                  <a:lnTo>
                    <a:pt x="22" y="5481"/>
                  </a:lnTo>
                  <a:lnTo>
                    <a:pt x="5" y="5402"/>
                  </a:lnTo>
                  <a:lnTo>
                    <a:pt x="0" y="5319"/>
                  </a:lnTo>
                  <a:lnTo>
                    <a:pt x="0" y="813"/>
                  </a:lnTo>
                  <a:lnTo>
                    <a:pt x="5" y="730"/>
                  </a:lnTo>
                  <a:lnTo>
                    <a:pt x="22" y="651"/>
                  </a:lnTo>
                  <a:lnTo>
                    <a:pt x="47" y="577"/>
                  </a:lnTo>
                  <a:lnTo>
                    <a:pt x="83" y="507"/>
                  </a:lnTo>
                  <a:lnTo>
                    <a:pt x="126" y="442"/>
                  </a:lnTo>
                  <a:lnTo>
                    <a:pt x="177" y="384"/>
                  </a:lnTo>
                  <a:lnTo>
                    <a:pt x="237" y="332"/>
                  </a:lnTo>
                  <a:lnTo>
                    <a:pt x="302" y="289"/>
                  </a:lnTo>
                  <a:lnTo>
                    <a:pt x="372" y="253"/>
                  </a:lnTo>
                  <a:lnTo>
                    <a:pt x="446" y="227"/>
                  </a:lnTo>
                  <a:lnTo>
                    <a:pt x="525" y="211"/>
                  </a:lnTo>
                  <a:lnTo>
                    <a:pt x="609" y="206"/>
                  </a:lnTo>
                  <a:lnTo>
                    <a:pt x="1838" y="206"/>
                  </a:lnTo>
                  <a:lnTo>
                    <a:pt x="1842" y="206"/>
                  </a:lnTo>
                  <a:lnTo>
                    <a:pt x="1885" y="155"/>
                  </a:lnTo>
                  <a:lnTo>
                    <a:pt x="1934" y="110"/>
                  </a:lnTo>
                  <a:lnTo>
                    <a:pt x="1988" y="72"/>
                  </a:lnTo>
                  <a:lnTo>
                    <a:pt x="2048" y="42"/>
                  </a:lnTo>
                  <a:lnTo>
                    <a:pt x="2111" y="20"/>
                  </a:lnTo>
                  <a:lnTo>
                    <a:pt x="2178" y="5"/>
                  </a:lnTo>
                  <a:lnTo>
                    <a:pt x="224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7"/>
            <p:cNvSpPr>
              <a:spLocks/>
            </p:cNvSpPr>
            <p:nvPr/>
          </p:nvSpPr>
          <p:spPr bwMode="auto">
            <a:xfrm>
              <a:off x="6018213" y="1398588"/>
              <a:ext cx="152400" cy="315913"/>
            </a:xfrm>
            <a:custGeom>
              <a:avLst/>
              <a:gdLst>
                <a:gd name="T0" fmla="*/ 96 w 192"/>
                <a:gd name="T1" fmla="*/ 0 h 397"/>
                <a:gd name="T2" fmla="*/ 127 w 192"/>
                <a:gd name="T3" fmla="*/ 6 h 397"/>
                <a:gd name="T4" fmla="*/ 154 w 192"/>
                <a:gd name="T5" fmla="*/ 20 h 397"/>
                <a:gd name="T6" fmla="*/ 174 w 192"/>
                <a:gd name="T7" fmla="*/ 40 h 397"/>
                <a:gd name="T8" fmla="*/ 188 w 192"/>
                <a:gd name="T9" fmla="*/ 67 h 397"/>
                <a:gd name="T10" fmla="*/ 192 w 192"/>
                <a:gd name="T11" fmla="*/ 98 h 397"/>
                <a:gd name="T12" fmla="*/ 192 w 192"/>
                <a:gd name="T13" fmla="*/ 302 h 397"/>
                <a:gd name="T14" fmla="*/ 188 w 192"/>
                <a:gd name="T15" fmla="*/ 332 h 397"/>
                <a:gd name="T16" fmla="*/ 174 w 192"/>
                <a:gd name="T17" fmla="*/ 359 h 397"/>
                <a:gd name="T18" fmla="*/ 154 w 192"/>
                <a:gd name="T19" fmla="*/ 379 h 397"/>
                <a:gd name="T20" fmla="*/ 127 w 192"/>
                <a:gd name="T21" fmla="*/ 394 h 397"/>
                <a:gd name="T22" fmla="*/ 96 w 192"/>
                <a:gd name="T23" fmla="*/ 397 h 397"/>
                <a:gd name="T24" fmla="*/ 65 w 192"/>
                <a:gd name="T25" fmla="*/ 394 h 397"/>
                <a:gd name="T26" fmla="*/ 40 w 192"/>
                <a:gd name="T27" fmla="*/ 379 h 397"/>
                <a:gd name="T28" fmla="*/ 19 w 192"/>
                <a:gd name="T29" fmla="*/ 359 h 397"/>
                <a:gd name="T30" fmla="*/ 6 w 192"/>
                <a:gd name="T31" fmla="*/ 332 h 397"/>
                <a:gd name="T32" fmla="*/ 0 w 192"/>
                <a:gd name="T33" fmla="*/ 302 h 397"/>
                <a:gd name="T34" fmla="*/ 0 w 192"/>
                <a:gd name="T35" fmla="*/ 98 h 397"/>
                <a:gd name="T36" fmla="*/ 6 w 192"/>
                <a:gd name="T37" fmla="*/ 67 h 397"/>
                <a:gd name="T38" fmla="*/ 19 w 192"/>
                <a:gd name="T39" fmla="*/ 40 h 397"/>
                <a:gd name="T40" fmla="*/ 40 w 192"/>
                <a:gd name="T41" fmla="*/ 20 h 397"/>
                <a:gd name="T42" fmla="*/ 65 w 192"/>
                <a:gd name="T43" fmla="*/ 6 h 397"/>
                <a:gd name="T44" fmla="*/ 96 w 192"/>
                <a:gd name="T45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2" h="397">
                  <a:moveTo>
                    <a:pt x="96" y="0"/>
                  </a:moveTo>
                  <a:lnTo>
                    <a:pt x="127" y="6"/>
                  </a:lnTo>
                  <a:lnTo>
                    <a:pt x="154" y="20"/>
                  </a:lnTo>
                  <a:lnTo>
                    <a:pt x="174" y="40"/>
                  </a:lnTo>
                  <a:lnTo>
                    <a:pt x="188" y="67"/>
                  </a:lnTo>
                  <a:lnTo>
                    <a:pt x="192" y="98"/>
                  </a:lnTo>
                  <a:lnTo>
                    <a:pt x="192" y="302"/>
                  </a:lnTo>
                  <a:lnTo>
                    <a:pt x="188" y="332"/>
                  </a:lnTo>
                  <a:lnTo>
                    <a:pt x="174" y="359"/>
                  </a:lnTo>
                  <a:lnTo>
                    <a:pt x="154" y="379"/>
                  </a:lnTo>
                  <a:lnTo>
                    <a:pt x="127" y="394"/>
                  </a:lnTo>
                  <a:lnTo>
                    <a:pt x="96" y="397"/>
                  </a:lnTo>
                  <a:lnTo>
                    <a:pt x="65" y="394"/>
                  </a:lnTo>
                  <a:lnTo>
                    <a:pt x="40" y="379"/>
                  </a:lnTo>
                  <a:lnTo>
                    <a:pt x="19" y="359"/>
                  </a:lnTo>
                  <a:lnTo>
                    <a:pt x="6" y="332"/>
                  </a:lnTo>
                  <a:lnTo>
                    <a:pt x="0" y="302"/>
                  </a:lnTo>
                  <a:lnTo>
                    <a:pt x="0" y="98"/>
                  </a:lnTo>
                  <a:lnTo>
                    <a:pt x="6" y="67"/>
                  </a:lnTo>
                  <a:lnTo>
                    <a:pt x="19" y="40"/>
                  </a:lnTo>
                  <a:lnTo>
                    <a:pt x="40" y="20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8"/>
            <p:cNvSpPr>
              <a:spLocks/>
            </p:cNvSpPr>
            <p:nvPr/>
          </p:nvSpPr>
          <p:spPr bwMode="auto">
            <a:xfrm>
              <a:off x="5937251" y="2700338"/>
              <a:ext cx="1128713" cy="152400"/>
            </a:xfrm>
            <a:custGeom>
              <a:avLst/>
              <a:gdLst>
                <a:gd name="T0" fmla="*/ 95 w 1423"/>
                <a:gd name="T1" fmla="*/ 0 h 191"/>
                <a:gd name="T2" fmla="*/ 1327 w 1423"/>
                <a:gd name="T3" fmla="*/ 0 h 191"/>
                <a:gd name="T4" fmla="*/ 1356 w 1423"/>
                <a:gd name="T5" fmla="*/ 5 h 191"/>
                <a:gd name="T6" fmla="*/ 1383 w 1423"/>
                <a:gd name="T7" fmla="*/ 18 h 191"/>
                <a:gd name="T8" fmla="*/ 1404 w 1423"/>
                <a:gd name="T9" fmla="*/ 40 h 191"/>
                <a:gd name="T10" fmla="*/ 1417 w 1423"/>
                <a:gd name="T11" fmla="*/ 65 h 191"/>
                <a:gd name="T12" fmla="*/ 1423 w 1423"/>
                <a:gd name="T13" fmla="*/ 96 h 191"/>
                <a:gd name="T14" fmla="*/ 1417 w 1423"/>
                <a:gd name="T15" fmla="*/ 126 h 191"/>
                <a:gd name="T16" fmla="*/ 1404 w 1423"/>
                <a:gd name="T17" fmla="*/ 151 h 191"/>
                <a:gd name="T18" fmla="*/ 1383 w 1423"/>
                <a:gd name="T19" fmla="*/ 173 h 191"/>
                <a:gd name="T20" fmla="*/ 1356 w 1423"/>
                <a:gd name="T21" fmla="*/ 188 h 191"/>
                <a:gd name="T22" fmla="*/ 1327 w 1423"/>
                <a:gd name="T23" fmla="*/ 191 h 191"/>
                <a:gd name="T24" fmla="*/ 95 w 1423"/>
                <a:gd name="T25" fmla="*/ 191 h 191"/>
                <a:gd name="T26" fmla="*/ 66 w 1423"/>
                <a:gd name="T27" fmla="*/ 188 h 191"/>
                <a:gd name="T28" fmla="*/ 39 w 1423"/>
                <a:gd name="T29" fmla="*/ 173 h 191"/>
                <a:gd name="T30" fmla="*/ 18 w 1423"/>
                <a:gd name="T31" fmla="*/ 151 h 191"/>
                <a:gd name="T32" fmla="*/ 5 w 1423"/>
                <a:gd name="T33" fmla="*/ 126 h 191"/>
                <a:gd name="T34" fmla="*/ 0 w 1423"/>
                <a:gd name="T35" fmla="*/ 96 h 191"/>
                <a:gd name="T36" fmla="*/ 5 w 1423"/>
                <a:gd name="T37" fmla="*/ 65 h 191"/>
                <a:gd name="T38" fmla="*/ 18 w 1423"/>
                <a:gd name="T39" fmla="*/ 40 h 191"/>
                <a:gd name="T40" fmla="*/ 39 w 1423"/>
                <a:gd name="T41" fmla="*/ 18 h 191"/>
                <a:gd name="T42" fmla="*/ 66 w 1423"/>
                <a:gd name="T43" fmla="*/ 5 h 191"/>
                <a:gd name="T44" fmla="*/ 95 w 1423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3" h="191">
                  <a:moveTo>
                    <a:pt x="95" y="0"/>
                  </a:moveTo>
                  <a:lnTo>
                    <a:pt x="1327" y="0"/>
                  </a:lnTo>
                  <a:lnTo>
                    <a:pt x="1356" y="5"/>
                  </a:lnTo>
                  <a:lnTo>
                    <a:pt x="1383" y="18"/>
                  </a:lnTo>
                  <a:lnTo>
                    <a:pt x="1404" y="40"/>
                  </a:lnTo>
                  <a:lnTo>
                    <a:pt x="1417" y="65"/>
                  </a:lnTo>
                  <a:lnTo>
                    <a:pt x="1423" y="96"/>
                  </a:lnTo>
                  <a:lnTo>
                    <a:pt x="1417" y="126"/>
                  </a:lnTo>
                  <a:lnTo>
                    <a:pt x="1404" y="151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7" y="191"/>
                  </a:lnTo>
                  <a:lnTo>
                    <a:pt x="95" y="191"/>
                  </a:lnTo>
                  <a:lnTo>
                    <a:pt x="66" y="188"/>
                  </a:lnTo>
                  <a:lnTo>
                    <a:pt x="39" y="173"/>
                  </a:lnTo>
                  <a:lnTo>
                    <a:pt x="18" y="151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40"/>
                  </a:lnTo>
                  <a:lnTo>
                    <a:pt x="39" y="18"/>
                  </a:lnTo>
                  <a:lnTo>
                    <a:pt x="66" y="5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9"/>
            <p:cNvSpPr>
              <a:spLocks/>
            </p:cNvSpPr>
            <p:nvPr/>
          </p:nvSpPr>
          <p:spPr bwMode="auto">
            <a:xfrm>
              <a:off x="5122863" y="2536825"/>
              <a:ext cx="641350" cy="477838"/>
            </a:xfrm>
            <a:custGeom>
              <a:avLst/>
              <a:gdLst>
                <a:gd name="T0" fmla="*/ 711 w 807"/>
                <a:gd name="T1" fmla="*/ 0 h 603"/>
                <a:gd name="T2" fmla="*/ 737 w 807"/>
                <a:gd name="T3" fmla="*/ 4 h 603"/>
                <a:gd name="T4" fmla="*/ 760 w 807"/>
                <a:gd name="T5" fmla="*/ 13 h 603"/>
                <a:gd name="T6" fmla="*/ 780 w 807"/>
                <a:gd name="T7" fmla="*/ 29 h 603"/>
                <a:gd name="T8" fmla="*/ 796 w 807"/>
                <a:gd name="T9" fmla="*/ 49 h 603"/>
                <a:gd name="T10" fmla="*/ 805 w 807"/>
                <a:gd name="T11" fmla="*/ 72 h 603"/>
                <a:gd name="T12" fmla="*/ 807 w 807"/>
                <a:gd name="T13" fmla="*/ 96 h 603"/>
                <a:gd name="T14" fmla="*/ 805 w 807"/>
                <a:gd name="T15" fmla="*/ 121 h 603"/>
                <a:gd name="T16" fmla="*/ 796 w 807"/>
                <a:gd name="T17" fmla="*/ 145 h 603"/>
                <a:gd name="T18" fmla="*/ 780 w 807"/>
                <a:gd name="T19" fmla="*/ 164 h 603"/>
                <a:gd name="T20" fmla="*/ 370 w 807"/>
                <a:gd name="T21" fmla="*/ 574 h 603"/>
                <a:gd name="T22" fmla="*/ 348 w 807"/>
                <a:gd name="T23" fmla="*/ 590 h 603"/>
                <a:gd name="T24" fmla="*/ 327 w 807"/>
                <a:gd name="T25" fmla="*/ 599 h 603"/>
                <a:gd name="T26" fmla="*/ 301 w 807"/>
                <a:gd name="T27" fmla="*/ 603 h 603"/>
                <a:gd name="T28" fmla="*/ 278 w 807"/>
                <a:gd name="T29" fmla="*/ 599 h 603"/>
                <a:gd name="T30" fmla="*/ 254 w 807"/>
                <a:gd name="T31" fmla="*/ 590 h 603"/>
                <a:gd name="T32" fmla="*/ 235 w 807"/>
                <a:gd name="T33" fmla="*/ 574 h 603"/>
                <a:gd name="T34" fmla="*/ 29 w 807"/>
                <a:gd name="T35" fmla="*/ 370 h 603"/>
                <a:gd name="T36" fmla="*/ 13 w 807"/>
                <a:gd name="T37" fmla="*/ 348 h 603"/>
                <a:gd name="T38" fmla="*/ 3 w 807"/>
                <a:gd name="T39" fmla="*/ 327 h 603"/>
                <a:gd name="T40" fmla="*/ 0 w 807"/>
                <a:gd name="T41" fmla="*/ 302 h 603"/>
                <a:gd name="T42" fmla="*/ 3 w 807"/>
                <a:gd name="T43" fmla="*/ 278 h 603"/>
                <a:gd name="T44" fmla="*/ 13 w 807"/>
                <a:gd name="T45" fmla="*/ 255 h 603"/>
                <a:gd name="T46" fmla="*/ 29 w 807"/>
                <a:gd name="T47" fmla="*/ 233 h 603"/>
                <a:gd name="T48" fmla="*/ 49 w 807"/>
                <a:gd name="T49" fmla="*/ 219 h 603"/>
                <a:gd name="T50" fmla="*/ 72 w 807"/>
                <a:gd name="T51" fmla="*/ 210 h 603"/>
                <a:gd name="T52" fmla="*/ 97 w 807"/>
                <a:gd name="T53" fmla="*/ 206 h 603"/>
                <a:gd name="T54" fmla="*/ 121 w 807"/>
                <a:gd name="T55" fmla="*/ 210 h 603"/>
                <a:gd name="T56" fmla="*/ 144 w 807"/>
                <a:gd name="T57" fmla="*/ 219 h 603"/>
                <a:gd name="T58" fmla="*/ 164 w 807"/>
                <a:gd name="T59" fmla="*/ 233 h 603"/>
                <a:gd name="T60" fmla="*/ 301 w 807"/>
                <a:gd name="T61" fmla="*/ 370 h 603"/>
                <a:gd name="T62" fmla="*/ 645 w 807"/>
                <a:gd name="T63" fmla="*/ 29 h 603"/>
                <a:gd name="T64" fmla="*/ 664 w 807"/>
                <a:gd name="T65" fmla="*/ 13 h 603"/>
                <a:gd name="T66" fmla="*/ 688 w 807"/>
                <a:gd name="T67" fmla="*/ 4 h 603"/>
                <a:gd name="T68" fmla="*/ 711 w 807"/>
                <a:gd name="T69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3">
                  <a:moveTo>
                    <a:pt x="711" y="0"/>
                  </a:moveTo>
                  <a:lnTo>
                    <a:pt x="737" y="4"/>
                  </a:lnTo>
                  <a:lnTo>
                    <a:pt x="760" y="13"/>
                  </a:lnTo>
                  <a:lnTo>
                    <a:pt x="780" y="29"/>
                  </a:lnTo>
                  <a:lnTo>
                    <a:pt x="796" y="49"/>
                  </a:lnTo>
                  <a:lnTo>
                    <a:pt x="805" y="72"/>
                  </a:lnTo>
                  <a:lnTo>
                    <a:pt x="807" y="96"/>
                  </a:lnTo>
                  <a:lnTo>
                    <a:pt x="805" y="121"/>
                  </a:lnTo>
                  <a:lnTo>
                    <a:pt x="796" y="145"/>
                  </a:lnTo>
                  <a:lnTo>
                    <a:pt x="780" y="164"/>
                  </a:lnTo>
                  <a:lnTo>
                    <a:pt x="370" y="574"/>
                  </a:lnTo>
                  <a:lnTo>
                    <a:pt x="348" y="590"/>
                  </a:lnTo>
                  <a:lnTo>
                    <a:pt x="327" y="599"/>
                  </a:lnTo>
                  <a:lnTo>
                    <a:pt x="301" y="603"/>
                  </a:lnTo>
                  <a:lnTo>
                    <a:pt x="278" y="599"/>
                  </a:lnTo>
                  <a:lnTo>
                    <a:pt x="254" y="590"/>
                  </a:lnTo>
                  <a:lnTo>
                    <a:pt x="235" y="574"/>
                  </a:lnTo>
                  <a:lnTo>
                    <a:pt x="29" y="370"/>
                  </a:lnTo>
                  <a:lnTo>
                    <a:pt x="13" y="348"/>
                  </a:lnTo>
                  <a:lnTo>
                    <a:pt x="3" y="327"/>
                  </a:lnTo>
                  <a:lnTo>
                    <a:pt x="0" y="302"/>
                  </a:lnTo>
                  <a:lnTo>
                    <a:pt x="3" y="278"/>
                  </a:lnTo>
                  <a:lnTo>
                    <a:pt x="13" y="255"/>
                  </a:lnTo>
                  <a:lnTo>
                    <a:pt x="29" y="233"/>
                  </a:lnTo>
                  <a:lnTo>
                    <a:pt x="49" y="219"/>
                  </a:lnTo>
                  <a:lnTo>
                    <a:pt x="72" y="210"/>
                  </a:lnTo>
                  <a:lnTo>
                    <a:pt x="97" y="206"/>
                  </a:lnTo>
                  <a:lnTo>
                    <a:pt x="121" y="210"/>
                  </a:lnTo>
                  <a:lnTo>
                    <a:pt x="144" y="219"/>
                  </a:lnTo>
                  <a:lnTo>
                    <a:pt x="164" y="233"/>
                  </a:lnTo>
                  <a:lnTo>
                    <a:pt x="301" y="370"/>
                  </a:lnTo>
                  <a:lnTo>
                    <a:pt x="645" y="29"/>
                  </a:lnTo>
                  <a:lnTo>
                    <a:pt x="664" y="13"/>
                  </a:lnTo>
                  <a:lnTo>
                    <a:pt x="688" y="4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5937251" y="3513138"/>
              <a:ext cx="1128713" cy="152400"/>
            </a:xfrm>
            <a:custGeom>
              <a:avLst/>
              <a:gdLst>
                <a:gd name="T0" fmla="*/ 95 w 1423"/>
                <a:gd name="T1" fmla="*/ 0 h 192"/>
                <a:gd name="T2" fmla="*/ 1327 w 1423"/>
                <a:gd name="T3" fmla="*/ 0 h 192"/>
                <a:gd name="T4" fmla="*/ 1356 w 1423"/>
                <a:gd name="T5" fmla="*/ 4 h 192"/>
                <a:gd name="T6" fmla="*/ 1383 w 1423"/>
                <a:gd name="T7" fmla="*/ 18 h 192"/>
                <a:gd name="T8" fmla="*/ 1404 w 1423"/>
                <a:gd name="T9" fmla="*/ 38 h 192"/>
                <a:gd name="T10" fmla="*/ 1417 w 1423"/>
                <a:gd name="T11" fmla="*/ 65 h 192"/>
                <a:gd name="T12" fmla="*/ 1423 w 1423"/>
                <a:gd name="T13" fmla="*/ 96 h 192"/>
                <a:gd name="T14" fmla="*/ 1417 w 1423"/>
                <a:gd name="T15" fmla="*/ 127 h 192"/>
                <a:gd name="T16" fmla="*/ 1404 w 1423"/>
                <a:gd name="T17" fmla="*/ 152 h 192"/>
                <a:gd name="T18" fmla="*/ 1383 w 1423"/>
                <a:gd name="T19" fmla="*/ 174 h 192"/>
                <a:gd name="T20" fmla="*/ 1356 w 1423"/>
                <a:gd name="T21" fmla="*/ 186 h 192"/>
                <a:gd name="T22" fmla="*/ 1327 w 1423"/>
                <a:gd name="T23" fmla="*/ 192 h 192"/>
                <a:gd name="T24" fmla="*/ 95 w 1423"/>
                <a:gd name="T25" fmla="*/ 192 h 192"/>
                <a:gd name="T26" fmla="*/ 66 w 1423"/>
                <a:gd name="T27" fmla="*/ 186 h 192"/>
                <a:gd name="T28" fmla="*/ 39 w 1423"/>
                <a:gd name="T29" fmla="*/ 174 h 192"/>
                <a:gd name="T30" fmla="*/ 18 w 1423"/>
                <a:gd name="T31" fmla="*/ 152 h 192"/>
                <a:gd name="T32" fmla="*/ 5 w 1423"/>
                <a:gd name="T33" fmla="*/ 127 h 192"/>
                <a:gd name="T34" fmla="*/ 0 w 1423"/>
                <a:gd name="T35" fmla="*/ 96 h 192"/>
                <a:gd name="T36" fmla="*/ 5 w 1423"/>
                <a:gd name="T37" fmla="*/ 65 h 192"/>
                <a:gd name="T38" fmla="*/ 18 w 1423"/>
                <a:gd name="T39" fmla="*/ 38 h 192"/>
                <a:gd name="T40" fmla="*/ 39 w 1423"/>
                <a:gd name="T41" fmla="*/ 18 h 192"/>
                <a:gd name="T42" fmla="*/ 66 w 1423"/>
                <a:gd name="T43" fmla="*/ 4 h 192"/>
                <a:gd name="T44" fmla="*/ 95 w 1423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3" h="192">
                  <a:moveTo>
                    <a:pt x="95" y="0"/>
                  </a:moveTo>
                  <a:lnTo>
                    <a:pt x="1327" y="0"/>
                  </a:lnTo>
                  <a:lnTo>
                    <a:pt x="1356" y="4"/>
                  </a:lnTo>
                  <a:lnTo>
                    <a:pt x="1383" y="18"/>
                  </a:lnTo>
                  <a:lnTo>
                    <a:pt x="1404" y="38"/>
                  </a:lnTo>
                  <a:lnTo>
                    <a:pt x="1417" y="65"/>
                  </a:lnTo>
                  <a:lnTo>
                    <a:pt x="1423" y="96"/>
                  </a:lnTo>
                  <a:lnTo>
                    <a:pt x="1417" y="127"/>
                  </a:lnTo>
                  <a:lnTo>
                    <a:pt x="1404" y="152"/>
                  </a:lnTo>
                  <a:lnTo>
                    <a:pt x="1383" y="174"/>
                  </a:lnTo>
                  <a:lnTo>
                    <a:pt x="1356" y="186"/>
                  </a:lnTo>
                  <a:lnTo>
                    <a:pt x="1327" y="192"/>
                  </a:lnTo>
                  <a:lnTo>
                    <a:pt x="95" y="192"/>
                  </a:lnTo>
                  <a:lnTo>
                    <a:pt x="66" y="186"/>
                  </a:lnTo>
                  <a:lnTo>
                    <a:pt x="39" y="174"/>
                  </a:lnTo>
                  <a:lnTo>
                    <a:pt x="18" y="152"/>
                  </a:lnTo>
                  <a:lnTo>
                    <a:pt x="5" y="127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6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1"/>
            <p:cNvSpPr>
              <a:spLocks/>
            </p:cNvSpPr>
            <p:nvPr/>
          </p:nvSpPr>
          <p:spPr bwMode="auto">
            <a:xfrm>
              <a:off x="5122863" y="3349625"/>
              <a:ext cx="641350" cy="479425"/>
            </a:xfrm>
            <a:custGeom>
              <a:avLst/>
              <a:gdLst>
                <a:gd name="T0" fmla="*/ 711 w 807"/>
                <a:gd name="T1" fmla="*/ 0 h 602"/>
                <a:gd name="T2" fmla="*/ 737 w 807"/>
                <a:gd name="T3" fmla="*/ 3 h 602"/>
                <a:gd name="T4" fmla="*/ 760 w 807"/>
                <a:gd name="T5" fmla="*/ 12 h 602"/>
                <a:gd name="T6" fmla="*/ 780 w 807"/>
                <a:gd name="T7" fmla="*/ 29 h 602"/>
                <a:gd name="T8" fmla="*/ 796 w 807"/>
                <a:gd name="T9" fmla="*/ 48 h 602"/>
                <a:gd name="T10" fmla="*/ 805 w 807"/>
                <a:gd name="T11" fmla="*/ 72 h 602"/>
                <a:gd name="T12" fmla="*/ 807 w 807"/>
                <a:gd name="T13" fmla="*/ 95 h 602"/>
                <a:gd name="T14" fmla="*/ 805 w 807"/>
                <a:gd name="T15" fmla="*/ 121 h 602"/>
                <a:gd name="T16" fmla="*/ 796 w 807"/>
                <a:gd name="T17" fmla="*/ 142 h 602"/>
                <a:gd name="T18" fmla="*/ 780 w 807"/>
                <a:gd name="T19" fmla="*/ 164 h 602"/>
                <a:gd name="T20" fmla="*/ 370 w 807"/>
                <a:gd name="T21" fmla="*/ 573 h 602"/>
                <a:gd name="T22" fmla="*/ 348 w 807"/>
                <a:gd name="T23" fmla="*/ 590 h 602"/>
                <a:gd name="T24" fmla="*/ 327 w 807"/>
                <a:gd name="T25" fmla="*/ 599 h 602"/>
                <a:gd name="T26" fmla="*/ 301 w 807"/>
                <a:gd name="T27" fmla="*/ 602 h 602"/>
                <a:gd name="T28" fmla="*/ 278 w 807"/>
                <a:gd name="T29" fmla="*/ 599 h 602"/>
                <a:gd name="T30" fmla="*/ 254 w 807"/>
                <a:gd name="T31" fmla="*/ 590 h 602"/>
                <a:gd name="T32" fmla="*/ 235 w 807"/>
                <a:gd name="T33" fmla="*/ 573 h 602"/>
                <a:gd name="T34" fmla="*/ 29 w 807"/>
                <a:gd name="T35" fmla="*/ 368 h 602"/>
                <a:gd name="T36" fmla="*/ 13 w 807"/>
                <a:gd name="T37" fmla="*/ 348 h 602"/>
                <a:gd name="T38" fmla="*/ 3 w 807"/>
                <a:gd name="T39" fmla="*/ 324 h 602"/>
                <a:gd name="T40" fmla="*/ 0 w 807"/>
                <a:gd name="T41" fmla="*/ 301 h 602"/>
                <a:gd name="T42" fmla="*/ 3 w 807"/>
                <a:gd name="T43" fmla="*/ 276 h 602"/>
                <a:gd name="T44" fmla="*/ 13 w 807"/>
                <a:gd name="T45" fmla="*/ 252 h 602"/>
                <a:gd name="T46" fmla="*/ 29 w 807"/>
                <a:gd name="T47" fmla="*/ 232 h 602"/>
                <a:gd name="T48" fmla="*/ 49 w 807"/>
                <a:gd name="T49" fmla="*/ 216 h 602"/>
                <a:gd name="T50" fmla="*/ 72 w 807"/>
                <a:gd name="T51" fmla="*/ 207 h 602"/>
                <a:gd name="T52" fmla="*/ 97 w 807"/>
                <a:gd name="T53" fmla="*/ 205 h 602"/>
                <a:gd name="T54" fmla="*/ 121 w 807"/>
                <a:gd name="T55" fmla="*/ 207 h 602"/>
                <a:gd name="T56" fmla="*/ 144 w 807"/>
                <a:gd name="T57" fmla="*/ 216 h 602"/>
                <a:gd name="T58" fmla="*/ 164 w 807"/>
                <a:gd name="T59" fmla="*/ 232 h 602"/>
                <a:gd name="T60" fmla="*/ 301 w 807"/>
                <a:gd name="T61" fmla="*/ 370 h 602"/>
                <a:gd name="T62" fmla="*/ 645 w 807"/>
                <a:gd name="T63" fmla="*/ 29 h 602"/>
                <a:gd name="T64" fmla="*/ 664 w 807"/>
                <a:gd name="T65" fmla="*/ 12 h 602"/>
                <a:gd name="T66" fmla="*/ 688 w 807"/>
                <a:gd name="T67" fmla="*/ 3 h 602"/>
                <a:gd name="T68" fmla="*/ 711 w 807"/>
                <a:gd name="T6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2">
                  <a:moveTo>
                    <a:pt x="711" y="0"/>
                  </a:moveTo>
                  <a:lnTo>
                    <a:pt x="737" y="3"/>
                  </a:lnTo>
                  <a:lnTo>
                    <a:pt x="760" y="12"/>
                  </a:lnTo>
                  <a:lnTo>
                    <a:pt x="780" y="29"/>
                  </a:lnTo>
                  <a:lnTo>
                    <a:pt x="796" y="48"/>
                  </a:lnTo>
                  <a:lnTo>
                    <a:pt x="805" y="72"/>
                  </a:lnTo>
                  <a:lnTo>
                    <a:pt x="807" y="95"/>
                  </a:lnTo>
                  <a:lnTo>
                    <a:pt x="805" y="121"/>
                  </a:lnTo>
                  <a:lnTo>
                    <a:pt x="796" y="142"/>
                  </a:lnTo>
                  <a:lnTo>
                    <a:pt x="780" y="164"/>
                  </a:lnTo>
                  <a:lnTo>
                    <a:pt x="370" y="573"/>
                  </a:lnTo>
                  <a:lnTo>
                    <a:pt x="348" y="590"/>
                  </a:lnTo>
                  <a:lnTo>
                    <a:pt x="327" y="599"/>
                  </a:lnTo>
                  <a:lnTo>
                    <a:pt x="301" y="602"/>
                  </a:lnTo>
                  <a:lnTo>
                    <a:pt x="278" y="599"/>
                  </a:lnTo>
                  <a:lnTo>
                    <a:pt x="254" y="590"/>
                  </a:lnTo>
                  <a:lnTo>
                    <a:pt x="235" y="573"/>
                  </a:lnTo>
                  <a:lnTo>
                    <a:pt x="29" y="368"/>
                  </a:lnTo>
                  <a:lnTo>
                    <a:pt x="13" y="348"/>
                  </a:lnTo>
                  <a:lnTo>
                    <a:pt x="3" y="324"/>
                  </a:lnTo>
                  <a:lnTo>
                    <a:pt x="0" y="301"/>
                  </a:lnTo>
                  <a:lnTo>
                    <a:pt x="3" y="276"/>
                  </a:lnTo>
                  <a:lnTo>
                    <a:pt x="13" y="252"/>
                  </a:lnTo>
                  <a:lnTo>
                    <a:pt x="29" y="232"/>
                  </a:lnTo>
                  <a:lnTo>
                    <a:pt x="49" y="216"/>
                  </a:lnTo>
                  <a:lnTo>
                    <a:pt x="72" y="207"/>
                  </a:lnTo>
                  <a:lnTo>
                    <a:pt x="97" y="205"/>
                  </a:lnTo>
                  <a:lnTo>
                    <a:pt x="121" y="207"/>
                  </a:lnTo>
                  <a:lnTo>
                    <a:pt x="144" y="216"/>
                  </a:lnTo>
                  <a:lnTo>
                    <a:pt x="164" y="232"/>
                  </a:lnTo>
                  <a:lnTo>
                    <a:pt x="301" y="370"/>
                  </a:lnTo>
                  <a:lnTo>
                    <a:pt x="645" y="29"/>
                  </a:lnTo>
                  <a:lnTo>
                    <a:pt x="664" y="12"/>
                  </a:lnTo>
                  <a:lnTo>
                    <a:pt x="688" y="3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2"/>
            <p:cNvSpPr>
              <a:spLocks/>
            </p:cNvSpPr>
            <p:nvPr/>
          </p:nvSpPr>
          <p:spPr bwMode="auto">
            <a:xfrm>
              <a:off x="5937251" y="4325938"/>
              <a:ext cx="1128713" cy="152400"/>
            </a:xfrm>
            <a:custGeom>
              <a:avLst/>
              <a:gdLst>
                <a:gd name="T0" fmla="*/ 95 w 1423"/>
                <a:gd name="T1" fmla="*/ 0 h 193"/>
                <a:gd name="T2" fmla="*/ 1327 w 1423"/>
                <a:gd name="T3" fmla="*/ 0 h 193"/>
                <a:gd name="T4" fmla="*/ 1356 w 1423"/>
                <a:gd name="T5" fmla="*/ 5 h 193"/>
                <a:gd name="T6" fmla="*/ 1383 w 1423"/>
                <a:gd name="T7" fmla="*/ 20 h 193"/>
                <a:gd name="T8" fmla="*/ 1404 w 1423"/>
                <a:gd name="T9" fmla="*/ 40 h 193"/>
                <a:gd name="T10" fmla="*/ 1417 w 1423"/>
                <a:gd name="T11" fmla="*/ 67 h 193"/>
                <a:gd name="T12" fmla="*/ 1423 w 1423"/>
                <a:gd name="T13" fmla="*/ 97 h 193"/>
                <a:gd name="T14" fmla="*/ 1417 w 1423"/>
                <a:gd name="T15" fmla="*/ 126 h 193"/>
                <a:gd name="T16" fmla="*/ 1404 w 1423"/>
                <a:gd name="T17" fmla="*/ 153 h 193"/>
                <a:gd name="T18" fmla="*/ 1383 w 1423"/>
                <a:gd name="T19" fmla="*/ 173 h 193"/>
                <a:gd name="T20" fmla="*/ 1356 w 1423"/>
                <a:gd name="T21" fmla="*/ 188 h 193"/>
                <a:gd name="T22" fmla="*/ 1327 w 1423"/>
                <a:gd name="T23" fmla="*/ 193 h 193"/>
                <a:gd name="T24" fmla="*/ 95 w 1423"/>
                <a:gd name="T25" fmla="*/ 193 h 193"/>
                <a:gd name="T26" fmla="*/ 66 w 1423"/>
                <a:gd name="T27" fmla="*/ 188 h 193"/>
                <a:gd name="T28" fmla="*/ 39 w 1423"/>
                <a:gd name="T29" fmla="*/ 173 h 193"/>
                <a:gd name="T30" fmla="*/ 18 w 1423"/>
                <a:gd name="T31" fmla="*/ 153 h 193"/>
                <a:gd name="T32" fmla="*/ 5 w 1423"/>
                <a:gd name="T33" fmla="*/ 126 h 193"/>
                <a:gd name="T34" fmla="*/ 0 w 1423"/>
                <a:gd name="T35" fmla="*/ 97 h 193"/>
                <a:gd name="T36" fmla="*/ 5 w 1423"/>
                <a:gd name="T37" fmla="*/ 67 h 193"/>
                <a:gd name="T38" fmla="*/ 18 w 1423"/>
                <a:gd name="T39" fmla="*/ 40 h 193"/>
                <a:gd name="T40" fmla="*/ 39 w 1423"/>
                <a:gd name="T41" fmla="*/ 20 h 193"/>
                <a:gd name="T42" fmla="*/ 66 w 1423"/>
                <a:gd name="T43" fmla="*/ 5 h 193"/>
                <a:gd name="T44" fmla="*/ 95 w 1423"/>
                <a:gd name="T4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3" h="193">
                  <a:moveTo>
                    <a:pt x="95" y="0"/>
                  </a:moveTo>
                  <a:lnTo>
                    <a:pt x="1327" y="0"/>
                  </a:lnTo>
                  <a:lnTo>
                    <a:pt x="1356" y="5"/>
                  </a:lnTo>
                  <a:lnTo>
                    <a:pt x="1383" y="20"/>
                  </a:lnTo>
                  <a:lnTo>
                    <a:pt x="1404" y="40"/>
                  </a:lnTo>
                  <a:lnTo>
                    <a:pt x="1417" y="67"/>
                  </a:lnTo>
                  <a:lnTo>
                    <a:pt x="1423" y="97"/>
                  </a:lnTo>
                  <a:lnTo>
                    <a:pt x="1417" y="126"/>
                  </a:lnTo>
                  <a:lnTo>
                    <a:pt x="1404" y="153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7" y="193"/>
                  </a:lnTo>
                  <a:lnTo>
                    <a:pt x="95" y="193"/>
                  </a:lnTo>
                  <a:lnTo>
                    <a:pt x="66" y="188"/>
                  </a:lnTo>
                  <a:lnTo>
                    <a:pt x="39" y="173"/>
                  </a:lnTo>
                  <a:lnTo>
                    <a:pt x="18" y="153"/>
                  </a:lnTo>
                  <a:lnTo>
                    <a:pt x="5" y="126"/>
                  </a:lnTo>
                  <a:lnTo>
                    <a:pt x="0" y="97"/>
                  </a:lnTo>
                  <a:lnTo>
                    <a:pt x="5" y="67"/>
                  </a:lnTo>
                  <a:lnTo>
                    <a:pt x="18" y="40"/>
                  </a:lnTo>
                  <a:lnTo>
                    <a:pt x="39" y="20"/>
                  </a:lnTo>
                  <a:lnTo>
                    <a:pt x="66" y="5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3"/>
            <p:cNvSpPr>
              <a:spLocks/>
            </p:cNvSpPr>
            <p:nvPr/>
          </p:nvSpPr>
          <p:spPr bwMode="auto">
            <a:xfrm>
              <a:off x="5122863" y="4164013"/>
              <a:ext cx="641350" cy="476250"/>
            </a:xfrm>
            <a:custGeom>
              <a:avLst/>
              <a:gdLst>
                <a:gd name="T0" fmla="*/ 711 w 807"/>
                <a:gd name="T1" fmla="*/ 0 h 601"/>
                <a:gd name="T2" fmla="*/ 737 w 807"/>
                <a:gd name="T3" fmla="*/ 2 h 601"/>
                <a:gd name="T4" fmla="*/ 760 w 807"/>
                <a:gd name="T5" fmla="*/ 13 h 601"/>
                <a:gd name="T6" fmla="*/ 780 w 807"/>
                <a:gd name="T7" fmla="*/ 27 h 601"/>
                <a:gd name="T8" fmla="*/ 796 w 807"/>
                <a:gd name="T9" fmla="*/ 49 h 601"/>
                <a:gd name="T10" fmla="*/ 805 w 807"/>
                <a:gd name="T11" fmla="*/ 71 h 601"/>
                <a:gd name="T12" fmla="*/ 807 w 807"/>
                <a:gd name="T13" fmla="*/ 96 h 601"/>
                <a:gd name="T14" fmla="*/ 805 w 807"/>
                <a:gd name="T15" fmla="*/ 119 h 601"/>
                <a:gd name="T16" fmla="*/ 796 w 807"/>
                <a:gd name="T17" fmla="*/ 143 h 601"/>
                <a:gd name="T18" fmla="*/ 780 w 807"/>
                <a:gd name="T19" fmla="*/ 164 h 601"/>
                <a:gd name="T20" fmla="*/ 370 w 807"/>
                <a:gd name="T21" fmla="*/ 574 h 601"/>
                <a:gd name="T22" fmla="*/ 348 w 807"/>
                <a:gd name="T23" fmla="*/ 588 h 601"/>
                <a:gd name="T24" fmla="*/ 327 w 807"/>
                <a:gd name="T25" fmla="*/ 599 h 601"/>
                <a:gd name="T26" fmla="*/ 301 w 807"/>
                <a:gd name="T27" fmla="*/ 601 h 601"/>
                <a:gd name="T28" fmla="*/ 278 w 807"/>
                <a:gd name="T29" fmla="*/ 599 h 601"/>
                <a:gd name="T30" fmla="*/ 254 w 807"/>
                <a:gd name="T31" fmla="*/ 588 h 601"/>
                <a:gd name="T32" fmla="*/ 235 w 807"/>
                <a:gd name="T33" fmla="*/ 574 h 601"/>
                <a:gd name="T34" fmla="*/ 29 w 807"/>
                <a:gd name="T35" fmla="*/ 368 h 601"/>
                <a:gd name="T36" fmla="*/ 13 w 807"/>
                <a:gd name="T37" fmla="*/ 348 h 601"/>
                <a:gd name="T38" fmla="*/ 3 w 807"/>
                <a:gd name="T39" fmla="*/ 325 h 601"/>
                <a:gd name="T40" fmla="*/ 0 w 807"/>
                <a:gd name="T41" fmla="*/ 301 h 601"/>
                <a:gd name="T42" fmla="*/ 3 w 807"/>
                <a:gd name="T43" fmla="*/ 276 h 601"/>
                <a:gd name="T44" fmla="*/ 13 w 807"/>
                <a:gd name="T45" fmla="*/ 253 h 601"/>
                <a:gd name="T46" fmla="*/ 29 w 807"/>
                <a:gd name="T47" fmla="*/ 233 h 601"/>
                <a:gd name="T48" fmla="*/ 49 w 807"/>
                <a:gd name="T49" fmla="*/ 217 h 601"/>
                <a:gd name="T50" fmla="*/ 72 w 807"/>
                <a:gd name="T51" fmla="*/ 208 h 601"/>
                <a:gd name="T52" fmla="*/ 97 w 807"/>
                <a:gd name="T53" fmla="*/ 204 h 601"/>
                <a:gd name="T54" fmla="*/ 121 w 807"/>
                <a:gd name="T55" fmla="*/ 208 h 601"/>
                <a:gd name="T56" fmla="*/ 144 w 807"/>
                <a:gd name="T57" fmla="*/ 217 h 601"/>
                <a:gd name="T58" fmla="*/ 164 w 807"/>
                <a:gd name="T59" fmla="*/ 233 h 601"/>
                <a:gd name="T60" fmla="*/ 301 w 807"/>
                <a:gd name="T61" fmla="*/ 370 h 601"/>
                <a:gd name="T62" fmla="*/ 645 w 807"/>
                <a:gd name="T63" fmla="*/ 27 h 601"/>
                <a:gd name="T64" fmla="*/ 664 w 807"/>
                <a:gd name="T65" fmla="*/ 13 h 601"/>
                <a:gd name="T66" fmla="*/ 688 w 807"/>
                <a:gd name="T67" fmla="*/ 2 h 601"/>
                <a:gd name="T68" fmla="*/ 711 w 807"/>
                <a:gd name="T6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1">
                  <a:moveTo>
                    <a:pt x="711" y="0"/>
                  </a:moveTo>
                  <a:lnTo>
                    <a:pt x="737" y="2"/>
                  </a:lnTo>
                  <a:lnTo>
                    <a:pt x="760" y="13"/>
                  </a:lnTo>
                  <a:lnTo>
                    <a:pt x="780" y="27"/>
                  </a:lnTo>
                  <a:lnTo>
                    <a:pt x="796" y="49"/>
                  </a:lnTo>
                  <a:lnTo>
                    <a:pt x="805" y="71"/>
                  </a:lnTo>
                  <a:lnTo>
                    <a:pt x="807" y="96"/>
                  </a:lnTo>
                  <a:lnTo>
                    <a:pt x="805" y="119"/>
                  </a:lnTo>
                  <a:lnTo>
                    <a:pt x="796" y="143"/>
                  </a:lnTo>
                  <a:lnTo>
                    <a:pt x="780" y="164"/>
                  </a:lnTo>
                  <a:lnTo>
                    <a:pt x="370" y="574"/>
                  </a:lnTo>
                  <a:lnTo>
                    <a:pt x="348" y="588"/>
                  </a:lnTo>
                  <a:lnTo>
                    <a:pt x="327" y="599"/>
                  </a:lnTo>
                  <a:lnTo>
                    <a:pt x="301" y="601"/>
                  </a:lnTo>
                  <a:lnTo>
                    <a:pt x="278" y="599"/>
                  </a:lnTo>
                  <a:lnTo>
                    <a:pt x="254" y="588"/>
                  </a:lnTo>
                  <a:lnTo>
                    <a:pt x="235" y="574"/>
                  </a:lnTo>
                  <a:lnTo>
                    <a:pt x="29" y="368"/>
                  </a:lnTo>
                  <a:lnTo>
                    <a:pt x="13" y="348"/>
                  </a:lnTo>
                  <a:lnTo>
                    <a:pt x="3" y="325"/>
                  </a:lnTo>
                  <a:lnTo>
                    <a:pt x="0" y="301"/>
                  </a:lnTo>
                  <a:lnTo>
                    <a:pt x="3" y="276"/>
                  </a:lnTo>
                  <a:lnTo>
                    <a:pt x="13" y="253"/>
                  </a:lnTo>
                  <a:lnTo>
                    <a:pt x="29" y="233"/>
                  </a:lnTo>
                  <a:lnTo>
                    <a:pt x="49" y="217"/>
                  </a:lnTo>
                  <a:lnTo>
                    <a:pt x="72" y="208"/>
                  </a:lnTo>
                  <a:lnTo>
                    <a:pt x="97" y="204"/>
                  </a:lnTo>
                  <a:lnTo>
                    <a:pt x="121" y="208"/>
                  </a:lnTo>
                  <a:lnTo>
                    <a:pt x="144" y="217"/>
                  </a:lnTo>
                  <a:lnTo>
                    <a:pt x="164" y="233"/>
                  </a:lnTo>
                  <a:lnTo>
                    <a:pt x="301" y="370"/>
                  </a:lnTo>
                  <a:lnTo>
                    <a:pt x="645" y="27"/>
                  </a:lnTo>
                  <a:lnTo>
                    <a:pt x="664" y="13"/>
                  </a:lnTo>
                  <a:lnTo>
                    <a:pt x="688" y="2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146508" y="3118965"/>
            <a:ext cx="579063" cy="671269"/>
            <a:chOff x="4062413" y="1074738"/>
            <a:chExt cx="4057650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4062413" y="1074738"/>
              <a:ext cx="4057650" cy="4703763"/>
            </a:xfrm>
            <a:custGeom>
              <a:avLst/>
              <a:gdLst>
                <a:gd name="T0" fmla="*/ 2170 w 5111"/>
                <a:gd name="T1" fmla="*/ 4313 h 5927"/>
                <a:gd name="T2" fmla="*/ 4739 w 5111"/>
                <a:gd name="T3" fmla="*/ 5736 h 5927"/>
                <a:gd name="T4" fmla="*/ 2932 w 5111"/>
                <a:gd name="T5" fmla="*/ 4305 h 5927"/>
                <a:gd name="T6" fmla="*/ 2786 w 5111"/>
                <a:gd name="T7" fmla="*/ 4365 h 5927"/>
                <a:gd name="T8" fmla="*/ 2632 w 5111"/>
                <a:gd name="T9" fmla="*/ 4395 h 5927"/>
                <a:gd name="T10" fmla="*/ 2477 w 5111"/>
                <a:gd name="T11" fmla="*/ 4395 h 5927"/>
                <a:gd name="T12" fmla="*/ 2325 w 5111"/>
                <a:gd name="T13" fmla="*/ 4365 h 5927"/>
                <a:gd name="T14" fmla="*/ 2179 w 5111"/>
                <a:gd name="T15" fmla="*/ 4305 h 5927"/>
                <a:gd name="T16" fmla="*/ 2170 w 5111"/>
                <a:gd name="T17" fmla="*/ 4073 h 5927"/>
                <a:gd name="T18" fmla="*/ 2302 w 5111"/>
                <a:gd name="T19" fmla="*/ 4152 h 5927"/>
                <a:gd name="T20" fmla="*/ 2445 w 5111"/>
                <a:gd name="T21" fmla="*/ 4197 h 5927"/>
                <a:gd name="T22" fmla="*/ 2593 w 5111"/>
                <a:gd name="T23" fmla="*/ 4206 h 5927"/>
                <a:gd name="T24" fmla="*/ 2739 w 5111"/>
                <a:gd name="T25" fmla="*/ 4179 h 5927"/>
                <a:gd name="T26" fmla="*/ 2878 w 5111"/>
                <a:gd name="T27" fmla="*/ 4116 h 5927"/>
                <a:gd name="T28" fmla="*/ 3315 w 5111"/>
                <a:gd name="T29" fmla="*/ 3777 h 5927"/>
                <a:gd name="T30" fmla="*/ 4920 w 5111"/>
                <a:gd name="T31" fmla="*/ 2752 h 5927"/>
                <a:gd name="T32" fmla="*/ 4920 w 5111"/>
                <a:gd name="T33" fmla="*/ 5633 h 5927"/>
                <a:gd name="T34" fmla="*/ 4920 w 5111"/>
                <a:gd name="T35" fmla="*/ 2752 h 5927"/>
                <a:gd name="T36" fmla="*/ 191 w 5111"/>
                <a:gd name="T37" fmla="*/ 5626 h 5927"/>
                <a:gd name="T38" fmla="*/ 2013 w 5111"/>
                <a:gd name="T39" fmla="*/ 4193 h 5927"/>
                <a:gd name="T40" fmla="*/ 4599 w 5111"/>
                <a:gd name="T41" fmla="*/ 2347 h 5927"/>
                <a:gd name="T42" fmla="*/ 4860 w 5111"/>
                <a:gd name="T43" fmla="*/ 2554 h 5927"/>
                <a:gd name="T44" fmla="*/ 513 w 5111"/>
                <a:gd name="T45" fmla="*/ 2347 h 5927"/>
                <a:gd name="T46" fmla="*/ 513 w 5111"/>
                <a:gd name="T47" fmla="*/ 2761 h 5927"/>
                <a:gd name="T48" fmla="*/ 710 w 5111"/>
                <a:gd name="T49" fmla="*/ 193 h 5927"/>
                <a:gd name="T50" fmla="*/ 704 w 5111"/>
                <a:gd name="T51" fmla="*/ 197 h 5927"/>
                <a:gd name="T52" fmla="*/ 704 w 5111"/>
                <a:gd name="T53" fmla="*/ 2913 h 5927"/>
                <a:gd name="T54" fmla="*/ 3559 w 5111"/>
                <a:gd name="T55" fmla="*/ 3584 h 5927"/>
                <a:gd name="T56" fmla="*/ 4407 w 5111"/>
                <a:gd name="T57" fmla="*/ 198 h 5927"/>
                <a:gd name="T58" fmla="*/ 4404 w 5111"/>
                <a:gd name="T59" fmla="*/ 193 h 5927"/>
                <a:gd name="T60" fmla="*/ 710 w 5111"/>
                <a:gd name="T61" fmla="*/ 193 h 5927"/>
                <a:gd name="T62" fmla="*/ 4400 w 5111"/>
                <a:gd name="T63" fmla="*/ 0 h 5927"/>
                <a:gd name="T64" fmla="*/ 4488 w 5111"/>
                <a:gd name="T65" fmla="*/ 22 h 5927"/>
                <a:gd name="T66" fmla="*/ 4555 w 5111"/>
                <a:gd name="T67" fmla="*/ 76 h 5927"/>
                <a:gd name="T68" fmla="*/ 4593 w 5111"/>
                <a:gd name="T69" fmla="*/ 153 h 5927"/>
                <a:gd name="T70" fmla="*/ 4599 w 5111"/>
                <a:gd name="T71" fmla="*/ 2103 h 5927"/>
                <a:gd name="T72" fmla="*/ 5095 w 5111"/>
                <a:gd name="T73" fmla="*/ 2500 h 5927"/>
                <a:gd name="T74" fmla="*/ 5111 w 5111"/>
                <a:gd name="T75" fmla="*/ 2554 h 5927"/>
                <a:gd name="T76" fmla="*/ 5108 w 5111"/>
                <a:gd name="T77" fmla="*/ 5680 h 5927"/>
                <a:gd name="T78" fmla="*/ 5070 w 5111"/>
                <a:gd name="T79" fmla="*/ 5777 h 5927"/>
                <a:gd name="T80" fmla="*/ 5005 w 5111"/>
                <a:gd name="T81" fmla="*/ 5856 h 5927"/>
                <a:gd name="T82" fmla="*/ 4916 w 5111"/>
                <a:gd name="T83" fmla="*/ 5909 h 5927"/>
                <a:gd name="T84" fmla="*/ 4810 w 5111"/>
                <a:gd name="T85" fmla="*/ 5927 h 5927"/>
                <a:gd name="T86" fmla="*/ 246 w 5111"/>
                <a:gd name="T87" fmla="*/ 5921 h 5927"/>
                <a:gd name="T88" fmla="*/ 148 w 5111"/>
                <a:gd name="T89" fmla="*/ 5885 h 5927"/>
                <a:gd name="T90" fmla="*/ 70 w 5111"/>
                <a:gd name="T91" fmla="*/ 5820 h 5927"/>
                <a:gd name="T92" fmla="*/ 18 w 5111"/>
                <a:gd name="T93" fmla="*/ 5730 h 5927"/>
                <a:gd name="T94" fmla="*/ 0 w 5111"/>
                <a:gd name="T95" fmla="*/ 5626 h 5927"/>
                <a:gd name="T96" fmla="*/ 4 w 5111"/>
                <a:gd name="T97" fmla="*/ 2525 h 5927"/>
                <a:gd name="T98" fmla="*/ 36 w 5111"/>
                <a:gd name="T99" fmla="*/ 2478 h 5927"/>
                <a:gd name="T100" fmla="*/ 513 w 5111"/>
                <a:gd name="T101" fmla="*/ 198 h 5927"/>
                <a:gd name="T102" fmla="*/ 533 w 5111"/>
                <a:gd name="T103" fmla="*/ 112 h 5927"/>
                <a:gd name="T104" fmla="*/ 587 w 5111"/>
                <a:gd name="T105" fmla="*/ 45 h 5927"/>
                <a:gd name="T106" fmla="*/ 664 w 5111"/>
                <a:gd name="T107" fmla="*/ 5 h 5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11" h="5927">
                  <a:moveTo>
                    <a:pt x="2179" y="4305"/>
                  </a:moveTo>
                  <a:lnTo>
                    <a:pt x="2170" y="4313"/>
                  </a:lnTo>
                  <a:lnTo>
                    <a:pt x="372" y="5736"/>
                  </a:lnTo>
                  <a:lnTo>
                    <a:pt x="4739" y="5736"/>
                  </a:lnTo>
                  <a:lnTo>
                    <a:pt x="2941" y="4313"/>
                  </a:lnTo>
                  <a:lnTo>
                    <a:pt x="2932" y="4305"/>
                  </a:lnTo>
                  <a:lnTo>
                    <a:pt x="2860" y="4340"/>
                  </a:lnTo>
                  <a:lnTo>
                    <a:pt x="2786" y="4365"/>
                  </a:lnTo>
                  <a:lnTo>
                    <a:pt x="2710" y="4385"/>
                  </a:lnTo>
                  <a:lnTo>
                    <a:pt x="2632" y="4395"/>
                  </a:lnTo>
                  <a:lnTo>
                    <a:pt x="2555" y="4399"/>
                  </a:lnTo>
                  <a:lnTo>
                    <a:pt x="2477" y="4395"/>
                  </a:lnTo>
                  <a:lnTo>
                    <a:pt x="2401" y="4385"/>
                  </a:lnTo>
                  <a:lnTo>
                    <a:pt x="2325" y="4365"/>
                  </a:lnTo>
                  <a:lnTo>
                    <a:pt x="2251" y="4340"/>
                  </a:lnTo>
                  <a:lnTo>
                    <a:pt x="2179" y="4305"/>
                  </a:lnTo>
                  <a:close/>
                  <a:moveTo>
                    <a:pt x="1796" y="3777"/>
                  </a:moveTo>
                  <a:lnTo>
                    <a:pt x="2170" y="4073"/>
                  </a:lnTo>
                  <a:lnTo>
                    <a:pt x="2233" y="4116"/>
                  </a:lnTo>
                  <a:lnTo>
                    <a:pt x="2302" y="4152"/>
                  </a:lnTo>
                  <a:lnTo>
                    <a:pt x="2372" y="4179"/>
                  </a:lnTo>
                  <a:lnTo>
                    <a:pt x="2445" y="4197"/>
                  </a:lnTo>
                  <a:lnTo>
                    <a:pt x="2519" y="4206"/>
                  </a:lnTo>
                  <a:lnTo>
                    <a:pt x="2593" y="4206"/>
                  </a:lnTo>
                  <a:lnTo>
                    <a:pt x="2667" y="4197"/>
                  </a:lnTo>
                  <a:lnTo>
                    <a:pt x="2739" y="4179"/>
                  </a:lnTo>
                  <a:lnTo>
                    <a:pt x="2809" y="4152"/>
                  </a:lnTo>
                  <a:lnTo>
                    <a:pt x="2878" y="4116"/>
                  </a:lnTo>
                  <a:lnTo>
                    <a:pt x="2941" y="4073"/>
                  </a:lnTo>
                  <a:lnTo>
                    <a:pt x="3315" y="3777"/>
                  </a:lnTo>
                  <a:lnTo>
                    <a:pt x="1796" y="3777"/>
                  </a:lnTo>
                  <a:close/>
                  <a:moveTo>
                    <a:pt x="4920" y="2752"/>
                  </a:moveTo>
                  <a:lnTo>
                    <a:pt x="3098" y="4193"/>
                  </a:lnTo>
                  <a:lnTo>
                    <a:pt x="4920" y="5633"/>
                  </a:lnTo>
                  <a:lnTo>
                    <a:pt x="4920" y="5626"/>
                  </a:lnTo>
                  <a:lnTo>
                    <a:pt x="4920" y="2752"/>
                  </a:lnTo>
                  <a:close/>
                  <a:moveTo>
                    <a:pt x="191" y="2752"/>
                  </a:moveTo>
                  <a:lnTo>
                    <a:pt x="191" y="5626"/>
                  </a:lnTo>
                  <a:lnTo>
                    <a:pt x="191" y="5633"/>
                  </a:lnTo>
                  <a:lnTo>
                    <a:pt x="2013" y="4193"/>
                  </a:lnTo>
                  <a:lnTo>
                    <a:pt x="191" y="2752"/>
                  </a:lnTo>
                  <a:close/>
                  <a:moveTo>
                    <a:pt x="4599" y="2347"/>
                  </a:moveTo>
                  <a:lnTo>
                    <a:pt x="4599" y="2761"/>
                  </a:lnTo>
                  <a:lnTo>
                    <a:pt x="4860" y="2554"/>
                  </a:lnTo>
                  <a:lnTo>
                    <a:pt x="4599" y="2347"/>
                  </a:lnTo>
                  <a:close/>
                  <a:moveTo>
                    <a:pt x="513" y="2347"/>
                  </a:moveTo>
                  <a:lnTo>
                    <a:pt x="251" y="2554"/>
                  </a:lnTo>
                  <a:lnTo>
                    <a:pt x="513" y="2761"/>
                  </a:lnTo>
                  <a:lnTo>
                    <a:pt x="513" y="2347"/>
                  </a:lnTo>
                  <a:close/>
                  <a:moveTo>
                    <a:pt x="710" y="193"/>
                  </a:moveTo>
                  <a:lnTo>
                    <a:pt x="708" y="193"/>
                  </a:lnTo>
                  <a:lnTo>
                    <a:pt x="704" y="197"/>
                  </a:lnTo>
                  <a:lnTo>
                    <a:pt x="704" y="198"/>
                  </a:lnTo>
                  <a:lnTo>
                    <a:pt x="704" y="2913"/>
                  </a:lnTo>
                  <a:lnTo>
                    <a:pt x="1553" y="3584"/>
                  </a:lnTo>
                  <a:lnTo>
                    <a:pt x="3559" y="3584"/>
                  </a:lnTo>
                  <a:lnTo>
                    <a:pt x="4407" y="2913"/>
                  </a:lnTo>
                  <a:lnTo>
                    <a:pt x="4407" y="198"/>
                  </a:lnTo>
                  <a:lnTo>
                    <a:pt x="4405" y="197"/>
                  </a:lnTo>
                  <a:lnTo>
                    <a:pt x="4404" y="193"/>
                  </a:lnTo>
                  <a:lnTo>
                    <a:pt x="4400" y="193"/>
                  </a:lnTo>
                  <a:lnTo>
                    <a:pt x="710" y="193"/>
                  </a:lnTo>
                  <a:close/>
                  <a:moveTo>
                    <a:pt x="710" y="0"/>
                  </a:moveTo>
                  <a:lnTo>
                    <a:pt x="4400" y="0"/>
                  </a:lnTo>
                  <a:lnTo>
                    <a:pt x="4447" y="5"/>
                  </a:lnTo>
                  <a:lnTo>
                    <a:pt x="4488" y="22"/>
                  </a:lnTo>
                  <a:lnTo>
                    <a:pt x="4525" y="45"/>
                  </a:lnTo>
                  <a:lnTo>
                    <a:pt x="4555" y="76"/>
                  </a:lnTo>
                  <a:lnTo>
                    <a:pt x="4579" y="112"/>
                  </a:lnTo>
                  <a:lnTo>
                    <a:pt x="4593" y="153"/>
                  </a:lnTo>
                  <a:lnTo>
                    <a:pt x="4599" y="198"/>
                  </a:lnTo>
                  <a:lnTo>
                    <a:pt x="4599" y="2103"/>
                  </a:lnTo>
                  <a:lnTo>
                    <a:pt x="5075" y="2478"/>
                  </a:lnTo>
                  <a:lnTo>
                    <a:pt x="5095" y="2500"/>
                  </a:lnTo>
                  <a:lnTo>
                    <a:pt x="5108" y="2525"/>
                  </a:lnTo>
                  <a:lnTo>
                    <a:pt x="5111" y="2554"/>
                  </a:lnTo>
                  <a:lnTo>
                    <a:pt x="5111" y="5626"/>
                  </a:lnTo>
                  <a:lnTo>
                    <a:pt x="5108" y="5680"/>
                  </a:lnTo>
                  <a:lnTo>
                    <a:pt x="5093" y="5730"/>
                  </a:lnTo>
                  <a:lnTo>
                    <a:pt x="5070" y="5777"/>
                  </a:lnTo>
                  <a:lnTo>
                    <a:pt x="5041" y="5820"/>
                  </a:lnTo>
                  <a:lnTo>
                    <a:pt x="5005" y="5856"/>
                  </a:lnTo>
                  <a:lnTo>
                    <a:pt x="4963" y="5885"/>
                  </a:lnTo>
                  <a:lnTo>
                    <a:pt x="4916" y="5909"/>
                  </a:lnTo>
                  <a:lnTo>
                    <a:pt x="4864" y="5921"/>
                  </a:lnTo>
                  <a:lnTo>
                    <a:pt x="4810" y="5927"/>
                  </a:lnTo>
                  <a:lnTo>
                    <a:pt x="300" y="5927"/>
                  </a:lnTo>
                  <a:lnTo>
                    <a:pt x="246" y="5921"/>
                  </a:lnTo>
                  <a:lnTo>
                    <a:pt x="195" y="5909"/>
                  </a:lnTo>
                  <a:lnTo>
                    <a:pt x="148" y="5885"/>
                  </a:lnTo>
                  <a:lnTo>
                    <a:pt x="107" y="5856"/>
                  </a:lnTo>
                  <a:lnTo>
                    <a:pt x="70" y="5820"/>
                  </a:lnTo>
                  <a:lnTo>
                    <a:pt x="40" y="5777"/>
                  </a:lnTo>
                  <a:lnTo>
                    <a:pt x="18" y="5730"/>
                  </a:lnTo>
                  <a:lnTo>
                    <a:pt x="4" y="5680"/>
                  </a:lnTo>
                  <a:lnTo>
                    <a:pt x="0" y="5626"/>
                  </a:lnTo>
                  <a:lnTo>
                    <a:pt x="0" y="2554"/>
                  </a:lnTo>
                  <a:lnTo>
                    <a:pt x="4" y="2525"/>
                  </a:lnTo>
                  <a:lnTo>
                    <a:pt x="16" y="2500"/>
                  </a:lnTo>
                  <a:lnTo>
                    <a:pt x="36" y="2478"/>
                  </a:lnTo>
                  <a:lnTo>
                    <a:pt x="513" y="2103"/>
                  </a:lnTo>
                  <a:lnTo>
                    <a:pt x="513" y="198"/>
                  </a:lnTo>
                  <a:lnTo>
                    <a:pt x="516" y="153"/>
                  </a:lnTo>
                  <a:lnTo>
                    <a:pt x="533" y="112"/>
                  </a:lnTo>
                  <a:lnTo>
                    <a:pt x="556" y="76"/>
                  </a:lnTo>
                  <a:lnTo>
                    <a:pt x="587" y="45"/>
                  </a:lnTo>
                  <a:lnTo>
                    <a:pt x="623" y="22"/>
                  </a:lnTo>
                  <a:lnTo>
                    <a:pt x="664" y="5"/>
                  </a:lnTo>
                  <a:lnTo>
                    <a:pt x="71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5038726" y="1643063"/>
              <a:ext cx="722313" cy="152400"/>
            </a:xfrm>
            <a:custGeom>
              <a:avLst/>
              <a:gdLst>
                <a:gd name="T0" fmla="*/ 95 w 910"/>
                <a:gd name="T1" fmla="*/ 0 h 191"/>
                <a:gd name="T2" fmla="*/ 814 w 910"/>
                <a:gd name="T3" fmla="*/ 0 h 191"/>
                <a:gd name="T4" fmla="*/ 843 w 910"/>
                <a:gd name="T5" fmla="*/ 3 h 191"/>
                <a:gd name="T6" fmla="*/ 870 w 910"/>
                <a:gd name="T7" fmla="*/ 18 h 191"/>
                <a:gd name="T8" fmla="*/ 891 w 910"/>
                <a:gd name="T9" fmla="*/ 40 h 191"/>
                <a:gd name="T10" fmla="*/ 904 w 910"/>
                <a:gd name="T11" fmla="*/ 65 h 191"/>
                <a:gd name="T12" fmla="*/ 910 w 910"/>
                <a:gd name="T13" fmla="*/ 95 h 191"/>
                <a:gd name="T14" fmla="*/ 904 w 910"/>
                <a:gd name="T15" fmla="*/ 126 h 191"/>
                <a:gd name="T16" fmla="*/ 891 w 910"/>
                <a:gd name="T17" fmla="*/ 151 h 191"/>
                <a:gd name="T18" fmla="*/ 870 w 910"/>
                <a:gd name="T19" fmla="*/ 173 h 191"/>
                <a:gd name="T20" fmla="*/ 843 w 910"/>
                <a:gd name="T21" fmla="*/ 186 h 191"/>
                <a:gd name="T22" fmla="*/ 814 w 910"/>
                <a:gd name="T23" fmla="*/ 191 h 191"/>
                <a:gd name="T24" fmla="*/ 95 w 910"/>
                <a:gd name="T25" fmla="*/ 191 h 191"/>
                <a:gd name="T26" fmla="*/ 65 w 910"/>
                <a:gd name="T27" fmla="*/ 186 h 191"/>
                <a:gd name="T28" fmla="*/ 39 w 910"/>
                <a:gd name="T29" fmla="*/ 173 h 191"/>
                <a:gd name="T30" fmla="*/ 18 w 910"/>
                <a:gd name="T31" fmla="*/ 151 h 191"/>
                <a:gd name="T32" fmla="*/ 5 w 910"/>
                <a:gd name="T33" fmla="*/ 126 h 191"/>
                <a:gd name="T34" fmla="*/ 0 w 910"/>
                <a:gd name="T35" fmla="*/ 95 h 191"/>
                <a:gd name="T36" fmla="*/ 5 w 910"/>
                <a:gd name="T37" fmla="*/ 65 h 191"/>
                <a:gd name="T38" fmla="*/ 18 w 910"/>
                <a:gd name="T39" fmla="*/ 40 h 191"/>
                <a:gd name="T40" fmla="*/ 39 w 910"/>
                <a:gd name="T41" fmla="*/ 18 h 191"/>
                <a:gd name="T42" fmla="*/ 65 w 910"/>
                <a:gd name="T43" fmla="*/ 3 h 191"/>
                <a:gd name="T44" fmla="*/ 95 w 910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0" h="191">
                  <a:moveTo>
                    <a:pt x="95" y="0"/>
                  </a:moveTo>
                  <a:lnTo>
                    <a:pt x="814" y="0"/>
                  </a:lnTo>
                  <a:lnTo>
                    <a:pt x="843" y="3"/>
                  </a:lnTo>
                  <a:lnTo>
                    <a:pt x="870" y="18"/>
                  </a:lnTo>
                  <a:lnTo>
                    <a:pt x="891" y="40"/>
                  </a:lnTo>
                  <a:lnTo>
                    <a:pt x="904" y="65"/>
                  </a:lnTo>
                  <a:lnTo>
                    <a:pt x="910" y="95"/>
                  </a:lnTo>
                  <a:lnTo>
                    <a:pt x="904" y="126"/>
                  </a:lnTo>
                  <a:lnTo>
                    <a:pt x="891" y="151"/>
                  </a:lnTo>
                  <a:lnTo>
                    <a:pt x="870" y="173"/>
                  </a:lnTo>
                  <a:lnTo>
                    <a:pt x="843" y="186"/>
                  </a:lnTo>
                  <a:lnTo>
                    <a:pt x="81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1"/>
                  </a:lnTo>
                  <a:lnTo>
                    <a:pt x="5" y="126"/>
                  </a:lnTo>
                  <a:lnTo>
                    <a:pt x="0" y="95"/>
                  </a:lnTo>
                  <a:lnTo>
                    <a:pt x="5" y="65"/>
                  </a:lnTo>
                  <a:lnTo>
                    <a:pt x="18" y="40"/>
                  </a:lnTo>
                  <a:lnTo>
                    <a:pt x="39" y="18"/>
                  </a:lnTo>
                  <a:lnTo>
                    <a:pt x="65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5038726" y="2051050"/>
              <a:ext cx="1047750" cy="150813"/>
            </a:xfrm>
            <a:custGeom>
              <a:avLst/>
              <a:gdLst>
                <a:gd name="T0" fmla="*/ 95 w 1319"/>
                <a:gd name="T1" fmla="*/ 0 h 191"/>
                <a:gd name="T2" fmla="*/ 1224 w 1319"/>
                <a:gd name="T3" fmla="*/ 0 h 191"/>
                <a:gd name="T4" fmla="*/ 1253 w 1319"/>
                <a:gd name="T5" fmla="*/ 4 h 191"/>
                <a:gd name="T6" fmla="*/ 1280 w 1319"/>
                <a:gd name="T7" fmla="*/ 18 h 191"/>
                <a:gd name="T8" fmla="*/ 1301 w 1319"/>
                <a:gd name="T9" fmla="*/ 38 h 191"/>
                <a:gd name="T10" fmla="*/ 1314 w 1319"/>
                <a:gd name="T11" fmla="*/ 65 h 191"/>
                <a:gd name="T12" fmla="*/ 1319 w 1319"/>
                <a:gd name="T13" fmla="*/ 96 h 191"/>
                <a:gd name="T14" fmla="*/ 1314 w 1319"/>
                <a:gd name="T15" fmla="*/ 126 h 191"/>
                <a:gd name="T16" fmla="*/ 1301 w 1319"/>
                <a:gd name="T17" fmla="*/ 152 h 191"/>
                <a:gd name="T18" fmla="*/ 1280 w 1319"/>
                <a:gd name="T19" fmla="*/ 173 h 191"/>
                <a:gd name="T20" fmla="*/ 1253 w 1319"/>
                <a:gd name="T21" fmla="*/ 186 h 191"/>
                <a:gd name="T22" fmla="*/ 1224 w 1319"/>
                <a:gd name="T23" fmla="*/ 191 h 191"/>
                <a:gd name="T24" fmla="*/ 95 w 1319"/>
                <a:gd name="T25" fmla="*/ 191 h 191"/>
                <a:gd name="T26" fmla="*/ 65 w 1319"/>
                <a:gd name="T27" fmla="*/ 186 h 191"/>
                <a:gd name="T28" fmla="*/ 39 w 1319"/>
                <a:gd name="T29" fmla="*/ 173 h 191"/>
                <a:gd name="T30" fmla="*/ 18 w 1319"/>
                <a:gd name="T31" fmla="*/ 152 h 191"/>
                <a:gd name="T32" fmla="*/ 5 w 1319"/>
                <a:gd name="T33" fmla="*/ 126 h 191"/>
                <a:gd name="T34" fmla="*/ 0 w 1319"/>
                <a:gd name="T35" fmla="*/ 96 h 191"/>
                <a:gd name="T36" fmla="*/ 5 w 1319"/>
                <a:gd name="T37" fmla="*/ 65 h 191"/>
                <a:gd name="T38" fmla="*/ 18 w 1319"/>
                <a:gd name="T39" fmla="*/ 38 h 191"/>
                <a:gd name="T40" fmla="*/ 39 w 1319"/>
                <a:gd name="T41" fmla="*/ 18 h 191"/>
                <a:gd name="T42" fmla="*/ 65 w 1319"/>
                <a:gd name="T43" fmla="*/ 4 h 191"/>
                <a:gd name="T44" fmla="*/ 95 w 1319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9" h="191">
                  <a:moveTo>
                    <a:pt x="95" y="0"/>
                  </a:moveTo>
                  <a:lnTo>
                    <a:pt x="1224" y="0"/>
                  </a:lnTo>
                  <a:lnTo>
                    <a:pt x="1253" y="4"/>
                  </a:lnTo>
                  <a:lnTo>
                    <a:pt x="1280" y="18"/>
                  </a:lnTo>
                  <a:lnTo>
                    <a:pt x="1301" y="38"/>
                  </a:lnTo>
                  <a:lnTo>
                    <a:pt x="1314" y="65"/>
                  </a:lnTo>
                  <a:lnTo>
                    <a:pt x="1319" y="96"/>
                  </a:lnTo>
                  <a:lnTo>
                    <a:pt x="1314" y="126"/>
                  </a:lnTo>
                  <a:lnTo>
                    <a:pt x="1301" y="152"/>
                  </a:lnTo>
                  <a:lnTo>
                    <a:pt x="1280" y="173"/>
                  </a:lnTo>
                  <a:lnTo>
                    <a:pt x="1253" y="186"/>
                  </a:lnTo>
                  <a:lnTo>
                    <a:pt x="122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5527676" y="2700338"/>
              <a:ext cx="1127125" cy="152400"/>
            </a:xfrm>
            <a:custGeom>
              <a:avLst/>
              <a:gdLst>
                <a:gd name="T0" fmla="*/ 96 w 1421"/>
                <a:gd name="T1" fmla="*/ 0 h 191"/>
                <a:gd name="T2" fmla="*/ 1325 w 1421"/>
                <a:gd name="T3" fmla="*/ 0 h 191"/>
                <a:gd name="T4" fmla="*/ 1356 w 1421"/>
                <a:gd name="T5" fmla="*/ 5 h 191"/>
                <a:gd name="T6" fmla="*/ 1383 w 1421"/>
                <a:gd name="T7" fmla="*/ 18 h 191"/>
                <a:gd name="T8" fmla="*/ 1403 w 1421"/>
                <a:gd name="T9" fmla="*/ 40 h 191"/>
                <a:gd name="T10" fmla="*/ 1418 w 1421"/>
                <a:gd name="T11" fmla="*/ 65 h 191"/>
                <a:gd name="T12" fmla="*/ 1421 w 1421"/>
                <a:gd name="T13" fmla="*/ 96 h 191"/>
                <a:gd name="T14" fmla="*/ 1418 w 1421"/>
                <a:gd name="T15" fmla="*/ 126 h 191"/>
                <a:gd name="T16" fmla="*/ 1403 w 1421"/>
                <a:gd name="T17" fmla="*/ 151 h 191"/>
                <a:gd name="T18" fmla="*/ 1383 w 1421"/>
                <a:gd name="T19" fmla="*/ 173 h 191"/>
                <a:gd name="T20" fmla="*/ 1356 w 1421"/>
                <a:gd name="T21" fmla="*/ 188 h 191"/>
                <a:gd name="T22" fmla="*/ 1325 w 1421"/>
                <a:gd name="T23" fmla="*/ 191 h 191"/>
                <a:gd name="T24" fmla="*/ 96 w 1421"/>
                <a:gd name="T25" fmla="*/ 191 h 191"/>
                <a:gd name="T26" fmla="*/ 65 w 1421"/>
                <a:gd name="T27" fmla="*/ 188 h 191"/>
                <a:gd name="T28" fmla="*/ 38 w 1421"/>
                <a:gd name="T29" fmla="*/ 173 h 191"/>
                <a:gd name="T30" fmla="*/ 18 w 1421"/>
                <a:gd name="T31" fmla="*/ 151 h 191"/>
                <a:gd name="T32" fmla="*/ 4 w 1421"/>
                <a:gd name="T33" fmla="*/ 126 h 191"/>
                <a:gd name="T34" fmla="*/ 0 w 1421"/>
                <a:gd name="T35" fmla="*/ 96 h 191"/>
                <a:gd name="T36" fmla="*/ 4 w 1421"/>
                <a:gd name="T37" fmla="*/ 65 h 191"/>
                <a:gd name="T38" fmla="*/ 18 w 1421"/>
                <a:gd name="T39" fmla="*/ 40 h 191"/>
                <a:gd name="T40" fmla="*/ 38 w 1421"/>
                <a:gd name="T41" fmla="*/ 18 h 191"/>
                <a:gd name="T42" fmla="*/ 65 w 1421"/>
                <a:gd name="T43" fmla="*/ 5 h 191"/>
                <a:gd name="T44" fmla="*/ 96 w 1421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1" h="191">
                  <a:moveTo>
                    <a:pt x="96" y="0"/>
                  </a:moveTo>
                  <a:lnTo>
                    <a:pt x="1325" y="0"/>
                  </a:lnTo>
                  <a:lnTo>
                    <a:pt x="1356" y="5"/>
                  </a:lnTo>
                  <a:lnTo>
                    <a:pt x="1383" y="18"/>
                  </a:lnTo>
                  <a:lnTo>
                    <a:pt x="1403" y="40"/>
                  </a:lnTo>
                  <a:lnTo>
                    <a:pt x="1418" y="65"/>
                  </a:lnTo>
                  <a:lnTo>
                    <a:pt x="1421" y="96"/>
                  </a:lnTo>
                  <a:lnTo>
                    <a:pt x="1418" y="126"/>
                  </a:lnTo>
                  <a:lnTo>
                    <a:pt x="1403" y="151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5" y="191"/>
                  </a:lnTo>
                  <a:lnTo>
                    <a:pt x="96" y="191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8" y="151"/>
                  </a:lnTo>
                  <a:lnTo>
                    <a:pt x="4" y="126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5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2"/>
            <p:cNvSpPr>
              <a:spLocks/>
            </p:cNvSpPr>
            <p:nvPr/>
          </p:nvSpPr>
          <p:spPr bwMode="auto">
            <a:xfrm>
              <a:off x="5038726" y="3106738"/>
              <a:ext cx="2105025" cy="152400"/>
            </a:xfrm>
            <a:custGeom>
              <a:avLst/>
              <a:gdLst>
                <a:gd name="T0" fmla="*/ 95 w 2652"/>
                <a:gd name="T1" fmla="*/ 0 h 191"/>
                <a:gd name="T2" fmla="*/ 2556 w 2652"/>
                <a:gd name="T3" fmla="*/ 0 h 191"/>
                <a:gd name="T4" fmla="*/ 2587 w 2652"/>
                <a:gd name="T5" fmla="*/ 4 h 191"/>
                <a:gd name="T6" fmla="*/ 2612 w 2652"/>
                <a:gd name="T7" fmla="*/ 18 h 191"/>
                <a:gd name="T8" fmla="*/ 2634 w 2652"/>
                <a:gd name="T9" fmla="*/ 38 h 191"/>
                <a:gd name="T10" fmla="*/ 2646 w 2652"/>
                <a:gd name="T11" fmla="*/ 65 h 191"/>
                <a:gd name="T12" fmla="*/ 2652 w 2652"/>
                <a:gd name="T13" fmla="*/ 96 h 191"/>
                <a:gd name="T14" fmla="*/ 2646 w 2652"/>
                <a:gd name="T15" fmla="*/ 126 h 191"/>
                <a:gd name="T16" fmla="*/ 2634 w 2652"/>
                <a:gd name="T17" fmla="*/ 152 h 191"/>
                <a:gd name="T18" fmla="*/ 2612 w 2652"/>
                <a:gd name="T19" fmla="*/ 173 h 191"/>
                <a:gd name="T20" fmla="*/ 2587 w 2652"/>
                <a:gd name="T21" fmla="*/ 186 h 191"/>
                <a:gd name="T22" fmla="*/ 2556 w 2652"/>
                <a:gd name="T23" fmla="*/ 191 h 191"/>
                <a:gd name="T24" fmla="*/ 95 w 2652"/>
                <a:gd name="T25" fmla="*/ 191 h 191"/>
                <a:gd name="T26" fmla="*/ 65 w 2652"/>
                <a:gd name="T27" fmla="*/ 186 h 191"/>
                <a:gd name="T28" fmla="*/ 39 w 2652"/>
                <a:gd name="T29" fmla="*/ 173 h 191"/>
                <a:gd name="T30" fmla="*/ 18 w 2652"/>
                <a:gd name="T31" fmla="*/ 152 h 191"/>
                <a:gd name="T32" fmla="*/ 5 w 2652"/>
                <a:gd name="T33" fmla="*/ 126 h 191"/>
                <a:gd name="T34" fmla="*/ 0 w 2652"/>
                <a:gd name="T35" fmla="*/ 96 h 191"/>
                <a:gd name="T36" fmla="*/ 5 w 2652"/>
                <a:gd name="T37" fmla="*/ 65 h 191"/>
                <a:gd name="T38" fmla="*/ 18 w 2652"/>
                <a:gd name="T39" fmla="*/ 38 h 191"/>
                <a:gd name="T40" fmla="*/ 39 w 2652"/>
                <a:gd name="T41" fmla="*/ 18 h 191"/>
                <a:gd name="T42" fmla="*/ 65 w 2652"/>
                <a:gd name="T43" fmla="*/ 4 h 191"/>
                <a:gd name="T44" fmla="*/ 95 w 2652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1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6"/>
                  </a:lnTo>
                  <a:lnTo>
                    <a:pt x="2634" y="152"/>
                  </a:lnTo>
                  <a:lnTo>
                    <a:pt x="2612" y="173"/>
                  </a:lnTo>
                  <a:lnTo>
                    <a:pt x="2587" y="186"/>
                  </a:lnTo>
                  <a:lnTo>
                    <a:pt x="2556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3"/>
            <p:cNvSpPr>
              <a:spLocks/>
            </p:cNvSpPr>
            <p:nvPr/>
          </p:nvSpPr>
          <p:spPr bwMode="auto">
            <a:xfrm>
              <a:off x="5038726" y="3513138"/>
              <a:ext cx="2105025" cy="152400"/>
            </a:xfrm>
            <a:custGeom>
              <a:avLst/>
              <a:gdLst>
                <a:gd name="T0" fmla="*/ 95 w 2652"/>
                <a:gd name="T1" fmla="*/ 0 h 192"/>
                <a:gd name="T2" fmla="*/ 2556 w 2652"/>
                <a:gd name="T3" fmla="*/ 0 h 192"/>
                <a:gd name="T4" fmla="*/ 2587 w 2652"/>
                <a:gd name="T5" fmla="*/ 4 h 192"/>
                <a:gd name="T6" fmla="*/ 2612 w 2652"/>
                <a:gd name="T7" fmla="*/ 18 h 192"/>
                <a:gd name="T8" fmla="*/ 2634 w 2652"/>
                <a:gd name="T9" fmla="*/ 38 h 192"/>
                <a:gd name="T10" fmla="*/ 2646 w 2652"/>
                <a:gd name="T11" fmla="*/ 65 h 192"/>
                <a:gd name="T12" fmla="*/ 2652 w 2652"/>
                <a:gd name="T13" fmla="*/ 96 h 192"/>
                <a:gd name="T14" fmla="*/ 2646 w 2652"/>
                <a:gd name="T15" fmla="*/ 127 h 192"/>
                <a:gd name="T16" fmla="*/ 2634 w 2652"/>
                <a:gd name="T17" fmla="*/ 152 h 192"/>
                <a:gd name="T18" fmla="*/ 2612 w 2652"/>
                <a:gd name="T19" fmla="*/ 174 h 192"/>
                <a:gd name="T20" fmla="*/ 2587 w 2652"/>
                <a:gd name="T21" fmla="*/ 186 h 192"/>
                <a:gd name="T22" fmla="*/ 2556 w 2652"/>
                <a:gd name="T23" fmla="*/ 192 h 192"/>
                <a:gd name="T24" fmla="*/ 95 w 2652"/>
                <a:gd name="T25" fmla="*/ 192 h 192"/>
                <a:gd name="T26" fmla="*/ 65 w 2652"/>
                <a:gd name="T27" fmla="*/ 186 h 192"/>
                <a:gd name="T28" fmla="*/ 39 w 2652"/>
                <a:gd name="T29" fmla="*/ 174 h 192"/>
                <a:gd name="T30" fmla="*/ 18 w 2652"/>
                <a:gd name="T31" fmla="*/ 152 h 192"/>
                <a:gd name="T32" fmla="*/ 5 w 2652"/>
                <a:gd name="T33" fmla="*/ 127 h 192"/>
                <a:gd name="T34" fmla="*/ 0 w 2652"/>
                <a:gd name="T35" fmla="*/ 96 h 192"/>
                <a:gd name="T36" fmla="*/ 5 w 2652"/>
                <a:gd name="T37" fmla="*/ 65 h 192"/>
                <a:gd name="T38" fmla="*/ 18 w 2652"/>
                <a:gd name="T39" fmla="*/ 38 h 192"/>
                <a:gd name="T40" fmla="*/ 39 w 2652"/>
                <a:gd name="T41" fmla="*/ 18 h 192"/>
                <a:gd name="T42" fmla="*/ 65 w 2652"/>
                <a:gd name="T43" fmla="*/ 4 h 192"/>
                <a:gd name="T44" fmla="*/ 95 w 2652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2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7"/>
                  </a:lnTo>
                  <a:lnTo>
                    <a:pt x="2634" y="152"/>
                  </a:lnTo>
                  <a:lnTo>
                    <a:pt x="2612" y="174"/>
                  </a:lnTo>
                  <a:lnTo>
                    <a:pt x="2587" y="186"/>
                  </a:lnTo>
                  <a:lnTo>
                    <a:pt x="2556" y="192"/>
                  </a:lnTo>
                  <a:lnTo>
                    <a:pt x="95" y="192"/>
                  </a:lnTo>
                  <a:lnTo>
                    <a:pt x="65" y="186"/>
                  </a:lnTo>
                  <a:lnTo>
                    <a:pt x="39" y="174"/>
                  </a:lnTo>
                  <a:lnTo>
                    <a:pt x="18" y="152"/>
                  </a:lnTo>
                  <a:lnTo>
                    <a:pt x="5" y="127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5800038" y="3118966"/>
            <a:ext cx="604335" cy="661976"/>
            <a:chOff x="3943350" y="1074738"/>
            <a:chExt cx="4294188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5" name="Freeform 6"/>
            <p:cNvSpPr>
              <a:spLocks noEditPoints="1"/>
            </p:cNvSpPr>
            <p:nvPr/>
          </p:nvSpPr>
          <p:spPr bwMode="auto">
            <a:xfrm>
              <a:off x="3943350" y="3757613"/>
              <a:ext cx="4294188" cy="2020888"/>
            </a:xfrm>
            <a:custGeom>
              <a:avLst/>
              <a:gdLst>
                <a:gd name="T0" fmla="*/ 2724 w 5410"/>
                <a:gd name="T1" fmla="*/ 395 h 2547"/>
                <a:gd name="T2" fmla="*/ 1167 w 5410"/>
                <a:gd name="T3" fmla="*/ 505 h 2547"/>
                <a:gd name="T4" fmla="*/ 262 w 5410"/>
                <a:gd name="T5" fmla="*/ 1369 h 2547"/>
                <a:gd name="T6" fmla="*/ 193 w 5410"/>
                <a:gd name="T7" fmla="*/ 1519 h 2547"/>
                <a:gd name="T8" fmla="*/ 238 w 5410"/>
                <a:gd name="T9" fmla="*/ 1667 h 2547"/>
                <a:gd name="T10" fmla="*/ 321 w 5410"/>
                <a:gd name="T11" fmla="*/ 1751 h 2547"/>
                <a:gd name="T12" fmla="*/ 476 w 5410"/>
                <a:gd name="T13" fmla="*/ 1899 h 2547"/>
                <a:gd name="T14" fmla="*/ 649 w 5410"/>
                <a:gd name="T15" fmla="*/ 2067 h 2547"/>
                <a:gd name="T16" fmla="*/ 871 w 5410"/>
                <a:gd name="T17" fmla="*/ 2278 h 2547"/>
                <a:gd name="T18" fmla="*/ 1430 w 5410"/>
                <a:gd name="T19" fmla="*/ 1917 h 2547"/>
                <a:gd name="T20" fmla="*/ 1748 w 5410"/>
                <a:gd name="T21" fmla="*/ 1843 h 2547"/>
                <a:gd name="T22" fmla="*/ 4064 w 5410"/>
                <a:gd name="T23" fmla="*/ 1520 h 2547"/>
                <a:gd name="T24" fmla="*/ 5171 w 5410"/>
                <a:gd name="T25" fmla="*/ 839 h 2547"/>
                <a:gd name="T26" fmla="*/ 5217 w 5410"/>
                <a:gd name="T27" fmla="*/ 680 h 2547"/>
                <a:gd name="T28" fmla="*/ 5143 w 5410"/>
                <a:gd name="T29" fmla="*/ 548 h 2547"/>
                <a:gd name="T30" fmla="*/ 4986 w 5410"/>
                <a:gd name="T31" fmla="*/ 500 h 2547"/>
                <a:gd name="T32" fmla="*/ 3880 w 5410"/>
                <a:gd name="T33" fmla="*/ 1138 h 2547"/>
                <a:gd name="T34" fmla="*/ 2938 w 5410"/>
                <a:gd name="T35" fmla="*/ 1216 h 2547"/>
                <a:gd name="T36" fmla="*/ 2787 w 5410"/>
                <a:gd name="T37" fmla="*/ 1151 h 2547"/>
                <a:gd name="T38" fmla="*/ 2727 w 5410"/>
                <a:gd name="T39" fmla="*/ 994 h 2547"/>
                <a:gd name="T40" fmla="*/ 2798 w 5410"/>
                <a:gd name="T41" fmla="*/ 846 h 2547"/>
                <a:gd name="T42" fmla="*/ 3418 w 5410"/>
                <a:gd name="T43" fmla="*/ 610 h 2547"/>
                <a:gd name="T44" fmla="*/ 3550 w 5410"/>
                <a:gd name="T45" fmla="*/ 503 h 2547"/>
                <a:gd name="T46" fmla="*/ 3572 w 5410"/>
                <a:gd name="T47" fmla="*/ 348 h 2547"/>
                <a:gd name="T48" fmla="*/ 3467 w 5410"/>
                <a:gd name="T49" fmla="*/ 216 h 2547"/>
                <a:gd name="T50" fmla="*/ 3348 w 5410"/>
                <a:gd name="T51" fmla="*/ 0 h 2547"/>
                <a:gd name="T52" fmla="*/ 3559 w 5410"/>
                <a:gd name="T53" fmla="*/ 47 h 2547"/>
                <a:gd name="T54" fmla="*/ 3714 w 5410"/>
                <a:gd name="T55" fmla="*/ 195 h 2547"/>
                <a:gd name="T56" fmla="*/ 3770 w 5410"/>
                <a:gd name="T57" fmla="*/ 420 h 2547"/>
                <a:gd name="T58" fmla="*/ 3685 w 5410"/>
                <a:gd name="T59" fmla="*/ 646 h 2547"/>
                <a:gd name="T60" fmla="*/ 3481 w 5410"/>
                <a:gd name="T61" fmla="*/ 790 h 2547"/>
                <a:gd name="T62" fmla="*/ 2922 w 5410"/>
                <a:gd name="T63" fmla="*/ 996 h 2547"/>
                <a:gd name="T64" fmla="*/ 2922 w 5410"/>
                <a:gd name="T65" fmla="*/ 1015 h 2547"/>
                <a:gd name="T66" fmla="*/ 2938 w 5410"/>
                <a:gd name="T67" fmla="*/ 1024 h 2547"/>
                <a:gd name="T68" fmla="*/ 4852 w 5410"/>
                <a:gd name="T69" fmla="*/ 337 h 2547"/>
                <a:gd name="T70" fmla="*/ 5083 w 5410"/>
                <a:gd name="T71" fmla="*/ 314 h 2547"/>
                <a:gd name="T72" fmla="*/ 5291 w 5410"/>
                <a:gd name="T73" fmla="*/ 424 h 2547"/>
                <a:gd name="T74" fmla="*/ 5402 w 5410"/>
                <a:gd name="T75" fmla="*/ 630 h 2547"/>
                <a:gd name="T76" fmla="*/ 5384 w 5410"/>
                <a:gd name="T77" fmla="*/ 848 h 2547"/>
                <a:gd name="T78" fmla="*/ 5253 w 5410"/>
                <a:gd name="T79" fmla="*/ 1028 h 2547"/>
                <a:gd name="T80" fmla="*/ 4147 w 5410"/>
                <a:gd name="T81" fmla="*/ 1692 h 2547"/>
                <a:gd name="T82" fmla="*/ 3321 w 5410"/>
                <a:gd name="T83" fmla="*/ 2031 h 2547"/>
                <a:gd name="T84" fmla="*/ 1605 w 5410"/>
                <a:gd name="T85" fmla="*/ 2054 h 2547"/>
                <a:gd name="T86" fmla="*/ 972 w 5410"/>
                <a:gd name="T87" fmla="*/ 2525 h 2547"/>
                <a:gd name="T88" fmla="*/ 886 w 5410"/>
                <a:gd name="T89" fmla="*/ 2543 h 2547"/>
                <a:gd name="T90" fmla="*/ 785 w 5410"/>
                <a:gd name="T91" fmla="*/ 2462 h 2547"/>
                <a:gd name="T92" fmla="*/ 617 w 5410"/>
                <a:gd name="T93" fmla="*/ 2301 h 2547"/>
                <a:gd name="T94" fmla="*/ 388 w 5410"/>
                <a:gd name="T95" fmla="*/ 2081 h 2547"/>
                <a:gd name="T96" fmla="*/ 191 w 5410"/>
                <a:gd name="T97" fmla="*/ 1892 h 2547"/>
                <a:gd name="T98" fmla="*/ 92 w 5410"/>
                <a:gd name="T99" fmla="*/ 1791 h 2547"/>
                <a:gd name="T100" fmla="*/ 0 w 5410"/>
                <a:gd name="T101" fmla="*/ 1571 h 2547"/>
                <a:gd name="T102" fmla="*/ 49 w 5410"/>
                <a:gd name="T103" fmla="*/ 1335 h 2547"/>
                <a:gd name="T104" fmla="*/ 978 w 5410"/>
                <a:gd name="T105" fmla="*/ 388 h 2547"/>
                <a:gd name="T106" fmla="*/ 1191 w 5410"/>
                <a:gd name="T107" fmla="*/ 308 h 2547"/>
                <a:gd name="T108" fmla="*/ 3348 w 5410"/>
                <a:gd name="T109" fmla="*/ 0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10" h="2547">
                  <a:moveTo>
                    <a:pt x="3369" y="191"/>
                  </a:moveTo>
                  <a:lnTo>
                    <a:pt x="3335" y="195"/>
                  </a:lnTo>
                  <a:lnTo>
                    <a:pt x="3301" y="202"/>
                  </a:lnTo>
                  <a:lnTo>
                    <a:pt x="2724" y="395"/>
                  </a:lnTo>
                  <a:lnTo>
                    <a:pt x="2713" y="399"/>
                  </a:lnTo>
                  <a:lnTo>
                    <a:pt x="2700" y="400"/>
                  </a:lnTo>
                  <a:lnTo>
                    <a:pt x="1203" y="500"/>
                  </a:lnTo>
                  <a:lnTo>
                    <a:pt x="1167" y="505"/>
                  </a:lnTo>
                  <a:lnTo>
                    <a:pt x="1131" y="518"/>
                  </a:lnTo>
                  <a:lnTo>
                    <a:pt x="1099" y="536"/>
                  </a:lnTo>
                  <a:lnTo>
                    <a:pt x="1068" y="561"/>
                  </a:lnTo>
                  <a:lnTo>
                    <a:pt x="262" y="1369"/>
                  </a:lnTo>
                  <a:lnTo>
                    <a:pt x="233" y="1401"/>
                  </a:lnTo>
                  <a:lnTo>
                    <a:pt x="213" y="1438"/>
                  </a:lnTo>
                  <a:lnTo>
                    <a:pt x="198" y="1477"/>
                  </a:lnTo>
                  <a:lnTo>
                    <a:pt x="193" y="1519"/>
                  </a:lnTo>
                  <a:lnTo>
                    <a:pt x="193" y="1558"/>
                  </a:lnTo>
                  <a:lnTo>
                    <a:pt x="200" y="1598"/>
                  </a:lnTo>
                  <a:lnTo>
                    <a:pt x="215" y="1634"/>
                  </a:lnTo>
                  <a:lnTo>
                    <a:pt x="238" y="1667"/>
                  </a:lnTo>
                  <a:lnTo>
                    <a:pt x="251" y="1679"/>
                  </a:lnTo>
                  <a:lnTo>
                    <a:pt x="269" y="1699"/>
                  </a:lnTo>
                  <a:lnTo>
                    <a:pt x="292" y="1723"/>
                  </a:lnTo>
                  <a:lnTo>
                    <a:pt x="321" y="1751"/>
                  </a:lnTo>
                  <a:lnTo>
                    <a:pt x="355" y="1784"/>
                  </a:lnTo>
                  <a:lnTo>
                    <a:pt x="393" y="1820"/>
                  </a:lnTo>
                  <a:lnTo>
                    <a:pt x="433" y="1860"/>
                  </a:lnTo>
                  <a:lnTo>
                    <a:pt x="476" y="1899"/>
                  </a:lnTo>
                  <a:lnTo>
                    <a:pt x="519" y="1941"/>
                  </a:lnTo>
                  <a:lnTo>
                    <a:pt x="563" y="1984"/>
                  </a:lnTo>
                  <a:lnTo>
                    <a:pt x="608" y="2026"/>
                  </a:lnTo>
                  <a:lnTo>
                    <a:pt x="649" y="2067"/>
                  </a:lnTo>
                  <a:lnTo>
                    <a:pt x="709" y="2123"/>
                  </a:lnTo>
                  <a:lnTo>
                    <a:pt x="767" y="2179"/>
                  </a:lnTo>
                  <a:lnTo>
                    <a:pt x="821" y="2231"/>
                  </a:lnTo>
                  <a:lnTo>
                    <a:pt x="871" y="2278"/>
                  </a:lnTo>
                  <a:lnTo>
                    <a:pt x="916" y="2321"/>
                  </a:lnTo>
                  <a:lnTo>
                    <a:pt x="1293" y="2007"/>
                  </a:lnTo>
                  <a:lnTo>
                    <a:pt x="1358" y="1959"/>
                  </a:lnTo>
                  <a:lnTo>
                    <a:pt x="1430" y="1917"/>
                  </a:lnTo>
                  <a:lnTo>
                    <a:pt x="1506" y="1885"/>
                  </a:lnTo>
                  <a:lnTo>
                    <a:pt x="1584" y="1861"/>
                  </a:lnTo>
                  <a:lnTo>
                    <a:pt x="1665" y="1847"/>
                  </a:lnTo>
                  <a:lnTo>
                    <a:pt x="1748" y="1843"/>
                  </a:lnTo>
                  <a:lnTo>
                    <a:pt x="3267" y="1843"/>
                  </a:lnTo>
                  <a:lnTo>
                    <a:pt x="3308" y="1838"/>
                  </a:lnTo>
                  <a:lnTo>
                    <a:pt x="3350" y="1825"/>
                  </a:lnTo>
                  <a:lnTo>
                    <a:pt x="4064" y="1520"/>
                  </a:lnTo>
                  <a:lnTo>
                    <a:pt x="4093" y="1504"/>
                  </a:lnTo>
                  <a:lnTo>
                    <a:pt x="5107" y="896"/>
                  </a:lnTo>
                  <a:lnTo>
                    <a:pt x="5143" y="871"/>
                  </a:lnTo>
                  <a:lnTo>
                    <a:pt x="5171" y="839"/>
                  </a:lnTo>
                  <a:lnTo>
                    <a:pt x="5195" y="803"/>
                  </a:lnTo>
                  <a:lnTo>
                    <a:pt x="5209" y="763"/>
                  </a:lnTo>
                  <a:lnTo>
                    <a:pt x="5217" y="721"/>
                  </a:lnTo>
                  <a:lnTo>
                    <a:pt x="5217" y="680"/>
                  </a:lnTo>
                  <a:lnTo>
                    <a:pt x="5206" y="640"/>
                  </a:lnTo>
                  <a:lnTo>
                    <a:pt x="5190" y="606"/>
                  </a:lnTo>
                  <a:lnTo>
                    <a:pt x="5170" y="574"/>
                  </a:lnTo>
                  <a:lnTo>
                    <a:pt x="5143" y="548"/>
                  </a:lnTo>
                  <a:lnTo>
                    <a:pt x="5112" y="527"/>
                  </a:lnTo>
                  <a:lnTo>
                    <a:pt x="5078" y="510"/>
                  </a:lnTo>
                  <a:lnTo>
                    <a:pt x="5033" y="500"/>
                  </a:lnTo>
                  <a:lnTo>
                    <a:pt x="4986" y="500"/>
                  </a:lnTo>
                  <a:lnTo>
                    <a:pt x="4941" y="510"/>
                  </a:lnTo>
                  <a:lnTo>
                    <a:pt x="4899" y="528"/>
                  </a:lnTo>
                  <a:lnTo>
                    <a:pt x="3893" y="1133"/>
                  </a:lnTo>
                  <a:lnTo>
                    <a:pt x="3880" y="1138"/>
                  </a:lnTo>
                  <a:lnTo>
                    <a:pt x="3719" y="1208"/>
                  </a:lnTo>
                  <a:lnTo>
                    <a:pt x="3700" y="1214"/>
                  </a:lnTo>
                  <a:lnTo>
                    <a:pt x="3682" y="1216"/>
                  </a:lnTo>
                  <a:lnTo>
                    <a:pt x="2938" y="1216"/>
                  </a:lnTo>
                  <a:lnTo>
                    <a:pt x="2897" y="1212"/>
                  </a:lnTo>
                  <a:lnTo>
                    <a:pt x="2855" y="1199"/>
                  </a:lnTo>
                  <a:lnTo>
                    <a:pt x="2819" y="1178"/>
                  </a:lnTo>
                  <a:lnTo>
                    <a:pt x="2787" y="1151"/>
                  </a:lnTo>
                  <a:lnTo>
                    <a:pt x="2760" y="1116"/>
                  </a:lnTo>
                  <a:lnTo>
                    <a:pt x="2740" y="1077"/>
                  </a:lnTo>
                  <a:lnTo>
                    <a:pt x="2731" y="1035"/>
                  </a:lnTo>
                  <a:lnTo>
                    <a:pt x="2727" y="994"/>
                  </a:lnTo>
                  <a:lnTo>
                    <a:pt x="2735" y="952"/>
                  </a:lnTo>
                  <a:lnTo>
                    <a:pt x="2749" y="911"/>
                  </a:lnTo>
                  <a:lnTo>
                    <a:pt x="2771" y="877"/>
                  </a:lnTo>
                  <a:lnTo>
                    <a:pt x="2798" y="846"/>
                  </a:lnTo>
                  <a:lnTo>
                    <a:pt x="2832" y="822"/>
                  </a:lnTo>
                  <a:lnTo>
                    <a:pt x="2868" y="806"/>
                  </a:lnTo>
                  <a:lnTo>
                    <a:pt x="3416" y="610"/>
                  </a:lnTo>
                  <a:lnTo>
                    <a:pt x="3418" y="610"/>
                  </a:lnTo>
                  <a:lnTo>
                    <a:pt x="3460" y="592"/>
                  </a:lnTo>
                  <a:lnTo>
                    <a:pt x="3496" y="566"/>
                  </a:lnTo>
                  <a:lnTo>
                    <a:pt x="3525" y="538"/>
                  </a:lnTo>
                  <a:lnTo>
                    <a:pt x="3550" y="503"/>
                  </a:lnTo>
                  <a:lnTo>
                    <a:pt x="3566" y="467"/>
                  </a:lnTo>
                  <a:lnTo>
                    <a:pt x="3577" y="427"/>
                  </a:lnTo>
                  <a:lnTo>
                    <a:pt x="3579" y="388"/>
                  </a:lnTo>
                  <a:lnTo>
                    <a:pt x="3572" y="348"/>
                  </a:lnTo>
                  <a:lnTo>
                    <a:pt x="3557" y="307"/>
                  </a:lnTo>
                  <a:lnTo>
                    <a:pt x="3534" y="271"/>
                  </a:lnTo>
                  <a:lnTo>
                    <a:pt x="3503" y="240"/>
                  </a:lnTo>
                  <a:lnTo>
                    <a:pt x="3467" y="216"/>
                  </a:lnTo>
                  <a:lnTo>
                    <a:pt x="3436" y="202"/>
                  </a:lnTo>
                  <a:lnTo>
                    <a:pt x="3402" y="195"/>
                  </a:lnTo>
                  <a:lnTo>
                    <a:pt x="3369" y="191"/>
                  </a:lnTo>
                  <a:close/>
                  <a:moveTo>
                    <a:pt x="3348" y="0"/>
                  </a:moveTo>
                  <a:lnTo>
                    <a:pt x="3402" y="2"/>
                  </a:lnTo>
                  <a:lnTo>
                    <a:pt x="3456" y="9"/>
                  </a:lnTo>
                  <a:lnTo>
                    <a:pt x="3508" y="25"/>
                  </a:lnTo>
                  <a:lnTo>
                    <a:pt x="3559" y="47"/>
                  </a:lnTo>
                  <a:lnTo>
                    <a:pt x="3606" y="76"/>
                  </a:lnTo>
                  <a:lnTo>
                    <a:pt x="3647" y="112"/>
                  </a:lnTo>
                  <a:lnTo>
                    <a:pt x="3683" y="152"/>
                  </a:lnTo>
                  <a:lnTo>
                    <a:pt x="3714" y="195"/>
                  </a:lnTo>
                  <a:lnTo>
                    <a:pt x="3739" y="244"/>
                  </a:lnTo>
                  <a:lnTo>
                    <a:pt x="3757" y="296"/>
                  </a:lnTo>
                  <a:lnTo>
                    <a:pt x="3770" y="359"/>
                  </a:lnTo>
                  <a:lnTo>
                    <a:pt x="3770" y="420"/>
                  </a:lnTo>
                  <a:lnTo>
                    <a:pt x="3763" y="480"/>
                  </a:lnTo>
                  <a:lnTo>
                    <a:pt x="3745" y="539"/>
                  </a:lnTo>
                  <a:lnTo>
                    <a:pt x="3719" y="593"/>
                  </a:lnTo>
                  <a:lnTo>
                    <a:pt x="3685" y="646"/>
                  </a:lnTo>
                  <a:lnTo>
                    <a:pt x="3645" y="691"/>
                  </a:lnTo>
                  <a:lnTo>
                    <a:pt x="3597" y="732"/>
                  </a:lnTo>
                  <a:lnTo>
                    <a:pt x="3541" y="765"/>
                  </a:lnTo>
                  <a:lnTo>
                    <a:pt x="3481" y="790"/>
                  </a:lnTo>
                  <a:lnTo>
                    <a:pt x="2933" y="987"/>
                  </a:lnTo>
                  <a:lnTo>
                    <a:pt x="2928" y="988"/>
                  </a:lnTo>
                  <a:lnTo>
                    <a:pt x="2924" y="992"/>
                  </a:lnTo>
                  <a:lnTo>
                    <a:pt x="2922" y="996"/>
                  </a:lnTo>
                  <a:lnTo>
                    <a:pt x="2920" y="1001"/>
                  </a:lnTo>
                  <a:lnTo>
                    <a:pt x="2920" y="1006"/>
                  </a:lnTo>
                  <a:lnTo>
                    <a:pt x="2920" y="1012"/>
                  </a:lnTo>
                  <a:lnTo>
                    <a:pt x="2922" y="1015"/>
                  </a:lnTo>
                  <a:lnTo>
                    <a:pt x="2926" y="1017"/>
                  </a:lnTo>
                  <a:lnTo>
                    <a:pt x="2929" y="1021"/>
                  </a:lnTo>
                  <a:lnTo>
                    <a:pt x="2933" y="1023"/>
                  </a:lnTo>
                  <a:lnTo>
                    <a:pt x="2938" y="1024"/>
                  </a:lnTo>
                  <a:lnTo>
                    <a:pt x="3662" y="1024"/>
                  </a:lnTo>
                  <a:lnTo>
                    <a:pt x="3799" y="965"/>
                  </a:lnTo>
                  <a:lnTo>
                    <a:pt x="4800" y="364"/>
                  </a:lnTo>
                  <a:lnTo>
                    <a:pt x="4852" y="337"/>
                  </a:lnTo>
                  <a:lnTo>
                    <a:pt x="4908" y="319"/>
                  </a:lnTo>
                  <a:lnTo>
                    <a:pt x="4966" y="308"/>
                  </a:lnTo>
                  <a:lnTo>
                    <a:pt x="5025" y="307"/>
                  </a:lnTo>
                  <a:lnTo>
                    <a:pt x="5083" y="314"/>
                  </a:lnTo>
                  <a:lnTo>
                    <a:pt x="5141" y="330"/>
                  </a:lnTo>
                  <a:lnTo>
                    <a:pt x="5197" y="354"/>
                  </a:lnTo>
                  <a:lnTo>
                    <a:pt x="5247" y="386"/>
                  </a:lnTo>
                  <a:lnTo>
                    <a:pt x="5291" y="424"/>
                  </a:lnTo>
                  <a:lnTo>
                    <a:pt x="5330" y="469"/>
                  </a:lnTo>
                  <a:lnTo>
                    <a:pt x="5363" y="519"/>
                  </a:lnTo>
                  <a:lnTo>
                    <a:pt x="5386" y="575"/>
                  </a:lnTo>
                  <a:lnTo>
                    <a:pt x="5402" y="630"/>
                  </a:lnTo>
                  <a:lnTo>
                    <a:pt x="5410" y="684"/>
                  </a:lnTo>
                  <a:lnTo>
                    <a:pt x="5410" y="740"/>
                  </a:lnTo>
                  <a:lnTo>
                    <a:pt x="5401" y="794"/>
                  </a:lnTo>
                  <a:lnTo>
                    <a:pt x="5384" y="848"/>
                  </a:lnTo>
                  <a:lnTo>
                    <a:pt x="5361" y="898"/>
                  </a:lnTo>
                  <a:lnTo>
                    <a:pt x="5332" y="945"/>
                  </a:lnTo>
                  <a:lnTo>
                    <a:pt x="5296" y="988"/>
                  </a:lnTo>
                  <a:lnTo>
                    <a:pt x="5253" y="1028"/>
                  </a:lnTo>
                  <a:lnTo>
                    <a:pt x="5204" y="1062"/>
                  </a:lnTo>
                  <a:lnTo>
                    <a:pt x="4190" y="1670"/>
                  </a:lnTo>
                  <a:lnTo>
                    <a:pt x="4185" y="1674"/>
                  </a:lnTo>
                  <a:lnTo>
                    <a:pt x="4147" y="1692"/>
                  </a:lnTo>
                  <a:lnTo>
                    <a:pt x="4142" y="1695"/>
                  </a:lnTo>
                  <a:lnTo>
                    <a:pt x="3425" y="2002"/>
                  </a:lnTo>
                  <a:lnTo>
                    <a:pt x="3373" y="2020"/>
                  </a:lnTo>
                  <a:lnTo>
                    <a:pt x="3321" y="2031"/>
                  </a:lnTo>
                  <a:lnTo>
                    <a:pt x="3267" y="2035"/>
                  </a:lnTo>
                  <a:lnTo>
                    <a:pt x="1748" y="2035"/>
                  </a:lnTo>
                  <a:lnTo>
                    <a:pt x="1676" y="2040"/>
                  </a:lnTo>
                  <a:lnTo>
                    <a:pt x="1605" y="2054"/>
                  </a:lnTo>
                  <a:lnTo>
                    <a:pt x="1539" y="2080"/>
                  </a:lnTo>
                  <a:lnTo>
                    <a:pt x="1474" y="2112"/>
                  </a:lnTo>
                  <a:lnTo>
                    <a:pt x="1416" y="2155"/>
                  </a:lnTo>
                  <a:lnTo>
                    <a:pt x="972" y="2525"/>
                  </a:lnTo>
                  <a:lnTo>
                    <a:pt x="952" y="2538"/>
                  </a:lnTo>
                  <a:lnTo>
                    <a:pt x="933" y="2545"/>
                  </a:lnTo>
                  <a:lnTo>
                    <a:pt x="911" y="2547"/>
                  </a:lnTo>
                  <a:lnTo>
                    <a:pt x="886" y="2543"/>
                  </a:lnTo>
                  <a:lnTo>
                    <a:pt x="864" y="2534"/>
                  </a:lnTo>
                  <a:lnTo>
                    <a:pt x="842" y="2520"/>
                  </a:lnTo>
                  <a:lnTo>
                    <a:pt x="817" y="2493"/>
                  </a:lnTo>
                  <a:lnTo>
                    <a:pt x="785" y="2462"/>
                  </a:lnTo>
                  <a:lnTo>
                    <a:pt x="749" y="2428"/>
                  </a:lnTo>
                  <a:lnTo>
                    <a:pt x="709" y="2388"/>
                  </a:lnTo>
                  <a:lnTo>
                    <a:pt x="664" y="2347"/>
                  </a:lnTo>
                  <a:lnTo>
                    <a:pt x="617" y="2301"/>
                  </a:lnTo>
                  <a:lnTo>
                    <a:pt x="568" y="2255"/>
                  </a:lnTo>
                  <a:lnTo>
                    <a:pt x="518" y="2206"/>
                  </a:lnTo>
                  <a:lnTo>
                    <a:pt x="449" y="2141"/>
                  </a:lnTo>
                  <a:lnTo>
                    <a:pt x="388" y="2081"/>
                  </a:lnTo>
                  <a:lnTo>
                    <a:pt x="330" y="2026"/>
                  </a:lnTo>
                  <a:lnTo>
                    <a:pt x="278" y="1975"/>
                  </a:lnTo>
                  <a:lnTo>
                    <a:pt x="231" y="1932"/>
                  </a:lnTo>
                  <a:lnTo>
                    <a:pt x="191" y="1892"/>
                  </a:lnTo>
                  <a:lnTo>
                    <a:pt x="157" y="1858"/>
                  </a:lnTo>
                  <a:lnTo>
                    <a:pt x="128" y="1829"/>
                  </a:lnTo>
                  <a:lnTo>
                    <a:pt x="106" y="1807"/>
                  </a:lnTo>
                  <a:lnTo>
                    <a:pt x="92" y="1791"/>
                  </a:lnTo>
                  <a:lnTo>
                    <a:pt x="56" y="1742"/>
                  </a:lnTo>
                  <a:lnTo>
                    <a:pt x="29" y="1688"/>
                  </a:lnTo>
                  <a:lnTo>
                    <a:pt x="11" y="1631"/>
                  </a:lnTo>
                  <a:lnTo>
                    <a:pt x="0" y="1571"/>
                  </a:lnTo>
                  <a:lnTo>
                    <a:pt x="0" y="1511"/>
                  </a:lnTo>
                  <a:lnTo>
                    <a:pt x="7" y="1450"/>
                  </a:lnTo>
                  <a:lnTo>
                    <a:pt x="23" y="1392"/>
                  </a:lnTo>
                  <a:lnTo>
                    <a:pt x="49" y="1335"/>
                  </a:lnTo>
                  <a:lnTo>
                    <a:pt x="83" y="1282"/>
                  </a:lnTo>
                  <a:lnTo>
                    <a:pt x="124" y="1232"/>
                  </a:lnTo>
                  <a:lnTo>
                    <a:pt x="933" y="426"/>
                  </a:lnTo>
                  <a:lnTo>
                    <a:pt x="978" y="388"/>
                  </a:lnTo>
                  <a:lnTo>
                    <a:pt x="1025" y="355"/>
                  </a:lnTo>
                  <a:lnTo>
                    <a:pt x="1079" y="332"/>
                  </a:lnTo>
                  <a:lnTo>
                    <a:pt x="1133" y="316"/>
                  </a:lnTo>
                  <a:lnTo>
                    <a:pt x="1191" y="308"/>
                  </a:lnTo>
                  <a:lnTo>
                    <a:pt x="2675" y="209"/>
                  </a:lnTo>
                  <a:lnTo>
                    <a:pt x="3241" y="20"/>
                  </a:lnTo>
                  <a:lnTo>
                    <a:pt x="3294" y="7"/>
                  </a:lnTo>
                  <a:lnTo>
                    <a:pt x="334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7"/>
            <p:cNvSpPr>
              <a:spLocks noEditPoints="1"/>
            </p:cNvSpPr>
            <p:nvPr/>
          </p:nvSpPr>
          <p:spPr bwMode="auto">
            <a:xfrm>
              <a:off x="5486400" y="1074738"/>
              <a:ext cx="2428875" cy="2427288"/>
            </a:xfrm>
            <a:custGeom>
              <a:avLst/>
              <a:gdLst>
                <a:gd name="T0" fmla="*/ 1290 w 3060"/>
                <a:gd name="T1" fmla="*/ 215 h 3059"/>
                <a:gd name="T2" fmla="*/ 958 w 3060"/>
                <a:gd name="T3" fmla="*/ 321 h 3059"/>
                <a:gd name="T4" fmla="*/ 670 w 3060"/>
                <a:gd name="T5" fmla="*/ 507 h 3059"/>
                <a:gd name="T6" fmla="*/ 437 w 3060"/>
                <a:gd name="T7" fmla="*/ 759 h 3059"/>
                <a:gd name="T8" fmla="*/ 276 w 3060"/>
                <a:gd name="T9" fmla="*/ 1064 h 3059"/>
                <a:gd name="T10" fmla="*/ 199 w 3060"/>
                <a:gd name="T11" fmla="*/ 1409 h 3059"/>
                <a:gd name="T12" fmla="*/ 215 w 3060"/>
                <a:gd name="T13" fmla="*/ 1771 h 3059"/>
                <a:gd name="T14" fmla="*/ 322 w 3060"/>
                <a:gd name="T15" fmla="*/ 2103 h 3059"/>
                <a:gd name="T16" fmla="*/ 507 w 3060"/>
                <a:gd name="T17" fmla="*/ 2392 h 3059"/>
                <a:gd name="T18" fmla="*/ 760 w 3060"/>
                <a:gd name="T19" fmla="*/ 2623 h 3059"/>
                <a:gd name="T20" fmla="*/ 1065 w 3060"/>
                <a:gd name="T21" fmla="*/ 2785 h 3059"/>
                <a:gd name="T22" fmla="*/ 1409 w 3060"/>
                <a:gd name="T23" fmla="*/ 2862 h 3059"/>
                <a:gd name="T24" fmla="*/ 1770 w 3060"/>
                <a:gd name="T25" fmla="*/ 2846 h 3059"/>
                <a:gd name="T26" fmla="*/ 2104 w 3060"/>
                <a:gd name="T27" fmla="*/ 2738 h 3059"/>
                <a:gd name="T28" fmla="*/ 2392 w 3060"/>
                <a:gd name="T29" fmla="*/ 2552 h 3059"/>
                <a:gd name="T30" fmla="*/ 2623 w 3060"/>
                <a:gd name="T31" fmla="*/ 2301 h 3059"/>
                <a:gd name="T32" fmla="*/ 2784 w 3060"/>
                <a:gd name="T33" fmla="*/ 1997 h 3059"/>
                <a:gd name="T34" fmla="*/ 2863 w 3060"/>
                <a:gd name="T35" fmla="*/ 1652 h 3059"/>
                <a:gd name="T36" fmla="*/ 2847 w 3060"/>
                <a:gd name="T37" fmla="*/ 1290 h 3059"/>
                <a:gd name="T38" fmla="*/ 2739 w 3060"/>
                <a:gd name="T39" fmla="*/ 958 h 3059"/>
                <a:gd name="T40" fmla="*/ 2553 w 3060"/>
                <a:gd name="T41" fmla="*/ 669 h 3059"/>
                <a:gd name="T42" fmla="*/ 2302 w 3060"/>
                <a:gd name="T43" fmla="*/ 438 h 3059"/>
                <a:gd name="T44" fmla="*/ 1997 w 3060"/>
                <a:gd name="T45" fmla="*/ 276 h 3059"/>
                <a:gd name="T46" fmla="*/ 1653 w 3060"/>
                <a:gd name="T47" fmla="*/ 198 h 3059"/>
                <a:gd name="T48" fmla="*/ 1662 w 3060"/>
                <a:gd name="T49" fmla="*/ 5 h 3059"/>
                <a:gd name="T50" fmla="*/ 2037 w 3060"/>
                <a:gd name="T51" fmla="*/ 87 h 3059"/>
                <a:gd name="T52" fmla="*/ 2372 w 3060"/>
                <a:gd name="T53" fmla="*/ 254 h 3059"/>
                <a:gd name="T54" fmla="*/ 2654 w 3060"/>
                <a:gd name="T55" fmla="*/ 494 h 3059"/>
                <a:gd name="T56" fmla="*/ 2872 w 3060"/>
                <a:gd name="T57" fmla="*/ 795 h 3059"/>
                <a:gd name="T58" fmla="*/ 3011 w 3060"/>
                <a:gd name="T59" fmla="*/ 1145 h 3059"/>
                <a:gd name="T60" fmla="*/ 3060 w 3060"/>
                <a:gd name="T61" fmla="*/ 1530 h 3059"/>
                <a:gd name="T62" fmla="*/ 3011 w 3060"/>
                <a:gd name="T63" fmla="*/ 1915 h 3059"/>
                <a:gd name="T64" fmla="*/ 2872 w 3060"/>
                <a:gd name="T65" fmla="*/ 2265 h 3059"/>
                <a:gd name="T66" fmla="*/ 2654 w 3060"/>
                <a:gd name="T67" fmla="*/ 2567 h 3059"/>
                <a:gd name="T68" fmla="*/ 2372 w 3060"/>
                <a:gd name="T69" fmla="*/ 2806 h 3059"/>
                <a:gd name="T70" fmla="*/ 2037 w 3060"/>
                <a:gd name="T71" fmla="*/ 2974 h 3059"/>
                <a:gd name="T72" fmla="*/ 1662 w 3060"/>
                <a:gd name="T73" fmla="*/ 3054 h 3059"/>
                <a:gd name="T74" fmla="*/ 1270 w 3060"/>
                <a:gd name="T75" fmla="*/ 3037 h 3059"/>
                <a:gd name="T76" fmla="*/ 906 w 3060"/>
                <a:gd name="T77" fmla="*/ 2927 h 3059"/>
                <a:gd name="T78" fmla="*/ 589 w 3060"/>
                <a:gd name="T79" fmla="*/ 2734 h 3059"/>
                <a:gd name="T80" fmla="*/ 327 w 3060"/>
                <a:gd name="T81" fmla="*/ 2473 h 3059"/>
                <a:gd name="T82" fmla="*/ 134 w 3060"/>
                <a:gd name="T83" fmla="*/ 2154 h 3059"/>
                <a:gd name="T84" fmla="*/ 22 w 3060"/>
                <a:gd name="T85" fmla="*/ 1791 h 3059"/>
                <a:gd name="T86" fmla="*/ 6 w 3060"/>
                <a:gd name="T87" fmla="*/ 1398 h 3059"/>
                <a:gd name="T88" fmla="*/ 87 w 3060"/>
                <a:gd name="T89" fmla="*/ 1023 h 3059"/>
                <a:gd name="T90" fmla="*/ 253 w 3060"/>
                <a:gd name="T91" fmla="*/ 689 h 3059"/>
                <a:gd name="T92" fmla="*/ 495 w 3060"/>
                <a:gd name="T93" fmla="*/ 406 h 3059"/>
                <a:gd name="T94" fmla="*/ 794 w 3060"/>
                <a:gd name="T95" fmla="*/ 189 h 3059"/>
                <a:gd name="T96" fmla="*/ 1144 w 3060"/>
                <a:gd name="T97" fmla="*/ 51 h 3059"/>
                <a:gd name="T98" fmla="*/ 1530 w 3060"/>
                <a:gd name="T99" fmla="*/ 0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60" h="3059">
                  <a:moveTo>
                    <a:pt x="1530" y="193"/>
                  </a:moveTo>
                  <a:lnTo>
                    <a:pt x="1409" y="198"/>
                  </a:lnTo>
                  <a:lnTo>
                    <a:pt x="1290" y="215"/>
                  </a:lnTo>
                  <a:lnTo>
                    <a:pt x="1175" y="240"/>
                  </a:lnTo>
                  <a:lnTo>
                    <a:pt x="1065" y="276"/>
                  </a:lnTo>
                  <a:lnTo>
                    <a:pt x="958" y="321"/>
                  </a:lnTo>
                  <a:lnTo>
                    <a:pt x="855" y="375"/>
                  </a:lnTo>
                  <a:lnTo>
                    <a:pt x="760" y="438"/>
                  </a:lnTo>
                  <a:lnTo>
                    <a:pt x="670" y="507"/>
                  </a:lnTo>
                  <a:lnTo>
                    <a:pt x="585" y="584"/>
                  </a:lnTo>
                  <a:lnTo>
                    <a:pt x="507" y="669"/>
                  </a:lnTo>
                  <a:lnTo>
                    <a:pt x="437" y="759"/>
                  </a:lnTo>
                  <a:lnTo>
                    <a:pt x="376" y="855"/>
                  </a:lnTo>
                  <a:lnTo>
                    <a:pt x="322" y="958"/>
                  </a:lnTo>
                  <a:lnTo>
                    <a:pt x="276" y="1064"/>
                  </a:lnTo>
                  <a:lnTo>
                    <a:pt x="240" y="1174"/>
                  </a:lnTo>
                  <a:lnTo>
                    <a:pt x="215" y="1290"/>
                  </a:lnTo>
                  <a:lnTo>
                    <a:pt x="199" y="1409"/>
                  </a:lnTo>
                  <a:lnTo>
                    <a:pt x="193" y="1530"/>
                  </a:lnTo>
                  <a:lnTo>
                    <a:pt x="199" y="1652"/>
                  </a:lnTo>
                  <a:lnTo>
                    <a:pt x="215" y="1771"/>
                  </a:lnTo>
                  <a:lnTo>
                    <a:pt x="240" y="1885"/>
                  </a:lnTo>
                  <a:lnTo>
                    <a:pt x="276" y="1997"/>
                  </a:lnTo>
                  <a:lnTo>
                    <a:pt x="322" y="2103"/>
                  </a:lnTo>
                  <a:lnTo>
                    <a:pt x="376" y="2204"/>
                  </a:lnTo>
                  <a:lnTo>
                    <a:pt x="437" y="2301"/>
                  </a:lnTo>
                  <a:lnTo>
                    <a:pt x="507" y="2392"/>
                  </a:lnTo>
                  <a:lnTo>
                    <a:pt x="585" y="2476"/>
                  </a:lnTo>
                  <a:lnTo>
                    <a:pt x="670" y="2552"/>
                  </a:lnTo>
                  <a:lnTo>
                    <a:pt x="760" y="2623"/>
                  </a:lnTo>
                  <a:lnTo>
                    <a:pt x="855" y="2686"/>
                  </a:lnTo>
                  <a:lnTo>
                    <a:pt x="958" y="2738"/>
                  </a:lnTo>
                  <a:lnTo>
                    <a:pt x="1065" y="2785"/>
                  </a:lnTo>
                  <a:lnTo>
                    <a:pt x="1175" y="2819"/>
                  </a:lnTo>
                  <a:lnTo>
                    <a:pt x="1290" y="2846"/>
                  </a:lnTo>
                  <a:lnTo>
                    <a:pt x="1409" y="2862"/>
                  </a:lnTo>
                  <a:lnTo>
                    <a:pt x="1530" y="2868"/>
                  </a:lnTo>
                  <a:lnTo>
                    <a:pt x="1653" y="2862"/>
                  </a:lnTo>
                  <a:lnTo>
                    <a:pt x="1770" y="2846"/>
                  </a:lnTo>
                  <a:lnTo>
                    <a:pt x="1885" y="2819"/>
                  </a:lnTo>
                  <a:lnTo>
                    <a:pt x="1997" y="2785"/>
                  </a:lnTo>
                  <a:lnTo>
                    <a:pt x="2104" y="2738"/>
                  </a:lnTo>
                  <a:lnTo>
                    <a:pt x="2205" y="2686"/>
                  </a:lnTo>
                  <a:lnTo>
                    <a:pt x="2302" y="2623"/>
                  </a:lnTo>
                  <a:lnTo>
                    <a:pt x="2392" y="2552"/>
                  </a:lnTo>
                  <a:lnTo>
                    <a:pt x="2475" y="2476"/>
                  </a:lnTo>
                  <a:lnTo>
                    <a:pt x="2553" y="2392"/>
                  </a:lnTo>
                  <a:lnTo>
                    <a:pt x="2623" y="2301"/>
                  </a:lnTo>
                  <a:lnTo>
                    <a:pt x="2685" y="2204"/>
                  </a:lnTo>
                  <a:lnTo>
                    <a:pt x="2739" y="2103"/>
                  </a:lnTo>
                  <a:lnTo>
                    <a:pt x="2784" y="1997"/>
                  </a:lnTo>
                  <a:lnTo>
                    <a:pt x="2820" y="1885"/>
                  </a:lnTo>
                  <a:lnTo>
                    <a:pt x="2847" y="1771"/>
                  </a:lnTo>
                  <a:lnTo>
                    <a:pt x="2863" y="1652"/>
                  </a:lnTo>
                  <a:lnTo>
                    <a:pt x="2869" y="1530"/>
                  </a:lnTo>
                  <a:lnTo>
                    <a:pt x="2863" y="1409"/>
                  </a:lnTo>
                  <a:lnTo>
                    <a:pt x="2847" y="1290"/>
                  </a:lnTo>
                  <a:lnTo>
                    <a:pt x="2820" y="1174"/>
                  </a:lnTo>
                  <a:lnTo>
                    <a:pt x="2784" y="1064"/>
                  </a:lnTo>
                  <a:lnTo>
                    <a:pt x="2739" y="958"/>
                  </a:lnTo>
                  <a:lnTo>
                    <a:pt x="2685" y="855"/>
                  </a:lnTo>
                  <a:lnTo>
                    <a:pt x="2623" y="759"/>
                  </a:lnTo>
                  <a:lnTo>
                    <a:pt x="2553" y="669"/>
                  </a:lnTo>
                  <a:lnTo>
                    <a:pt x="2475" y="584"/>
                  </a:lnTo>
                  <a:lnTo>
                    <a:pt x="2392" y="507"/>
                  </a:lnTo>
                  <a:lnTo>
                    <a:pt x="2302" y="438"/>
                  </a:lnTo>
                  <a:lnTo>
                    <a:pt x="2205" y="375"/>
                  </a:lnTo>
                  <a:lnTo>
                    <a:pt x="2104" y="321"/>
                  </a:lnTo>
                  <a:lnTo>
                    <a:pt x="1997" y="276"/>
                  </a:lnTo>
                  <a:lnTo>
                    <a:pt x="1885" y="240"/>
                  </a:lnTo>
                  <a:lnTo>
                    <a:pt x="1770" y="215"/>
                  </a:lnTo>
                  <a:lnTo>
                    <a:pt x="1653" y="198"/>
                  </a:lnTo>
                  <a:lnTo>
                    <a:pt x="1530" y="193"/>
                  </a:lnTo>
                  <a:close/>
                  <a:moveTo>
                    <a:pt x="1530" y="0"/>
                  </a:moveTo>
                  <a:lnTo>
                    <a:pt x="1662" y="5"/>
                  </a:lnTo>
                  <a:lnTo>
                    <a:pt x="1792" y="23"/>
                  </a:lnTo>
                  <a:lnTo>
                    <a:pt x="1916" y="51"/>
                  </a:lnTo>
                  <a:lnTo>
                    <a:pt x="2037" y="87"/>
                  </a:lnTo>
                  <a:lnTo>
                    <a:pt x="2154" y="133"/>
                  </a:lnTo>
                  <a:lnTo>
                    <a:pt x="2266" y="189"/>
                  </a:lnTo>
                  <a:lnTo>
                    <a:pt x="2372" y="254"/>
                  </a:lnTo>
                  <a:lnTo>
                    <a:pt x="2473" y="326"/>
                  </a:lnTo>
                  <a:lnTo>
                    <a:pt x="2567" y="406"/>
                  </a:lnTo>
                  <a:lnTo>
                    <a:pt x="2654" y="494"/>
                  </a:lnTo>
                  <a:lnTo>
                    <a:pt x="2735" y="588"/>
                  </a:lnTo>
                  <a:lnTo>
                    <a:pt x="2807" y="689"/>
                  </a:lnTo>
                  <a:lnTo>
                    <a:pt x="2872" y="795"/>
                  </a:lnTo>
                  <a:lnTo>
                    <a:pt x="2928" y="907"/>
                  </a:lnTo>
                  <a:lnTo>
                    <a:pt x="2973" y="1023"/>
                  </a:lnTo>
                  <a:lnTo>
                    <a:pt x="3011" y="1145"/>
                  </a:lnTo>
                  <a:lnTo>
                    <a:pt x="3038" y="1270"/>
                  </a:lnTo>
                  <a:lnTo>
                    <a:pt x="3054" y="1398"/>
                  </a:lnTo>
                  <a:lnTo>
                    <a:pt x="3060" y="1530"/>
                  </a:lnTo>
                  <a:lnTo>
                    <a:pt x="3054" y="1661"/>
                  </a:lnTo>
                  <a:lnTo>
                    <a:pt x="3038" y="1791"/>
                  </a:lnTo>
                  <a:lnTo>
                    <a:pt x="3011" y="1915"/>
                  </a:lnTo>
                  <a:lnTo>
                    <a:pt x="2973" y="2036"/>
                  </a:lnTo>
                  <a:lnTo>
                    <a:pt x="2928" y="2154"/>
                  </a:lnTo>
                  <a:lnTo>
                    <a:pt x="2872" y="2265"/>
                  </a:lnTo>
                  <a:lnTo>
                    <a:pt x="2807" y="2372"/>
                  </a:lnTo>
                  <a:lnTo>
                    <a:pt x="2735" y="2473"/>
                  </a:lnTo>
                  <a:lnTo>
                    <a:pt x="2654" y="2567"/>
                  </a:lnTo>
                  <a:lnTo>
                    <a:pt x="2567" y="2655"/>
                  </a:lnTo>
                  <a:lnTo>
                    <a:pt x="2473" y="2734"/>
                  </a:lnTo>
                  <a:lnTo>
                    <a:pt x="2372" y="2806"/>
                  </a:lnTo>
                  <a:lnTo>
                    <a:pt x="2266" y="2871"/>
                  </a:lnTo>
                  <a:lnTo>
                    <a:pt x="2154" y="2927"/>
                  </a:lnTo>
                  <a:lnTo>
                    <a:pt x="2037" y="2974"/>
                  </a:lnTo>
                  <a:lnTo>
                    <a:pt x="1916" y="3010"/>
                  </a:lnTo>
                  <a:lnTo>
                    <a:pt x="1792" y="3037"/>
                  </a:lnTo>
                  <a:lnTo>
                    <a:pt x="1662" y="3054"/>
                  </a:lnTo>
                  <a:lnTo>
                    <a:pt x="1530" y="3059"/>
                  </a:lnTo>
                  <a:lnTo>
                    <a:pt x="1398" y="3054"/>
                  </a:lnTo>
                  <a:lnTo>
                    <a:pt x="1270" y="3037"/>
                  </a:lnTo>
                  <a:lnTo>
                    <a:pt x="1144" y="3010"/>
                  </a:lnTo>
                  <a:lnTo>
                    <a:pt x="1023" y="2974"/>
                  </a:lnTo>
                  <a:lnTo>
                    <a:pt x="906" y="2927"/>
                  </a:lnTo>
                  <a:lnTo>
                    <a:pt x="794" y="2871"/>
                  </a:lnTo>
                  <a:lnTo>
                    <a:pt x="688" y="2806"/>
                  </a:lnTo>
                  <a:lnTo>
                    <a:pt x="589" y="2734"/>
                  </a:lnTo>
                  <a:lnTo>
                    <a:pt x="495" y="2655"/>
                  </a:lnTo>
                  <a:lnTo>
                    <a:pt x="406" y="2567"/>
                  </a:lnTo>
                  <a:lnTo>
                    <a:pt x="327" y="2473"/>
                  </a:lnTo>
                  <a:lnTo>
                    <a:pt x="253" y="2372"/>
                  </a:lnTo>
                  <a:lnTo>
                    <a:pt x="190" y="2265"/>
                  </a:lnTo>
                  <a:lnTo>
                    <a:pt x="134" y="2154"/>
                  </a:lnTo>
                  <a:lnTo>
                    <a:pt x="87" y="2036"/>
                  </a:lnTo>
                  <a:lnTo>
                    <a:pt x="49" y="1915"/>
                  </a:lnTo>
                  <a:lnTo>
                    <a:pt x="22" y="1791"/>
                  </a:lnTo>
                  <a:lnTo>
                    <a:pt x="6" y="1661"/>
                  </a:lnTo>
                  <a:lnTo>
                    <a:pt x="0" y="1530"/>
                  </a:lnTo>
                  <a:lnTo>
                    <a:pt x="6" y="1398"/>
                  </a:lnTo>
                  <a:lnTo>
                    <a:pt x="22" y="1270"/>
                  </a:lnTo>
                  <a:lnTo>
                    <a:pt x="49" y="1145"/>
                  </a:lnTo>
                  <a:lnTo>
                    <a:pt x="87" y="1023"/>
                  </a:lnTo>
                  <a:lnTo>
                    <a:pt x="134" y="907"/>
                  </a:lnTo>
                  <a:lnTo>
                    <a:pt x="190" y="795"/>
                  </a:lnTo>
                  <a:lnTo>
                    <a:pt x="253" y="689"/>
                  </a:lnTo>
                  <a:lnTo>
                    <a:pt x="327" y="588"/>
                  </a:lnTo>
                  <a:lnTo>
                    <a:pt x="406" y="494"/>
                  </a:lnTo>
                  <a:lnTo>
                    <a:pt x="495" y="406"/>
                  </a:lnTo>
                  <a:lnTo>
                    <a:pt x="589" y="326"/>
                  </a:lnTo>
                  <a:lnTo>
                    <a:pt x="688" y="254"/>
                  </a:lnTo>
                  <a:lnTo>
                    <a:pt x="794" y="189"/>
                  </a:lnTo>
                  <a:lnTo>
                    <a:pt x="906" y="133"/>
                  </a:lnTo>
                  <a:lnTo>
                    <a:pt x="1023" y="87"/>
                  </a:lnTo>
                  <a:lnTo>
                    <a:pt x="1144" y="51"/>
                  </a:lnTo>
                  <a:lnTo>
                    <a:pt x="1270" y="23"/>
                  </a:lnTo>
                  <a:lnTo>
                    <a:pt x="1398" y="5"/>
                  </a:lnTo>
                  <a:lnTo>
                    <a:pt x="153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8"/>
            <p:cNvSpPr>
              <a:spLocks noEditPoints="1"/>
            </p:cNvSpPr>
            <p:nvPr/>
          </p:nvSpPr>
          <p:spPr bwMode="auto">
            <a:xfrm>
              <a:off x="6137275" y="1562100"/>
              <a:ext cx="1127125" cy="1452563"/>
            </a:xfrm>
            <a:custGeom>
              <a:avLst/>
              <a:gdLst>
                <a:gd name="T0" fmla="*/ 1115 w 1422"/>
                <a:gd name="T1" fmla="*/ 1434 h 1831"/>
                <a:gd name="T2" fmla="*/ 1225 w 1422"/>
                <a:gd name="T3" fmla="*/ 1308 h 1831"/>
                <a:gd name="T4" fmla="*/ 1187 w 1422"/>
                <a:gd name="T5" fmla="*/ 1174 h 1831"/>
                <a:gd name="T6" fmla="*/ 1012 w 1422"/>
                <a:gd name="T7" fmla="*/ 1062 h 1831"/>
                <a:gd name="T8" fmla="*/ 711 w 1422"/>
                <a:gd name="T9" fmla="*/ 1537 h 1831"/>
                <a:gd name="T10" fmla="*/ 767 w 1422"/>
                <a:gd name="T11" fmla="*/ 1012 h 1831"/>
                <a:gd name="T12" fmla="*/ 410 w 1422"/>
                <a:gd name="T13" fmla="*/ 346 h 1831"/>
                <a:gd name="T14" fmla="*/ 237 w 1422"/>
                <a:gd name="T15" fmla="*/ 458 h 1831"/>
                <a:gd name="T16" fmla="*/ 199 w 1422"/>
                <a:gd name="T17" fmla="*/ 590 h 1831"/>
                <a:gd name="T18" fmla="*/ 309 w 1422"/>
                <a:gd name="T19" fmla="*/ 718 h 1831"/>
                <a:gd name="T20" fmla="*/ 711 w 1422"/>
                <a:gd name="T21" fmla="*/ 294 h 1831"/>
                <a:gd name="T22" fmla="*/ 655 w 1422"/>
                <a:gd name="T23" fmla="*/ 817 h 1831"/>
                <a:gd name="T24" fmla="*/ 821 w 1422"/>
                <a:gd name="T25" fmla="*/ 301 h 1831"/>
                <a:gd name="T26" fmla="*/ 536 w 1422"/>
                <a:gd name="T27" fmla="*/ 5 h 1831"/>
                <a:gd name="T28" fmla="*/ 603 w 1422"/>
                <a:gd name="T29" fmla="*/ 96 h 1831"/>
                <a:gd name="T30" fmla="*/ 767 w 1422"/>
                <a:gd name="T31" fmla="*/ 103 h 1831"/>
                <a:gd name="T32" fmla="*/ 839 w 1422"/>
                <a:gd name="T33" fmla="*/ 40 h 1831"/>
                <a:gd name="T34" fmla="*/ 947 w 1422"/>
                <a:gd name="T35" fmla="*/ 5 h 1831"/>
                <a:gd name="T36" fmla="*/ 1012 w 1422"/>
                <a:gd name="T37" fmla="*/ 96 h 1831"/>
                <a:gd name="T38" fmla="*/ 1209 w 1422"/>
                <a:gd name="T39" fmla="*/ 229 h 1831"/>
                <a:gd name="T40" fmla="*/ 1380 w 1422"/>
                <a:gd name="T41" fmla="*/ 399 h 1831"/>
                <a:gd name="T42" fmla="*/ 1416 w 1422"/>
                <a:gd name="T43" fmla="*/ 586 h 1831"/>
                <a:gd name="T44" fmla="*/ 1326 w 1422"/>
                <a:gd name="T45" fmla="*/ 653 h 1831"/>
                <a:gd name="T46" fmla="*/ 1234 w 1422"/>
                <a:gd name="T47" fmla="*/ 586 h 1831"/>
                <a:gd name="T48" fmla="*/ 1187 w 1422"/>
                <a:gd name="T49" fmla="*/ 458 h 1831"/>
                <a:gd name="T50" fmla="*/ 1012 w 1422"/>
                <a:gd name="T51" fmla="*/ 346 h 1831"/>
                <a:gd name="T52" fmla="*/ 1209 w 1422"/>
                <a:gd name="T53" fmla="*/ 947 h 1831"/>
                <a:gd name="T54" fmla="*/ 1380 w 1422"/>
                <a:gd name="T55" fmla="*/ 1117 h 1831"/>
                <a:gd name="T56" fmla="*/ 1416 w 1422"/>
                <a:gd name="T57" fmla="*/ 1328 h 1831"/>
                <a:gd name="T58" fmla="*/ 1308 w 1422"/>
                <a:gd name="T59" fmla="*/ 1522 h 1831"/>
                <a:gd name="T60" fmla="*/ 1083 w 1422"/>
                <a:gd name="T61" fmla="*/ 1663 h 1831"/>
                <a:gd name="T62" fmla="*/ 994 w 1422"/>
                <a:gd name="T63" fmla="*/ 1791 h 1831"/>
                <a:gd name="T64" fmla="*/ 886 w 1422"/>
                <a:gd name="T65" fmla="*/ 1825 h 1831"/>
                <a:gd name="T66" fmla="*/ 821 w 1422"/>
                <a:gd name="T67" fmla="*/ 1735 h 1831"/>
                <a:gd name="T68" fmla="*/ 657 w 1422"/>
                <a:gd name="T69" fmla="*/ 1726 h 1831"/>
                <a:gd name="T70" fmla="*/ 585 w 1422"/>
                <a:gd name="T71" fmla="*/ 1791 h 1831"/>
                <a:gd name="T72" fmla="*/ 477 w 1422"/>
                <a:gd name="T73" fmla="*/ 1825 h 1831"/>
                <a:gd name="T74" fmla="*/ 410 w 1422"/>
                <a:gd name="T75" fmla="*/ 1735 h 1831"/>
                <a:gd name="T76" fmla="*/ 215 w 1422"/>
                <a:gd name="T77" fmla="*/ 1602 h 1831"/>
                <a:gd name="T78" fmla="*/ 44 w 1422"/>
                <a:gd name="T79" fmla="*/ 1430 h 1831"/>
                <a:gd name="T80" fmla="*/ 6 w 1422"/>
                <a:gd name="T81" fmla="*/ 1243 h 1831"/>
                <a:gd name="T82" fmla="*/ 98 w 1422"/>
                <a:gd name="T83" fmla="*/ 1178 h 1831"/>
                <a:gd name="T84" fmla="*/ 188 w 1422"/>
                <a:gd name="T85" fmla="*/ 1243 h 1831"/>
                <a:gd name="T86" fmla="*/ 237 w 1422"/>
                <a:gd name="T87" fmla="*/ 1373 h 1831"/>
                <a:gd name="T88" fmla="*/ 410 w 1422"/>
                <a:gd name="T89" fmla="*/ 1484 h 1831"/>
                <a:gd name="T90" fmla="*/ 215 w 1422"/>
                <a:gd name="T91" fmla="*/ 884 h 1831"/>
                <a:gd name="T92" fmla="*/ 44 w 1422"/>
                <a:gd name="T93" fmla="*/ 714 h 1831"/>
                <a:gd name="T94" fmla="*/ 6 w 1422"/>
                <a:gd name="T95" fmla="*/ 501 h 1831"/>
                <a:gd name="T96" fmla="*/ 114 w 1422"/>
                <a:gd name="T97" fmla="*/ 307 h 1831"/>
                <a:gd name="T98" fmla="*/ 340 w 1422"/>
                <a:gd name="T99" fmla="*/ 168 h 1831"/>
                <a:gd name="T100" fmla="*/ 430 w 1422"/>
                <a:gd name="T101" fmla="*/ 40 h 1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2" h="1831">
                  <a:moveTo>
                    <a:pt x="1012" y="1062"/>
                  </a:moveTo>
                  <a:lnTo>
                    <a:pt x="1012" y="1484"/>
                  </a:lnTo>
                  <a:lnTo>
                    <a:pt x="1066" y="1461"/>
                  </a:lnTo>
                  <a:lnTo>
                    <a:pt x="1115" y="1434"/>
                  </a:lnTo>
                  <a:lnTo>
                    <a:pt x="1155" y="1405"/>
                  </a:lnTo>
                  <a:lnTo>
                    <a:pt x="1187" y="1373"/>
                  </a:lnTo>
                  <a:lnTo>
                    <a:pt x="1211" y="1340"/>
                  </a:lnTo>
                  <a:lnTo>
                    <a:pt x="1225" y="1308"/>
                  </a:lnTo>
                  <a:lnTo>
                    <a:pt x="1231" y="1273"/>
                  </a:lnTo>
                  <a:lnTo>
                    <a:pt x="1225" y="1241"/>
                  </a:lnTo>
                  <a:lnTo>
                    <a:pt x="1211" y="1207"/>
                  </a:lnTo>
                  <a:lnTo>
                    <a:pt x="1187" y="1174"/>
                  </a:lnTo>
                  <a:lnTo>
                    <a:pt x="1155" y="1144"/>
                  </a:lnTo>
                  <a:lnTo>
                    <a:pt x="1115" y="1113"/>
                  </a:lnTo>
                  <a:lnTo>
                    <a:pt x="1066" y="1086"/>
                  </a:lnTo>
                  <a:lnTo>
                    <a:pt x="1012" y="1062"/>
                  </a:lnTo>
                  <a:close/>
                  <a:moveTo>
                    <a:pt x="603" y="1006"/>
                  </a:moveTo>
                  <a:lnTo>
                    <a:pt x="603" y="1530"/>
                  </a:lnTo>
                  <a:lnTo>
                    <a:pt x="655" y="1535"/>
                  </a:lnTo>
                  <a:lnTo>
                    <a:pt x="711" y="1537"/>
                  </a:lnTo>
                  <a:lnTo>
                    <a:pt x="767" y="1535"/>
                  </a:lnTo>
                  <a:lnTo>
                    <a:pt x="821" y="1530"/>
                  </a:lnTo>
                  <a:lnTo>
                    <a:pt x="821" y="1017"/>
                  </a:lnTo>
                  <a:lnTo>
                    <a:pt x="767" y="1012"/>
                  </a:lnTo>
                  <a:lnTo>
                    <a:pt x="711" y="1012"/>
                  </a:lnTo>
                  <a:lnTo>
                    <a:pt x="657" y="1010"/>
                  </a:lnTo>
                  <a:lnTo>
                    <a:pt x="603" y="1006"/>
                  </a:lnTo>
                  <a:close/>
                  <a:moveTo>
                    <a:pt x="410" y="346"/>
                  </a:moveTo>
                  <a:lnTo>
                    <a:pt x="356" y="370"/>
                  </a:lnTo>
                  <a:lnTo>
                    <a:pt x="309" y="397"/>
                  </a:lnTo>
                  <a:lnTo>
                    <a:pt x="267" y="426"/>
                  </a:lnTo>
                  <a:lnTo>
                    <a:pt x="237" y="458"/>
                  </a:lnTo>
                  <a:lnTo>
                    <a:pt x="213" y="491"/>
                  </a:lnTo>
                  <a:lnTo>
                    <a:pt x="199" y="523"/>
                  </a:lnTo>
                  <a:lnTo>
                    <a:pt x="193" y="557"/>
                  </a:lnTo>
                  <a:lnTo>
                    <a:pt x="199" y="590"/>
                  </a:lnTo>
                  <a:lnTo>
                    <a:pt x="213" y="624"/>
                  </a:lnTo>
                  <a:lnTo>
                    <a:pt x="237" y="657"/>
                  </a:lnTo>
                  <a:lnTo>
                    <a:pt x="267" y="687"/>
                  </a:lnTo>
                  <a:lnTo>
                    <a:pt x="309" y="718"/>
                  </a:lnTo>
                  <a:lnTo>
                    <a:pt x="356" y="743"/>
                  </a:lnTo>
                  <a:lnTo>
                    <a:pt x="410" y="768"/>
                  </a:lnTo>
                  <a:lnTo>
                    <a:pt x="410" y="346"/>
                  </a:lnTo>
                  <a:close/>
                  <a:moveTo>
                    <a:pt x="711" y="294"/>
                  </a:moveTo>
                  <a:lnTo>
                    <a:pt x="655" y="296"/>
                  </a:lnTo>
                  <a:lnTo>
                    <a:pt x="603" y="301"/>
                  </a:lnTo>
                  <a:lnTo>
                    <a:pt x="603" y="813"/>
                  </a:lnTo>
                  <a:lnTo>
                    <a:pt x="655" y="817"/>
                  </a:lnTo>
                  <a:lnTo>
                    <a:pt x="711" y="819"/>
                  </a:lnTo>
                  <a:lnTo>
                    <a:pt x="767" y="821"/>
                  </a:lnTo>
                  <a:lnTo>
                    <a:pt x="821" y="824"/>
                  </a:lnTo>
                  <a:lnTo>
                    <a:pt x="821" y="301"/>
                  </a:lnTo>
                  <a:lnTo>
                    <a:pt x="767" y="296"/>
                  </a:lnTo>
                  <a:lnTo>
                    <a:pt x="711" y="294"/>
                  </a:lnTo>
                  <a:close/>
                  <a:moveTo>
                    <a:pt x="507" y="0"/>
                  </a:moveTo>
                  <a:lnTo>
                    <a:pt x="536" y="5"/>
                  </a:lnTo>
                  <a:lnTo>
                    <a:pt x="563" y="18"/>
                  </a:lnTo>
                  <a:lnTo>
                    <a:pt x="585" y="40"/>
                  </a:lnTo>
                  <a:lnTo>
                    <a:pt x="597" y="65"/>
                  </a:lnTo>
                  <a:lnTo>
                    <a:pt x="603" y="96"/>
                  </a:lnTo>
                  <a:lnTo>
                    <a:pt x="603" y="108"/>
                  </a:lnTo>
                  <a:lnTo>
                    <a:pt x="657" y="103"/>
                  </a:lnTo>
                  <a:lnTo>
                    <a:pt x="711" y="103"/>
                  </a:lnTo>
                  <a:lnTo>
                    <a:pt x="767" y="103"/>
                  </a:lnTo>
                  <a:lnTo>
                    <a:pt x="821" y="108"/>
                  </a:lnTo>
                  <a:lnTo>
                    <a:pt x="821" y="96"/>
                  </a:lnTo>
                  <a:lnTo>
                    <a:pt x="825" y="65"/>
                  </a:lnTo>
                  <a:lnTo>
                    <a:pt x="839" y="40"/>
                  </a:lnTo>
                  <a:lnTo>
                    <a:pt x="859" y="18"/>
                  </a:lnTo>
                  <a:lnTo>
                    <a:pt x="886" y="5"/>
                  </a:lnTo>
                  <a:lnTo>
                    <a:pt x="917" y="0"/>
                  </a:lnTo>
                  <a:lnTo>
                    <a:pt x="947" y="5"/>
                  </a:lnTo>
                  <a:lnTo>
                    <a:pt x="973" y="18"/>
                  </a:lnTo>
                  <a:lnTo>
                    <a:pt x="994" y="40"/>
                  </a:lnTo>
                  <a:lnTo>
                    <a:pt x="1007" y="65"/>
                  </a:lnTo>
                  <a:lnTo>
                    <a:pt x="1012" y="96"/>
                  </a:lnTo>
                  <a:lnTo>
                    <a:pt x="1012" y="144"/>
                  </a:lnTo>
                  <a:lnTo>
                    <a:pt x="1083" y="168"/>
                  </a:lnTo>
                  <a:lnTo>
                    <a:pt x="1149" y="197"/>
                  </a:lnTo>
                  <a:lnTo>
                    <a:pt x="1209" y="229"/>
                  </a:lnTo>
                  <a:lnTo>
                    <a:pt x="1261" y="267"/>
                  </a:lnTo>
                  <a:lnTo>
                    <a:pt x="1308" y="307"/>
                  </a:lnTo>
                  <a:lnTo>
                    <a:pt x="1348" y="352"/>
                  </a:lnTo>
                  <a:lnTo>
                    <a:pt x="1380" y="399"/>
                  </a:lnTo>
                  <a:lnTo>
                    <a:pt x="1402" y="449"/>
                  </a:lnTo>
                  <a:lnTo>
                    <a:pt x="1416" y="501"/>
                  </a:lnTo>
                  <a:lnTo>
                    <a:pt x="1422" y="557"/>
                  </a:lnTo>
                  <a:lnTo>
                    <a:pt x="1416" y="586"/>
                  </a:lnTo>
                  <a:lnTo>
                    <a:pt x="1404" y="613"/>
                  </a:lnTo>
                  <a:lnTo>
                    <a:pt x="1382" y="635"/>
                  </a:lnTo>
                  <a:lnTo>
                    <a:pt x="1357" y="648"/>
                  </a:lnTo>
                  <a:lnTo>
                    <a:pt x="1326" y="653"/>
                  </a:lnTo>
                  <a:lnTo>
                    <a:pt x="1296" y="648"/>
                  </a:lnTo>
                  <a:lnTo>
                    <a:pt x="1268" y="635"/>
                  </a:lnTo>
                  <a:lnTo>
                    <a:pt x="1249" y="613"/>
                  </a:lnTo>
                  <a:lnTo>
                    <a:pt x="1234" y="586"/>
                  </a:lnTo>
                  <a:lnTo>
                    <a:pt x="1231" y="557"/>
                  </a:lnTo>
                  <a:lnTo>
                    <a:pt x="1225" y="523"/>
                  </a:lnTo>
                  <a:lnTo>
                    <a:pt x="1211" y="491"/>
                  </a:lnTo>
                  <a:lnTo>
                    <a:pt x="1187" y="458"/>
                  </a:lnTo>
                  <a:lnTo>
                    <a:pt x="1155" y="426"/>
                  </a:lnTo>
                  <a:lnTo>
                    <a:pt x="1115" y="397"/>
                  </a:lnTo>
                  <a:lnTo>
                    <a:pt x="1066" y="370"/>
                  </a:lnTo>
                  <a:lnTo>
                    <a:pt x="1012" y="346"/>
                  </a:lnTo>
                  <a:lnTo>
                    <a:pt x="1012" y="860"/>
                  </a:lnTo>
                  <a:lnTo>
                    <a:pt x="1083" y="884"/>
                  </a:lnTo>
                  <a:lnTo>
                    <a:pt x="1149" y="913"/>
                  </a:lnTo>
                  <a:lnTo>
                    <a:pt x="1209" y="947"/>
                  </a:lnTo>
                  <a:lnTo>
                    <a:pt x="1261" y="983"/>
                  </a:lnTo>
                  <a:lnTo>
                    <a:pt x="1308" y="1025"/>
                  </a:lnTo>
                  <a:lnTo>
                    <a:pt x="1348" y="1068"/>
                  </a:lnTo>
                  <a:lnTo>
                    <a:pt x="1380" y="1117"/>
                  </a:lnTo>
                  <a:lnTo>
                    <a:pt x="1402" y="1167"/>
                  </a:lnTo>
                  <a:lnTo>
                    <a:pt x="1416" y="1219"/>
                  </a:lnTo>
                  <a:lnTo>
                    <a:pt x="1422" y="1273"/>
                  </a:lnTo>
                  <a:lnTo>
                    <a:pt x="1416" y="1328"/>
                  </a:lnTo>
                  <a:lnTo>
                    <a:pt x="1402" y="1382"/>
                  </a:lnTo>
                  <a:lnTo>
                    <a:pt x="1380" y="1430"/>
                  </a:lnTo>
                  <a:lnTo>
                    <a:pt x="1348" y="1479"/>
                  </a:lnTo>
                  <a:lnTo>
                    <a:pt x="1308" y="1522"/>
                  </a:lnTo>
                  <a:lnTo>
                    <a:pt x="1261" y="1564"/>
                  </a:lnTo>
                  <a:lnTo>
                    <a:pt x="1209" y="1602"/>
                  </a:lnTo>
                  <a:lnTo>
                    <a:pt x="1149" y="1634"/>
                  </a:lnTo>
                  <a:lnTo>
                    <a:pt x="1083" y="1663"/>
                  </a:lnTo>
                  <a:lnTo>
                    <a:pt x="1012" y="1686"/>
                  </a:lnTo>
                  <a:lnTo>
                    <a:pt x="1012" y="1735"/>
                  </a:lnTo>
                  <a:lnTo>
                    <a:pt x="1007" y="1764"/>
                  </a:lnTo>
                  <a:lnTo>
                    <a:pt x="994" y="1791"/>
                  </a:lnTo>
                  <a:lnTo>
                    <a:pt x="973" y="1813"/>
                  </a:lnTo>
                  <a:lnTo>
                    <a:pt x="947" y="1825"/>
                  </a:lnTo>
                  <a:lnTo>
                    <a:pt x="917" y="1831"/>
                  </a:lnTo>
                  <a:lnTo>
                    <a:pt x="886" y="1825"/>
                  </a:lnTo>
                  <a:lnTo>
                    <a:pt x="859" y="1813"/>
                  </a:lnTo>
                  <a:lnTo>
                    <a:pt x="839" y="1791"/>
                  </a:lnTo>
                  <a:lnTo>
                    <a:pt x="825" y="1764"/>
                  </a:lnTo>
                  <a:lnTo>
                    <a:pt x="821" y="1735"/>
                  </a:lnTo>
                  <a:lnTo>
                    <a:pt x="821" y="1723"/>
                  </a:lnTo>
                  <a:lnTo>
                    <a:pt x="767" y="1726"/>
                  </a:lnTo>
                  <a:lnTo>
                    <a:pt x="711" y="1728"/>
                  </a:lnTo>
                  <a:lnTo>
                    <a:pt x="657" y="1726"/>
                  </a:lnTo>
                  <a:lnTo>
                    <a:pt x="603" y="1723"/>
                  </a:lnTo>
                  <a:lnTo>
                    <a:pt x="603" y="1735"/>
                  </a:lnTo>
                  <a:lnTo>
                    <a:pt x="597" y="1764"/>
                  </a:lnTo>
                  <a:lnTo>
                    <a:pt x="585" y="1791"/>
                  </a:lnTo>
                  <a:lnTo>
                    <a:pt x="563" y="1813"/>
                  </a:lnTo>
                  <a:lnTo>
                    <a:pt x="536" y="1825"/>
                  </a:lnTo>
                  <a:lnTo>
                    <a:pt x="507" y="1831"/>
                  </a:lnTo>
                  <a:lnTo>
                    <a:pt x="477" y="1825"/>
                  </a:lnTo>
                  <a:lnTo>
                    <a:pt x="450" y="1813"/>
                  </a:lnTo>
                  <a:lnTo>
                    <a:pt x="430" y="1791"/>
                  </a:lnTo>
                  <a:lnTo>
                    <a:pt x="415" y="1764"/>
                  </a:lnTo>
                  <a:lnTo>
                    <a:pt x="410" y="1735"/>
                  </a:lnTo>
                  <a:lnTo>
                    <a:pt x="410" y="1686"/>
                  </a:lnTo>
                  <a:lnTo>
                    <a:pt x="340" y="1663"/>
                  </a:lnTo>
                  <a:lnTo>
                    <a:pt x="275" y="1634"/>
                  </a:lnTo>
                  <a:lnTo>
                    <a:pt x="215" y="1602"/>
                  </a:lnTo>
                  <a:lnTo>
                    <a:pt x="161" y="1564"/>
                  </a:lnTo>
                  <a:lnTo>
                    <a:pt x="114" y="1522"/>
                  </a:lnTo>
                  <a:lnTo>
                    <a:pt x="74" y="1479"/>
                  </a:lnTo>
                  <a:lnTo>
                    <a:pt x="44" y="1430"/>
                  </a:lnTo>
                  <a:lnTo>
                    <a:pt x="20" y="1382"/>
                  </a:lnTo>
                  <a:lnTo>
                    <a:pt x="6" y="1328"/>
                  </a:lnTo>
                  <a:lnTo>
                    <a:pt x="0" y="1273"/>
                  </a:lnTo>
                  <a:lnTo>
                    <a:pt x="6" y="1243"/>
                  </a:lnTo>
                  <a:lnTo>
                    <a:pt x="20" y="1218"/>
                  </a:lnTo>
                  <a:lnTo>
                    <a:pt x="40" y="1196"/>
                  </a:lnTo>
                  <a:lnTo>
                    <a:pt x="67" y="1183"/>
                  </a:lnTo>
                  <a:lnTo>
                    <a:pt x="98" y="1178"/>
                  </a:lnTo>
                  <a:lnTo>
                    <a:pt x="127" y="1183"/>
                  </a:lnTo>
                  <a:lnTo>
                    <a:pt x="154" y="1196"/>
                  </a:lnTo>
                  <a:lnTo>
                    <a:pt x="174" y="1218"/>
                  </a:lnTo>
                  <a:lnTo>
                    <a:pt x="188" y="1243"/>
                  </a:lnTo>
                  <a:lnTo>
                    <a:pt x="193" y="1273"/>
                  </a:lnTo>
                  <a:lnTo>
                    <a:pt x="199" y="1308"/>
                  </a:lnTo>
                  <a:lnTo>
                    <a:pt x="213" y="1340"/>
                  </a:lnTo>
                  <a:lnTo>
                    <a:pt x="237" y="1373"/>
                  </a:lnTo>
                  <a:lnTo>
                    <a:pt x="267" y="1405"/>
                  </a:lnTo>
                  <a:lnTo>
                    <a:pt x="309" y="1434"/>
                  </a:lnTo>
                  <a:lnTo>
                    <a:pt x="356" y="1461"/>
                  </a:lnTo>
                  <a:lnTo>
                    <a:pt x="410" y="1484"/>
                  </a:lnTo>
                  <a:lnTo>
                    <a:pt x="410" y="970"/>
                  </a:lnTo>
                  <a:lnTo>
                    <a:pt x="340" y="945"/>
                  </a:lnTo>
                  <a:lnTo>
                    <a:pt x="275" y="918"/>
                  </a:lnTo>
                  <a:lnTo>
                    <a:pt x="215" y="884"/>
                  </a:lnTo>
                  <a:lnTo>
                    <a:pt x="161" y="848"/>
                  </a:lnTo>
                  <a:lnTo>
                    <a:pt x="114" y="806"/>
                  </a:lnTo>
                  <a:lnTo>
                    <a:pt x="74" y="761"/>
                  </a:lnTo>
                  <a:lnTo>
                    <a:pt x="44" y="714"/>
                  </a:lnTo>
                  <a:lnTo>
                    <a:pt x="20" y="664"/>
                  </a:lnTo>
                  <a:lnTo>
                    <a:pt x="6" y="611"/>
                  </a:lnTo>
                  <a:lnTo>
                    <a:pt x="0" y="557"/>
                  </a:lnTo>
                  <a:lnTo>
                    <a:pt x="6" y="501"/>
                  </a:lnTo>
                  <a:lnTo>
                    <a:pt x="20" y="449"/>
                  </a:lnTo>
                  <a:lnTo>
                    <a:pt x="44" y="399"/>
                  </a:lnTo>
                  <a:lnTo>
                    <a:pt x="74" y="352"/>
                  </a:lnTo>
                  <a:lnTo>
                    <a:pt x="114" y="307"/>
                  </a:lnTo>
                  <a:lnTo>
                    <a:pt x="161" y="267"/>
                  </a:lnTo>
                  <a:lnTo>
                    <a:pt x="215" y="229"/>
                  </a:lnTo>
                  <a:lnTo>
                    <a:pt x="275" y="197"/>
                  </a:lnTo>
                  <a:lnTo>
                    <a:pt x="340" y="168"/>
                  </a:lnTo>
                  <a:lnTo>
                    <a:pt x="410" y="144"/>
                  </a:lnTo>
                  <a:lnTo>
                    <a:pt x="410" y="96"/>
                  </a:lnTo>
                  <a:lnTo>
                    <a:pt x="415" y="65"/>
                  </a:lnTo>
                  <a:lnTo>
                    <a:pt x="430" y="40"/>
                  </a:lnTo>
                  <a:lnTo>
                    <a:pt x="450" y="18"/>
                  </a:lnTo>
                  <a:lnTo>
                    <a:pt x="477" y="5"/>
                  </a:lnTo>
                  <a:lnTo>
                    <a:pt x="50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424964" y="3118966"/>
            <a:ext cx="663978" cy="663306"/>
            <a:chOff x="3736976" y="1074738"/>
            <a:chExt cx="4708525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0" name="Freeform 13"/>
            <p:cNvSpPr>
              <a:spLocks noEditPoints="1"/>
            </p:cNvSpPr>
            <p:nvPr/>
          </p:nvSpPr>
          <p:spPr bwMode="auto">
            <a:xfrm>
              <a:off x="3736976" y="1074738"/>
              <a:ext cx="1454150" cy="1452563"/>
            </a:xfrm>
            <a:custGeom>
              <a:avLst/>
              <a:gdLst>
                <a:gd name="T0" fmla="*/ 827 w 1832"/>
                <a:gd name="T1" fmla="*/ 198 h 1831"/>
                <a:gd name="T2" fmla="*/ 655 w 1832"/>
                <a:gd name="T3" fmla="*/ 242 h 1831"/>
                <a:gd name="T4" fmla="*/ 504 w 1832"/>
                <a:gd name="T5" fmla="*/ 323 h 1831"/>
                <a:gd name="T6" fmla="*/ 376 w 1832"/>
                <a:gd name="T7" fmla="*/ 436 h 1831"/>
                <a:gd name="T8" fmla="*/ 278 w 1832"/>
                <a:gd name="T9" fmla="*/ 575 h 1831"/>
                <a:gd name="T10" fmla="*/ 215 w 1832"/>
                <a:gd name="T11" fmla="*/ 738 h 1831"/>
                <a:gd name="T12" fmla="*/ 193 w 1832"/>
                <a:gd name="T13" fmla="*/ 916 h 1831"/>
                <a:gd name="T14" fmla="*/ 215 w 1832"/>
                <a:gd name="T15" fmla="*/ 1093 h 1831"/>
                <a:gd name="T16" fmla="*/ 278 w 1832"/>
                <a:gd name="T17" fmla="*/ 1255 h 1831"/>
                <a:gd name="T18" fmla="*/ 376 w 1832"/>
                <a:gd name="T19" fmla="*/ 1396 h 1831"/>
                <a:gd name="T20" fmla="*/ 504 w 1832"/>
                <a:gd name="T21" fmla="*/ 1510 h 1831"/>
                <a:gd name="T22" fmla="*/ 655 w 1832"/>
                <a:gd name="T23" fmla="*/ 1591 h 1831"/>
                <a:gd name="T24" fmla="*/ 827 w 1832"/>
                <a:gd name="T25" fmla="*/ 1634 h 1831"/>
                <a:gd name="T26" fmla="*/ 1007 w 1832"/>
                <a:gd name="T27" fmla="*/ 1634 h 1831"/>
                <a:gd name="T28" fmla="*/ 1179 w 1832"/>
                <a:gd name="T29" fmla="*/ 1591 h 1831"/>
                <a:gd name="T30" fmla="*/ 1330 w 1832"/>
                <a:gd name="T31" fmla="*/ 1510 h 1831"/>
                <a:gd name="T32" fmla="*/ 1457 w 1832"/>
                <a:gd name="T33" fmla="*/ 1396 h 1831"/>
                <a:gd name="T34" fmla="*/ 1556 w 1832"/>
                <a:gd name="T35" fmla="*/ 1255 h 1831"/>
                <a:gd name="T36" fmla="*/ 1619 w 1832"/>
                <a:gd name="T37" fmla="*/ 1093 h 1831"/>
                <a:gd name="T38" fmla="*/ 1641 w 1832"/>
                <a:gd name="T39" fmla="*/ 916 h 1831"/>
                <a:gd name="T40" fmla="*/ 1619 w 1832"/>
                <a:gd name="T41" fmla="*/ 738 h 1831"/>
                <a:gd name="T42" fmla="*/ 1556 w 1832"/>
                <a:gd name="T43" fmla="*/ 575 h 1831"/>
                <a:gd name="T44" fmla="*/ 1457 w 1832"/>
                <a:gd name="T45" fmla="*/ 436 h 1831"/>
                <a:gd name="T46" fmla="*/ 1330 w 1832"/>
                <a:gd name="T47" fmla="*/ 323 h 1831"/>
                <a:gd name="T48" fmla="*/ 1179 w 1832"/>
                <a:gd name="T49" fmla="*/ 242 h 1831"/>
                <a:gd name="T50" fmla="*/ 1007 w 1832"/>
                <a:gd name="T51" fmla="*/ 198 h 1831"/>
                <a:gd name="T52" fmla="*/ 917 w 1832"/>
                <a:gd name="T53" fmla="*/ 0 h 1831"/>
                <a:gd name="T54" fmla="*/ 1114 w 1832"/>
                <a:gd name="T55" fmla="*/ 22 h 1831"/>
                <a:gd name="T56" fmla="*/ 1294 w 1832"/>
                <a:gd name="T57" fmla="*/ 83 h 1831"/>
                <a:gd name="T58" fmla="*/ 1457 w 1832"/>
                <a:gd name="T59" fmla="*/ 177 h 1831"/>
                <a:gd name="T60" fmla="*/ 1596 w 1832"/>
                <a:gd name="T61" fmla="*/ 303 h 1831"/>
                <a:gd name="T62" fmla="*/ 1708 w 1832"/>
                <a:gd name="T63" fmla="*/ 455 h 1831"/>
                <a:gd name="T64" fmla="*/ 1785 w 1832"/>
                <a:gd name="T65" fmla="*/ 628 h 1831"/>
                <a:gd name="T66" fmla="*/ 1827 w 1832"/>
                <a:gd name="T67" fmla="*/ 817 h 1831"/>
                <a:gd name="T68" fmla="*/ 1827 w 1832"/>
                <a:gd name="T69" fmla="*/ 1015 h 1831"/>
                <a:gd name="T70" fmla="*/ 1785 w 1832"/>
                <a:gd name="T71" fmla="*/ 1205 h 1831"/>
                <a:gd name="T72" fmla="*/ 1708 w 1832"/>
                <a:gd name="T73" fmla="*/ 1378 h 1831"/>
                <a:gd name="T74" fmla="*/ 1596 w 1832"/>
                <a:gd name="T75" fmla="*/ 1530 h 1831"/>
                <a:gd name="T76" fmla="*/ 1457 w 1832"/>
                <a:gd name="T77" fmla="*/ 1654 h 1831"/>
                <a:gd name="T78" fmla="*/ 1294 w 1832"/>
                <a:gd name="T79" fmla="*/ 1750 h 1831"/>
                <a:gd name="T80" fmla="*/ 1114 w 1832"/>
                <a:gd name="T81" fmla="*/ 1809 h 1831"/>
                <a:gd name="T82" fmla="*/ 917 w 1832"/>
                <a:gd name="T83" fmla="*/ 1831 h 1831"/>
                <a:gd name="T84" fmla="*/ 720 w 1832"/>
                <a:gd name="T85" fmla="*/ 1809 h 1831"/>
                <a:gd name="T86" fmla="*/ 538 w 1832"/>
                <a:gd name="T87" fmla="*/ 1750 h 1831"/>
                <a:gd name="T88" fmla="*/ 376 w 1832"/>
                <a:gd name="T89" fmla="*/ 1654 h 1831"/>
                <a:gd name="T90" fmla="*/ 237 w 1832"/>
                <a:gd name="T91" fmla="*/ 1530 h 1831"/>
                <a:gd name="T92" fmla="*/ 127 w 1832"/>
                <a:gd name="T93" fmla="*/ 1378 h 1831"/>
                <a:gd name="T94" fmla="*/ 47 w 1832"/>
                <a:gd name="T95" fmla="*/ 1205 h 1831"/>
                <a:gd name="T96" fmla="*/ 6 w 1832"/>
                <a:gd name="T97" fmla="*/ 1015 h 1831"/>
                <a:gd name="T98" fmla="*/ 6 w 1832"/>
                <a:gd name="T99" fmla="*/ 817 h 1831"/>
                <a:gd name="T100" fmla="*/ 47 w 1832"/>
                <a:gd name="T101" fmla="*/ 628 h 1831"/>
                <a:gd name="T102" fmla="*/ 127 w 1832"/>
                <a:gd name="T103" fmla="*/ 455 h 1831"/>
                <a:gd name="T104" fmla="*/ 237 w 1832"/>
                <a:gd name="T105" fmla="*/ 303 h 1831"/>
                <a:gd name="T106" fmla="*/ 376 w 1832"/>
                <a:gd name="T107" fmla="*/ 177 h 1831"/>
                <a:gd name="T108" fmla="*/ 538 w 1832"/>
                <a:gd name="T109" fmla="*/ 83 h 1831"/>
                <a:gd name="T110" fmla="*/ 720 w 1832"/>
                <a:gd name="T111" fmla="*/ 22 h 1831"/>
                <a:gd name="T112" fmla="*/ 917 w 1832"/>
                <a:gd name="T113" fmla="*/ 0 h 1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32" h="1831">
                  <a:moveTo>
                    <a:pt x="917" y="193"/>
                  </a:moveTo>
                  <a:lnTo>
                    <a:pt x="827" y="198"/>
                  </a:lnTo>
                  <a:lnTo>
                    <a:pt x="738" y="215"/>
                  </a:lnTo>
                  <a:lnTo>
                    <a:pt x="655" y="242"/>
                  </a:lnTo>
                  <a:lnTo>
                    <a:pt x="578" y="278"/>
                  </a:lnTo>
                  <a:lnTo>
                    <a:pt x="504" y="323"/>
                  </a:lnTo>
                  <a:lnTo>
                    <a:pt x="437" y="375"/>
                  </a:lnTo>
                  <a:lnTo>
                    <a:pt x="376" y="436"/>
                  </a:lnTo>
                  <a:lnTo>
                    <a:pt x="323" y="503"/>
                  </a:lnTo>
                  <a:lnTo>
                    <a:pt x="278" y="575"/>
                  </a:lnTo>
                  <a:lnTo>
                    <a:pt x="242" y="655"/>
                  </a:lnTo>
                  <a:lnTo>
                    <a:pt x="215" y="738"/>
                  </a:lnTo>
                  <a:lnTo>
                    <a:pt x="199" y="826"/>
                  </a:lnTo>
                  <a:lnTo>
                    <a:pt x="193" y="916"/>
                  </a:lnTo>
                  <a:lnTo>
                    <a:pt x="199" y="1006"/>
                  </a:lnTo>
                  <a:lnTo>
                    <a:pt x="215" y="1093"/>
                  </a:lnTo>
                  <a:lnTo>
                    <a:pt x="242" y="1178"/>
                  </a:lnTo>
                  <a:lnTo>
                    <a:pt x="278" y="1255"/>
                  </a:lnTo>
                  <a:lnTo>
                    <a:pt x="323" y="1329"/>
                  </a:lnTo>
                  <a:lnTo>
                    <a:pt x="376" y="1396"/>
                  </a:lnTo>
                  <a:lnTo>
                    <a:pt x="437" y="1456"/>
                  </a:lnTo>
                  <a:lnTo>
                    <a:pt x="504" y="1510"/>
                  </a:lnTo>
                  <a:lnTo>
                    <a:pt x="578" y="1555"/>
                  </a:lnTo>
                  <a:lnTo>
                    <a:pt x="655" y="1591"/>
                  </a:lnTo>
                  <a:lnTo>
                    <a:pt x="738" y="1616"/>
                  </a:lnTo>
                  <a:lnTo>
                    <a:pt x="827" y="1634"/>
                  </a:lnTo>
                  <a:lnTo>
                    <a:pt x="917" y="1640"/>
                  </a:lnTo>
                  <a:lnTo>
                    <a:pt x="1007" y="1634"/>
                  </a:lnTo>
                  <a:lnTo>
                    <a:pt x="1094" y="1616"/>
                  </a:lnTo>
                  <a:lnTo>
                    <a:pt x="1179" y="1591"/>
                  </a:lnTo>
                  <a:lnTo>
                    <a:pt x="1256" y="1555"/>
                  </a:lnTo>
                  <a:lnTo>
                    <a:pt x="1330" y="1510"/>
                  </a:lnTo>
                  <a:lnTo>
                    <a:pt x="1397" y="1456"/>
                  </a:lnTo>
                  <a:lnTo>
                    <a:pt x="1457" y="1396"/>
                  </a:lnTo>
                  <a:lnTo>
                    <a:pt x="1511" y="1329"/>
                  </a:lnTo>
                  <a:lnTo>
                    <a:pt x="1556" y="1255"/>
                  </a:lnTo>
                  <a:lnTo>
                    <a:pt x="1592" y="1178"/>
                  </a:lnTo>
                  <a:lnTo>
                    <a:pt x="1619" y="1093"/>
                  </a:lnTo>
                  <a:lnTo>
                    <a:pt x="1635" y="1006"/>
                  </a:lnTo>
                  <a:lnTo>
                    <a:pt x="1641" y="916"/>
                  </a:lnTo>
                  <a:lnTo>
                    <a:pt x="1635" y="826"/>
                  </a:lnTo>
                  <a:lnTo>
                    <a:pt x="1619" y="738"/>
                  </a:lnTo>
                  <a:lnTo>
                    <a:pt x="1592" y="655"/>
                  </a:lnTo>
                  <a:lnTo>
                    <a:pt x="1556" y="575"/>
                  </a:lnTo>
                  <a:lnTo>
                    <a:pt x="1511" y="503"/>
                  </a:lnTo>
                  <a:lnTo>
                    <a:pt x="1457" y="436"/>
                  </a:lnTo>
                  <a:lnTo>
                    <a:pt x="1397" y="375"/>
                  </a:lnTo>
                  <a:lnTo>
                    <a:pt x="1330" y="323"/>
                  </a:lnTo>
                  <a:lnTo>
                    <a:pt x="1256" y="278"/>
                  </a:lnTo>
                  <a:lnTo>
                    <a:pt x="1179" y="242"/>
                  </a:lnTo>
                  <a:lnTo>
                    <a:pt x="1094" y="215"/>
                  </a:lnTo>
                  <a:lnTo>
                    <a:pt x="1007" y="198"/>
                  </a:lnTo>
                  <a:lnTo>
                    <a:pt x="917" y="193"/>
                  </a:lnTo>
                  <a:close/>
                  <a:moveTo>
                    <a:pt x="917" y="0"/>
                  </a:moveTo>
                  <a:lnTo>
                    <a:pt x="1016" y="5"/>
                  </a:lnTo>
                  <a:lnTo>
                    <a:pt x="1114" y="22"/>
                  </a:lnTo>
                  <a:lnTo>
                    <a:pt x="1206" y="47"/>
                  </a:lnTo>
                  <a:lnTo>
                    <a:pt x="1294" y="83"/>
                  </a:lnTo>
                  <a:lnTo>
                    <a:pt x="1379" y="126"/>
                  </a:lnTo>
                  <a:lnTo>
                    <a:pt x="1457" y="177"/>
                  </a:lnTo>
                  <a:lnTo>
                    <a:pt x="1531" y="236"/>
                  </a:lnTo>
                  <a:lnTo>
                    <a:pt x="1596" y="303"/>
                  </a:lnTo>
                  <a:lnTo>
                    <a:pt x="1655" y="375"/>
                  </a:lnTo>
                  <a:lnTo>
                    <a:pt x="1708" y="455"/>
                  </a:lnTo>
                  <a:lnTo>
                    <a:pt x="1751" y="538"/>
                  </a:lnTo>
                  <a:lnTo>
                    <a:pt x="1785" y="628"/>
                  </a:lnTo>
                  <a:lnTo>
                    <a:pt x="1812" y="720"/>
                  </a:lnTo>
                  <a:lnTo>
                    <a:pt x="1827" y="817"/>
                  </a:lnTo>
                  <a:lnTo>
                    <a:pt x="1832" y="916"/>
                  </a:lnTo>
                  <a:lnTo>
                    <a:pt x="1827" y="1015"/>
                  </a:lnTo>
                  <a:lnTo>
                    <a:pt x="1812" y="1111"/>
                  </a:lnTo>
                  <a:lnTo>
                    <a:pt x="1785" y="1205"/>
                  </a:lnTo>
                  <a:lnTo>
                    <a:pt x="1751" y="1293"/>
                  </a:lnTo>
                  <a:lnTo>
                    <a:pt x="1708" y="1378"/>
                  </a:lnTo>
                  <a:lnTo>
                    <a:pt x="1655" y="1456"/>
                  </a:lnTo>
                  <a:lnTo>
                    <a:pt x="1596" y="1530"/>
                  </a:lnTo>
                  <a:lnTo>
                    <a:pt x="1531" y="1594"/>
                  </a:lnTo>
                  <a:lnTo>
                    <a:pt x="1457" y="1654"/>
                  </a:lnTo>
                  <a:lnTo>
                    <a:pt x="1379" y="1706"/>
                  </a:lnTo>
                  <a:lnTo>
                    <a:pt x="1294" y="1750"/>
                  </a:lnTo>
                  <a:lnTo>
                    <a:pt x="1206" y="1784"/>
                  </a:lnTo>
                  <a:lnTo>
                    <a:pt x="1114" y="1809"/>
                  </a:lnTo>
                  <a:lnTo>
                    <a:pt x="1016" y="1825"/>
                  </a:lnTo>
                  <a:lnTo>
                    <a:pt x="917" y="1831"/>
                  </a:lnTo>
                  <a:lnTo>
                    <a:pt x="818" y="1825"/>
                  </a:lnTo>
                  <a:lnTo>
                    <a:pt x="720" y="1809"/>
                  </a:lnTo>
                  <a:lnTo>
                    <a:pt x="628" y="1784"/>
                  </a:lnTo>
                  <a:lnTo>
                    <a:pt x="538" y="1750"/>
                  </a:lnTo>
                  <a:lnTo>
                    <a:pt x="455" y="1706"/>
                  </a:lnTo>
                  <a:lnTo>
                    <a:pt x="376" y="1654"/>
                  </a:lnTo>
                  <a:lnTo>
                    <a:pt x="303" y="1594"/>
                  </a:lnTo>
                  <a:lnTo>
                    <a:pt x="237" y="1530"/>
                  </a:lnTo>
                  <a:lnTo>
                    <a:pt x="177" y="1456"/>
                  </a:lnTo>
                  <a:lnTo>
                    <a:pt x="127" y="1378"/>
                  </a:lnTo>
                  <a:lnTo>
                    <a:pt x="83" y="1293"/>
                  </a:lnTo>
                  <a:lnTo>
                    <a:pt x="47" y="1205"/>
                  </a:lnTo>
                  <a:lnTo>
                    <a:pt x="22" y="1111"/>
                  </a:lnTo>
                  <a:lnTo>
                    <a:pt x="6" y="1015"/>
                  </a:lnTo>
                  <a:lnTo>
                    <a:pt x="0" y="916"/>
                  </a:lnTo>
                  <a:lnTo>
                    <a:pt x="6" y="817"/>
                  </a:lnTo>
                  <a:lnTo>
                    <a:pt x="22" y="720"/>
                  </a:lnTo>
                  <a:lnTo>
                    <a:pt x="47" y="628"/>
                  </a:lnTo>
                  <a:lnTo>
                    <a:pt x="83" y="538"/>
                  </a:lnTo>
                  <a:lnTo>
                    <a:pt x="127" y="455"/>
                  </a:lnTo>
                  <a:lnTo>
                    <a:pt x="177" y="375"/>
                  </a:lnTo>
                  <a:lnTo>
                    <a:pt x="237" y="303"/>
                  </a:lnTo>
                  <a:lnTo>
                    <a:pt x="303" y="236"/>
                  </a:lnTo>
                  <a:lnTo>
                    <a:pt x="376" y="177"/>
                  </a:lnTo>
                  <a:lnTo>
                    <a:pt x="455" y="126"/>
                  </a:lnTo>
                  <a:lnTo>
                    <a:pt x="538" y="83"/>
                  </a:lnTo>
                  <a:lnTo>
                    <a:pt x="628" y="47"/>
                  </a:lnTo>
                  <a:lnTo>
                    <a:pt x="720" y="22"/>
                  </a:lnTo>
                  <a:lnTo>
                    <a:pt x="818" y="5"/>
                  </a:lnTo>
                  <a:lnTo>
                    <a:pt x="91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14"/>
            <p:cNvSpPr>
              <a:spLocks noEditPoints="1"/>
            </p:cNvSpPr>
            <p:nvPr/>
          </p:nvSpPr>
          <p:spPr bwMode="auto">
            <a:xfrm>
              <a:off x="3736976" y="2700338"/>
              <a:ext cx="1454150" cy="1452563"/>
            </a:xfrm>
            <a:custGeom>
              <a:avLst/>
              <a:gdLst>
                <a:gd name="T0" fmla="*/ 827 w 1832"/>
                <a:gd name="T1" fmla="*/ 197 h 1831"/>
                <a:gd name="T2" fmla="*/ 655 w 1832"/>
                <a:gd name="T3" fmla="*/ 240 h 1831"/>
                <a:gd name="T4" fmla="*/ 504 w 1832"/>
                <a:gd name="T5" fmla="*/ 321 h 1831"/>
                <a:gd name="T6" fmla="*/ 376 w 1832"/>
                <a:gd name="T7" fmla="*/ 435 h 1831"/>
                <a:gd name="T8" fmla="*/ 278 w 1832"/>
                <a:gd name="T9" fmla="*/ 575 h 1831"/>
                <a:gd name="T10" fmla="*/ 215 w 1832"/>
                <a:gd name="T11" fmla="*/ 738 h 1831"/>
                <a:gd name="T12" fmla="*/ 193 w 1832"/>
                <a:gd name="T13" fmla="*/ 914 h 1831"/>
                <a:gd name="T14" fmla="*/ 215 w 1832"/>
                <a:gd name="T15" fmla="*/ 1093 h 1831"/>
                <a:gd name="T16" fmla="*/ 278 w 1832"/>
                <a:gd name="T17" fmla="*/ 1255 h 1831"/>
                <a:gd name="T18" fmla="*/ 376 w 1832"/>
                <a:gd name="T19" fmla="*/ 1394 h 1831"/>
                <a:gd name="T20" fmla="*/ 504 w 1832"/>
                <a:gd name="T21" fmla="*/ 1508 h 1831"/>
                <a:gd name="T22" fmla="*/ 655 w 1832"/>
                <a:gd name="T23" fmla="*/ 1589 h 1831"/>
                <a:gd name="T24" fmla="*/ 827 w 1832"/>
                <a:gd name="T25" fmla="*/ 1632 h 1831"/>
                <a:gd name="T26" fmla="*/ 1007 w 1832"/>
                <a:gd name="T27" fmla="*/ 1632 h 1831"/>
                <a:gd name="T28" fmla="*/ 1179 w 1832"/>
                <a:gd name="T29" fmla="*/ 1589 h 1831"/>
                <a:gd name="T30" fmla="*/ 1330 w 1832"/>
                <a:gd name="T31" fmla="*/ 1508 h 1831"/>
                <a:gd name="T32" fmla="*/ 1457 w 1832"/>
                <a:gd name="T33" fmla="*/ 1394 h 1831"/>
                <a:gd name="T34" fmla="*/ 1556 w 1832"/>
                <a:gd name="T35" fmla="*/ 1255 h 1831"/>
                <a:gd name="T36" fmla="*/ 1619 w 1832"/>
                <a:gd name="T37" fmla="*/ 1093 h 1831"/>
                <a:gd name="T38" fmla="*/ 1641 w 1832"/>
                <a:gd name="T39" fmla="*/ 914 h 1831"/>
                <a:gd name="T40" fmla="*/ 1619 w 1832"/>
                <a:gd name="T41" fmla="*/ 738 h 1831"/>
                <a:gd name="T42" fmla="*/ 1556 w 1832"/>
                <a:gd name="T43" fmla="*/ 575 h 1831"/>
                <a:gd name="T44" fmla="*/ 1457 w 1832"/>
                <a:gd name="T45" fmla="*/ 435 h 1831"/>
                <a:gd name="T46" fmla="*/ 1330 w 1832"/>
                <a:gd name="T47" fmla="*/ 321 h 1831"/>
                <a:gd name="T48" fmla="*/ 1179 w 1832"/>
                <a:gd name="T49" fmla="*/ 240 h 1831"/>
                <a:gd name="T50" fmla="*/ 1007 w 1832"/>
                <a:gd name="T51" fmla="*/ 197 h 1831"/>
                <a:gd name="T52" fmla="*/ 917 w 1832"/>
                <a:gd name="T53" fmla="*/ 0 h 1831"/>
                <a:gd name="T54" fmla="*/ 1114 w 1832"/>
                <a:gd name="T55" fmla="*/ 22 h 1831"/>
                <a:gd name="T56" fmla="*/ 1294 w 1832"/>
                <a:gd name="T57" fmla="*/ 81 h 1831"/>
                <a:gd name="T58" fmla="*/ 1457 w 1832"/>
                <a:gd name="T59" fmla="*/ 177 h 1831"/>
                <a:gd name="T60" fmla="*/ 1596 w 1832"/>
                <a:gd name="T61" fmla="*/ 301 h 1831"/>
                <a:gd name="T62" fmla="*/ 1708 w 1832"/>
                <a:gd name="T63" fmla="*/ 453 h 1831"/>
                <a:gd name="T64" fmla="*/ 1785 w 1832"/>
                <a:gd name="T65" fmla="*/ 626 h 1831"/>
                <a:gd name="T66" fmla="*/ 1827 w 1832"/>
                <a:gd name="T67" fmla="*/ 815 h 1831"/>
                <a:gd name="T68" fmla="*/ 1827 w 1832"/>
                <a:gd name="T69" fmla="*/ 1014 h 1831"/>
                <a:gd name="T70" fmla="*/ 1785 w 1832"/>
                <a:gd name="T71" fmla="*/ 1203 h 1831"/>
                <a:gd name="T72" fmla="*/ 1708 w 1832"/>
                <a:gd name="T73" fmla="*/ 1376 h 1831"/>
                <a:gd name="T74" fmla="*/ 1596 w 1832"/>
                <a:gd name="T75" fmla="*/ 1528 h 1831"/>
                <a:gd name="T76" fmla="*/ 1457 w 1832"/>
                <a:gd name="T77" fmla="*/ 1654 h 1831"/>
                <a:gd name="T78" fmla="*/ 1294 w 1832"/>
                <a:gd name="T79" fmla="*/ 1748 h 1831"/>
                <a:gd name="T80" fmla="*/ 1114 w 1832"/>
                <a:gd name="T81" fmla="*/ 1809 h 1831"/>
                <a:gd name="T82" fmla="*/ 917 w 1832"/>
                <a:gd name="T83" fmla="*/ 1831 h 1831"/>
                <a:gd name="T84" fmla="*/ 720 w 1832"/>
                <a:gd name="T85" fmla="*/ 1809 h 1831"/>
                <a:gd name="T86" fmla="*/ 538 w 1832"/>
                <a:gd name="T87" fmla="*/ 1748 h 1831"/>
                <a:gd name="T88" fmla="*/ 376 w 1832"/>
                <a:gd name="T89" fmla="*/ 1654 h 1831"/>
                <a:gd name="T90" fmla="*/ 237 w 1832"/>
                <a:gd name="T91" fmla="*/ 1528 h 1831"/>
                <a:gd name="T92" fmla="*/ 127 w 1832"/>
                <a:gd name="T93" fmla="*/ 1376 h 1831"/>
                <a:gd name="T94" fmla="*/ 47 w 1832"/>
                <a:gd name="T95" fmla="*/ 1203 h 1831"/>
                <a:gd name="T96" fmla="*/ 6 w 1832"/>
                <a:gd name="T97" fmla="*/ 1014 h 1831"/>
                <a:gd name="T98" fmla="*/ 6 w 1832"/>
                <a:gd name="T99" fmla="*/ 815 h 1831"/>
                <a:gd name="T100" fmla="*/ 47 w 1832"/>
                <a:gd name="T101" fmla="*/ 626 h 1831"/>
                <a:gd name="T102" fmla="*/ 127 w 1832"/>
                <a:gd name="T103" fmla="*/ 453 h 1831"/>
                <a:gd name="T104" fmla="*/ 237 w 1832"/>
                <a:gd name="T105" fmla="*/ 301 h 1831"/>
                <a:gd name="T106" fmla="*/ 376 w 1832"/>
                <a:gd name="T107" fmla="*/ 177 h 1831"/>
                <a:gd name="T108" fmla="*/ 538 w 1832"/>
                <a:gd name="T109" fmla="*/ 81 h 1831"/>
                <a:gd name="T110" fmla="*/ 720 w 1832"/>
                <a:gd name="T111" fmla="*/ 22 h 1831"/>
                <a:gd name="T112" fmla="*/ 917 w 1832"/>
                <a:gd name="T113" fmla="*/ 0 h 1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32" h="1831">
                  <a:moveTo>
                    <a:pt x="917" y="191"/>
                  </a:moveTo>
                  <a:lnTo>
                    <a:pt x="827" y="197"/>
                  </a:lnTo>
                  <a:lnTo>
                    <a:pt x="738" y="215"/>
                  </a:lnTo>
                  <a:lnTo>
                    <a:pt x="655" y="240"/>
                  </a:lnTo>
                  <a:lnTo>
                    <a:pt x="578" y="276"/>
                  </a:lnTo>
                  <a:lnTo>
                    <a:pt x="504" y="321"/>
                  </a:lnTo>
                  <a:lnTo>
                    <a:pt x="437" y="375"/>
                  </a:lnTo>
                  <a:lnTo>
                    <a:pt x="376" y="435"/>
                  </a:lnTo>
                  <a:lnTo>
                    <a:pt x="323" y="501"/>
                  </a:lnTo>
                  <a:lnTo>
                    <a:pt x="278" y="575"/>
                  </a:lnTo>
                  <a:lnTo>
                    <a:pt x="242" y="653"/>
                  </a:lnTo>
                  <a:lnTo>
                    <a:pt x="215" y="738"/>
                  </a:lnTo>
                  <a:lnTo>
                    <a:pt x="199" y="824"/>
                  </a:lnTo>
                  <a:lnTo>
                    <a:pt x="193" y="914"/>
                  </a:lnTo>
                  <a:lnTo>
                    <a:pt x="199" y="1005"/>
                  </a:lnTo>
                  <a:lnTo>
                    <a:pt x="215" y="1093"/>
                  </a:lnTo>
                  <a:lnTo>
                    <a:pt x="242" y="1176"/>
                  </a:lnTo>
                  <a:lnTo>
                    <a:pt x="278" y="1255"/>
                  </a:lnTo>
                  <a:lnTo>
                    <a:pt x="323" y="1327"/>
                  </a:lnTo>
                  <a:lnTo>
                    <a:pt x="376" y="1394"/>
                  </a:lnTo>
                  <a:lnTo>
                    <a:pt x="437" y="1455"/>
                  </a:lnTo>
                  <a:lnTo>
                    <a:pt x="504" y="1508"/>
                  </a:lnTo>
                  <a:lnTo>
                    <a:pt x="578" y="1553"/>
                  </a:lnTo>
                  <a:lnTo>
                    <a:pt x="655" y="1589"/>
                  </a:lnTo>
                  <a:lnTo>
                    <a:pt x="738" y="1616"/>
                  </a:lnTo>
                  <a:lnTo>
                    <a:pt x="827" y="1632"/>
                  </a:lnTo>
                  <a:lnTo>
                    <a:pt x="917" y="1638"/>
                  </a:lnTo>
                  <a:lnTo>
                    <a:pt x="1007" y="1632"/>
                  </a:lnTo>
                  <a:lnTo>
                    <a:pt x="1094" y="1616"/>
                  </a:lnTo>
                  <a:lnTo>
                    <a:pt x="1179" y="1589"/>
                  </a:lnTo>
                  <a:lnTo>
                    <a:pt x="1256" y="1553"/>
                  </a:lnTo>
                  <a:lnTo>
                    <a:pt x="1330" y="1508"/>
                  </a:lnTo>
                  <a:lnTo>
                    <a:pt x="1397" y="1455"/>
                  </a:lnTo>
                  <a:lnTo>
                    <a:pt x="1457" y="1394"/>
                  </a:lnTo>
                  <a:lnTo>
                    <a:pt x="1511" y="1327"/>
                  </a:lnTo>
                  <a:lnTo>
                    <a:pt x="1556" y="1255"/>
                  </a:lnTo>
                  <a:lnTo>
                    <a:pt x="1592" y="1176"/>
                  </a:lnTo>
                  <a:lnTo>
                    <a:pt x="1619" y="1093"/>
                  </a:lnTo>
                  <a:lnTo>
                    <a:pt x="1635" y="1005"/>
                  </a:lnTo>
                  <a:lnTo>
                    <a:pt x="1641" y="914"/>
                  </a:lnTo>
                  <a:lnTo>
                    <a:pt x="1635" y="824"/>
                  </a:lnTo>
                  <a:lnTo>
                    <a:pt x="1619" y="738"/>
                  </a:lnTo>
                  <a:lnTo>
                    <a:pt x="1592" y="653"/>
                  </a:lnTo>
                  <a:lnTo>
                    <a:pt x="1556" y="575"/>
                  </a:lnTo>
                  <a:lnTo>
                    <a:pt x="1511" y="501"/>
                  </a:lnTo>
                  <a:lnTo>
                    <a:pt x="1457" y="435"/>
                  </a:lnTo>
                  <a:lnTo>
                    <a:pt x="1397" y="375"/>
                  </a:lnTo>
                  <a:lnTo>
                    <a:pt x="1330" y="321"/>
                  </a:lnTo>
                  <a:lnTo>
                    <a:pt x="1256" y="276"/>
                  </a:lnTo>
                  <a:lnTo>
                    <a:pt x="1179" y="240"/>
                  </a:lnTo>
                  <a:lnTo>
                    <a:pt x="1094" y="215"/>
                  </a:lnTo>
                  <a:lnTo>
                    <a:pt x="1007" y="197"/>
                  </a:lnTo>
                  <a:lnTo>
                    <a:pt x="917" y="191"/>
                  </a:lnTo>
                  <a:close/>
                  <a:moveTo>
                    <a:pt x="917" y="0"/>
                  </a:moveTo>
                  <a:lnTo>
                    <a:pt x="1016" y="5"/>
                  </a:lnTo>
                  <a:lnTo>
                    <a:pt x="1114" y="22"/>
                  </a:lnTo>
                  <a:lnTo>
                    <a:pt x="1206" y="47"/>
                  </a:lnTo>
                  <a:lnTo>
                    <a:pt x="1294" y="81"/>
                  </a:lnTo>
                  <a:lnTo>
                    <a:pt x="1379" y="124"/>
                  </a:lnTo>
                  <a:lnTo>
                    <a:pt x="1457" y="177"/>
                  </a:lnTo>
                  <a:lnTo>
                    <a:pt x="1531" y="236"/>
                  </a:lnTo>
                  <a:lnTo>
                    <a:pt x="1596" y="301"/>
                  </a:lnTo>
                  <a:lnTo>
                    <a:pt x="1655" y="375"/>
                  </a:lnTo>
                  <a:lnTo>
                    <a:pt x="1708" y="453"/>
                  </a:lnTo>
                  <a:lnTo>
                    <a:pt x="1751" y="537"/>
                  </a:lnTo>
                  <a:lnTo>
                    <a:pt x="1785" y="626"/>
                  </a:lnTo>
                  <a:lnTo>
                    <a:pt x="1812" y="720"/>
                  </a:lnTo>
                  <a:lnTo>
                    <a:pt x="1827" y="815"/>
                  </a:lnTo>
                  <a:lnTo>
                    <a:pt x="1832" y="914"/>
                  </a:lnTo>
                  <a:lnTo>
                    <a:pt x="1827" y="1014"/>
                  </a:lnTo>
                  <a:lnTo>
                    <a:pt x="1812" y="1111"/>
                  </a:lnTo>
                  <a:lnTo>
                    <a:pt x="1785" y="1203"/>
                  </a:lnTo>
                  <a:lnTo>
                    <a:pt x="1751" y="1293"/>
                  </a:lnTo>
                  <a:lnTo>
                    <a:pt x="1708" y="1376"/>
                  </a:lnTo>
                  <a:lnTo>
                    <a:pt x="1655" y="1455"/>
                  </a:lnTo>
                  <a:lnTo>
                    <a:pt x="1596" y="1528"/>
                  </a:lnTo>
                  <a:lnTo>
                    <a:pt x="1531" y="1594"/>
                  </a:lnTo>
                  <a:lnTo>
                    <a:pt x="1457" y="1654"/>
                  </a:lnTo>
                  <a:lnTo>
                    <a:pt x="1379" y="1704"/>
                  </a:lnTo>
                  <a:lnTo>
                    <a:pt x="1294" y="1748"/>
                  </a:lnTo>
                  <a:lnTo>
                    <a:pt x="1206" y="1784"/>
                  </a:lnTo>
                  <a:lnTo>
                    <a:pt x="1114" y="1809"/>
                  </a:lnTo>
                  <a:lnTo>
                    <a:pt x="1016" y="1825"/>
                  </a:lnTo>
                  <a:lnTo>
                    <a:pt x="917" y="1831"/>
                  </a:lnTo>
                  <a:lnTo>
                    <a:pt x="818" y="1825"/>
                  </a:lnTo>
                  <a:lnTo>
                    <a:pt x="720" y="1809"/>
                  </a:lnTo>
                  <a:lnTo>
                    <a:pt x="628" y="1784"/>
                  </a:lnTo>
                  <a:lnTo>
                    <a:pt x="538" y="1748"/>
                  </a:lnTo>
                  <a:lnTo>
                    <a:pt x="455" y="1704"/>
                  </a:lnTo>
                  <a:lnTo>
                    <a:pt x="376" y="1654"/>
                  </a:lnTo>
                  <a:lnTo>
                    <a:pt x="303" y="1594"/>
                  </a:lnTo>
                  <a:lnTo>
                    <a:pt x="237" y="1528"/>
                  </a:lnTo>
                  <a:lnTo>
                    <a:pt x="177" y="1455"/>
                  </a:lnTo>
                  <a:lnTo>
                    <a:pt x="127" y="1376"/>
                  </a:lnTo>
                  <a:lnTo>
                    <a:pt x="83" y="1293"/>
                  </a:lnTo>
                  <a:lnTo>
                    <a:pt x="47" y="1203"/>
                  </a:lnTo>
                  <a:lnTo>
                    <a:pt x="22" y="1111"/>
                  </a:lnTo>
                  <a:lnTo>
                    <a:pt x="6" y="1014"/>
                  </a:lnTo>
                  <a:lnTo>
                    <a:pt x="0" y="914"/>
                  </a:lnTo>
                  <a:lnTo>
                    <a:pt x="6" y="815"/>
                  </a:lnTo>
                  <a:lnTo>
                    <a:pt x="22" y="720"/>
                  </a:lnTo>
                  <a:lnTo>
                    <a:pt x="47" y="626"/>
                  </a:lnTo>
                  <a:lnTo>
                    <a:pt x="83" y="537"/>
                  </a:lnTo>
                  <a:lnTo>
                    <a:pt x="127" y="453"/>
                  </a:lnTo>
                  <a:lnTo>
                    <a:pt x="177" y="375"/>
                  </a:lnTo>
                  <a:lnTo>
                    <a:pt x="237" y="301"/>
                  </a:lnTo>
                  <a:lnTo>
                    <a:pt x="303" y="236"/>
                  </a:lnTo>
                  <a:lnTo>
                    <a:pt x="376" y="177"/>
                  </a:lnTo>
                  <a:lnTo>
                    <a:pt x="455" y="124"/>
                  </a:lnTo>
                  <a:lnTo>
                    <a:pt x="538" y="81"/>
                  </a:lnTo>
                  <a:lnTo>
                    <a:pt x="628" y="47"/>
                  </a:lnTo>
                  <a:lnTo>
                    <a:pt x="720" y="22"/>
                  </a:lnTo>
                  <a:lnTo>
                    <a:pt x="818" y="5"/>
                  </a:lnTo>
                  <a:lnTo>
                    <a:pt x="91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15"/>
            <p:cNvSpPr>
              <a:spLocks noEditPoints="1"/>
            </p:cNvSpPr>
            <p:nvPr/>
          </p:nvSpPr>
          <p:spPr bwMode="auto">
            <a:xfrm>
              <a:off x="3736976" y="4325938"/>
              <a:ext cx="1454150" cy="1452563"/>
            </a:xfrm>
            <a:custGeom>
              <a:avLst/>
              <a:gdLst>
                <a:gd name="T0" fmla="*/ 827 w 1832"/>
                <a:gd name="T1" fmla="*/ 198 h 1831"/>
                <a:gd name="T2" fmla="*/ 655 w 1832"/>
                <a:gd name="T3" fmla="*/ 242 h 1831"/>
                <a:gd name="T4" fmla="*/ 504 w 1832"/>
                <a:gd name="T5" fmla="*/ 323 h 1831"/>
                <a:gd name="T6" fmla="*/ 376 w 1832"/>
                <a:gd name="T7" fmla="*/ 437 h 1831"/>
                <a:gd name="T8" fmla="*/ 278 w 1832"/>
                <a:gd name="T9" fmla="*/ 575 h 1831"/>
                <a:gd name="T10" fmla="*/ 215 w 1832"/>
                <a:gd name="T11" fmla="*/ 738 h 1831"/>
                <a:gd name="T12" fmla="*/ 193 w 1832"/>
                <a:gd name="T13" fmla="*/ 916 h 1831"/>
                <a:gd name="T14" fmla="*/ 215 w 1832"/>
                <a:gd name="T15" fmla="*/ 1093 h 1831"/>
                <a:gd name="T16" fmla="*/ 278 w 1832"/>
                <a:gd name="T17" fmla="*/ 1255 h 1831"/>
                <a:gd name="T18" fmla="*/ 376 w 1832"/>
                <a:gd name="T19" fmla="*/ 1396 h 1831"/>
                <a:gd name="T20" fmla="*/ 504 w 1832"/>
                <a:gd name="T21" fmla="*/ 1510 h 1831"/>
                <a:gd name="T22" fmla="*/ 655 w 1832"/>
                <a:gd name="T23" fmla="*/ 1591 h 1831"/>
                <a:gd name="T24" fmla="*/ 827 w 1832"/>
                <a:gd name="T25" fmla="*/ 1634 h 1831"/>
                <a:gd name="T26" fmla="*/ 1007 w 1832"/>
                <a:gd name="T27" fmla="*/ 1634 h 1831"/>
                <a:gd name="T28" fmla="*/ 1179 w 1832"/>
                <a:gd name="T29" fmla="*/ 1591 h 1831"/>
                <a:gd name="T30" fmla="*/ 1330 w 1832"/>
                <a:gd name="T31" fmla="*/ 1510 h 1831"/>
                <a:gd name="T32" fmla="*/ 1457 w 1832"/>
                <a:gd name="T33" fmla="*/ 1396 h 1831"/>
                <a:gd name="T34" fmla="*/ 1556 w 1832"/>
                <a:gd name="T35" fmla="*/ 1255 h 1831"/>
                <a:gd name="T36" fmla="*/ 1619 w 1832"/>
                <a:gd name="T37" fmla="*/ 1093 h 1831"/>
                <a:gd name="T38" fmla="*/ 1641 w 1832"/>
                <a:gd name="T39" fmla="*/ 916 h 1831"/>
                <a:gd name="T40" fmla="*/ 1619 w 1832"/>
                <a:gd name="T41" fmla="*/ 738 h 1831"/>
                <a:gd name="T42" fmla="*/ 1556 w 1832"/>
                <a:gd name="T43" fmla="*/ 575 h 1831"/>
                <a:gd name="T44" fmla="*/ 1457 w 1832"/>
                <a:gd name="T45" fmla="*/ 437 h 1831"/>
                <a:gd name="T46" fmla="*/ 1330 w 1832"/>
                <a:gd name="T47" fmla="*/ 323 h 1831"/>
                <a:gd name="T48" fmla="*/ 1179 w 1832"/>
                <a:gd name="T49" fmla="*/ 242 h 1831"/>
                <a:gd name="T50" fmla="*/ 1007 w 1832"/>
                <a:gd name="T51" fmla="*/ 198 h 1831"/>
                <a:gd name="T52" fmla="*/ 917 w 1832"/>
                <a:gd name="T53" fmla="*/ 0 h 1831"/>
                <a:gd name="T54" fmla="*/ 1114 w 1832"/>
                <a:gd name="T55" fmla="*/ 22 h 1831"/>
                <a:gd name="T56" fmla="*/ 1294 w 1832"/>
                <a:gd name="T57" fmla="*/ 83 h 1831"/>
                <a:gd name="T58" fmla="*/ 1457 w 1832"/>
                <a:gd name="T59" fmla="*/ 177 h 1831"/>
                <a:gd name="T60" fmla="*/ 1596 w 1832"/>
                <a:gd name="T61" fmla="*/ 303 h 1831"/>
                <a:gd name="T62" fmla="*/ 1708 w 1832"/>
                <a:gd name="T63" fmla="*/ 455 h 1831"/>
                <a:gd name="T64" fmla="*/ 1785 w 1832"/>
                <a:gd name="T65" fmla="*/ 626 h 1831"/>
                <a:gd name="T66" fmla="*/ 1827 w 1832"/>
                <a:gd name="T67" fmla="*/ 815 h 1831"/>
                <a:gd name="T68" fmla="*/ 1827 w 1832"/>
                <a:gd name="T69" fmla="*/ 1016 h 1831"/>
                <a:gd name="T70" fmla="*/ 1785 w 1832"/>
                <a:gd name="T71" fmla="*/ 1205 h 1831"/>
                <a:gd name="T72" fmla="*/ 1708 w 1832"/>
                <a:gd name="T73" fmla="*/ 1378 h 1831"/>
                <a:gd name="T74" fmla="*/ 1596 w 1832"/>
                <a:gd name="T75" fmla="*/ 1528 h 1831"/>
                <a:gd name="T76" fmla="*/ 1457 w 1832"/>
                <a:gd name="T77" fmla="*/ 1654 h 1831"/>
                <a:gd name="T78" fmla="*/ 1294 w 1832"/>
                <a:gd name="T79" fmla="*/ 1750 h 1831"/>
                <a:gd name="T80" fmla="*/ 1114 w 1832"/>
                <a:gd name="T81" fmla="*/ 1809 h 1831"/>
                <a:gd name="T82" fmla="*/ 917 w 1832"/>
                <a:gd name="T83" fmla="*/ 1831 h 1831"/>
                <a:gd name="T84" fmla="*/ 720 w 1832"/>
                <a:gd name="T85" fmla="*/ 1809 h 1831"/>
                <a:gd name="T86" fmla="*/ 538 w 1832"/>
                <a:gd name="T87" fmla="*/ 1750 h 1831"/>
                <a:gd name="T88" fmla="*/ 376 w 1832"/>
                <a:gd name="T89" fmla="*/ 1654 h 1831"/>
                <a:gd name="T90" fmla="*/ 237 w 1832"/>
                <a:gd name="T91" fmla="*/ 1528 h 1831"/>
                <a:gd name="T92" fmla="*/ 127 w 1832"/>
                <a:gd name="T93" fmla="*/ 1378 h 1831"/>
                <a:gd name="T94" fmla="*/ 47 w 1832"/>
                <a:gd name="T95" fmla="*/ 1205 h 1831"/>
                <a:gd name="T96" fmla="*/ 6 w 1832"/>
                <a:gd name="T97" fmla="*/ 1016 h 1831"/>
                <a:gd name="T98" fmla="*/ 6 w 1832"/>
                <a:gd name="T99" fmla="*/ 815 h 1831"/>
                <a:gd name="T100" fmla="*/ 47 w 1832"/>
                <a:gd name="T101" fmla="*/ 626 h 1831"/>
                <a:gd name="T102" fmla="*/ 127 w 1832"/>
                <a:gd name="T103" fmla="*/ 455 h 1831"/>
                <a:gd name="T104" fmla="*/ 237 w 1832"/>
                <a:gd name="T105" fmla="*/ 303 h 1831"/>
                <a:gd name="T106" fmla="*/ 376 w 1832"/>
                <a:gd name="T107" fmla="*/ 177 h 1831"/>
                <a:gd name="T108" fmla="*/ 538 w 1832"/>
                <a:gd name="T109" fmla="*/ 83 h 1831"/>
                <a:gd name="T110" fmla="*/ 720 w 1832"/>
                <a:gd name="T111" fmla="*/ 22 h 1831"/>
                <a:gd name="T112" fmla="*/ 917 w 1832"/>
                <a:gd name="T113" fmla="*/ 0 h 1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32" h="1831">
                  <a:moveTo>
                    <a:pt x="917" y="193"/>
                  </a:moveTo>
                  <a:lnTo>
                    <a:pt x="827" y="198"/>
                  </a:lnTo>
                  <a:lnTo>
                    <a:pt x="738" y="215"/>
                  </a:lnTo>
                  <a:lnTo>
                    <a:pt x="655" y="242"/>
                  </a:lnTo>
                  <a:lnTo>
                    <a:pt x="578" y="278"/>
                  </a:lnTo>
                  <a:lnTo>
                    <a:pt x="504" y="323"/>
                  </a:lnTo>
                  <a:lnTo>
                    <a:pt x="437" y="375"/>
                  </a:lnTo>
                  <a:lnTo>
                    <a:pt x="376" y="437"/>
                  </a:lnTo>
                  <a:lnTo>
                    <a:pt x="323" y="503"/>
                  </a:lnTo>
                  <a:lnTo>
                    <a:pt x="278" y="575"/>
                  </a:lnTo>
                  <a:lnTo>
                    <a:pt x="242" y="655"/>
                  </a:lnTo>
                  <a:lnTo>
                    <a:pt x="215" y="738"/>
                  </a:lnTo>
                  <a:lnTo>
                    <a:pt x="199" y="824"/>
                  </a:lnTo>
                  <a:lnTo>
                    <a:pt x="193" y="916"/>
                  </a:lnTo>
                  <a:lnTo>
                    <a:pt x="199" y="1007"/>
                  </a:lnTo>
                  <a:lnTo>
                    <a:pt x="215" y="1093"/>
                  </a:lnTo>
                  <a:lnTo>
                    <a:pt x="242" y="1176"/>
                  </a:lnTo>
                  <a:lnTo>
                    <a:pt x="278" y="1255"/>
                  </a:lnTo>
                  <a:lnTo>
                    <a:pt x="323" y="1329"/>
                  </a:lnTo>
                  <a:lnTo>
                    <a:pt x="376" y="1396"/>
                  </a:lnTo>
                  <a:lnTo>
                    <a:pt x="437" y="1456"/>
                  </a:lnTo>
                  <a:lnTo>
                    <a:pt x="504" y="1510"/>
                  </a:lnTo>
                  <a:lnTo>
                    <a:pt x="578" y="1555"/>
                  </a:lnTo>
                  <a:lnTo>
                    <a:pt x="655" y="1591"/>
                  </a:lnTo>
                  <a:lnTo>
                    <a:pt x="738" y="1616"/>
                  </a:lnTo>
                  <a:lnTo>
                    <a:pt x="827" y="1634"/>
                  </a:lnTo>
                  <a:lnTo>
                    <a:pt x="917" y="1640"/>
                  </a:lnTo>
                  <a:lnTo>
                    <a:pt x="1007" y="1634"/>
                  </a:lnTo>
                  <a:lnTo>
                    <a:pt x="1094" y="1616"/>
                  </a:lnTo>
                  <a:lnTo>
                    <a:pt x="1179" y="1591"/>
                  </a:lnTo>
                  <a:lnTo>
                    <a:pt x="1256" y="1555"/>
                  </a:lnTo>
                  <a:lnTo>
                    <a:pt x="1330" y="1510"/>
                  </a:lnTo>
                  <a:lnTo>
                    <a:pt x="1397" y="1456"/>
                  </a:lnTo>
                  <a:lnTo>
                    <a:pt x="1457" y="1396"/>
                  </a:lnTo>
                  <a:lnTo>
                    <a:pt x="1511" y="1329"/>
                  </a:lnTo>
                  <a:lnTo>
                    <a:pt x="1556" y="1255"/>
                  </a:lnTo>
                  <a:lnTo>
                    <a:pt x="1592" y="1176"/>
                  </a:lnTo>
                  <a:lnTo>
                    <a:pt x="1619" y="1093"/>
                  </a:lnTo>
                  <a:lnTo>
                    <a:pt x="1635" y="1007"/>
                  </a:lnTo>
                  <a:lnTo>
                    <a:pt x="1641" y="916"/>
                  </a:lnTo>
                  <a:lnTo>
                    <a:pt x="1635" y="824"/>
                  </a:lnTo>
                  <a:lnTo>
                    <a:pt x="1619" y="738"/>
                  </a:lnTo>
                  <a:lnTo>
                    <a:pt x="1592" y="655"/>
                  </a:lnTo>
                  <a:lnTo>
                    <a:pt x="1556" y="575"/>
                  </a:lnTo>
                  <a:lnTo>
                    <a:pt x="1511" y="503"/>
                  </a:lnTo>
                  <a:lnTo>
                    <a:pt x="1457" y="437"/>
                  </a:lnTo>
                  <a:lnTo>
                    <a:pt x="1397" y="375"/>
                  </a:lnTo>
                  <a:lnTo>
                    <a:pt x="1330" y="323"/>
                  </a:lnTo>
                  <a:lnTo>
                    <a:pt x="1256" y="278"/>
                  </a:lnTo>
                  <a:lnTo>
                    <a:pt x="1179" y="242"/>
                  </a:lnTo>
                  <a:lnTo>
                    <a:pt x="1094" y="215"/>
                  </a:lnTo>
                  <a:lnTo>
                    <a:pt x="1007" y="198"/>
                  </a:lnTo>
                  <a:lnTo>
                    <a:pt x="917" y="193"/>
                  </a:lnTo>
                  <a:close/>
                  <a:moveTo>
                    <a:pt x="917" y="0"/>
                  </a:moveTo>
                  <a:lnTo>
                    <a:pt x="1016" y="5"/>
                  </a:lnTo>
                  <a:lnTo>
                    <a:pt x="1114" y="22"/>
                  </a:lnTo>
                  <a:lnTo>
                    <a:pt x="1206" y="47"/>
                  </a:lnTo>
                  <a:lnTo>
                    <a:pt x="1294" y="83"/>
                  </a:lnTo>
                  <a:lnTo>
                    <a:pt x="1379" y="126"/>
                  </a:lnTo>
                  <a:lnTo>
                    <a:pt x="1457" y="177"/>
                  </a:lnTo>
                  <a:lnTo>
                    <a:pt x="1531" y="236"/>
                  </a:lnTo>
                  <a:lnTo>
                    <a:pt x="1596" y="303"/>
                  </a:lnTo>
                  <a:lnTo>
                    <a:pt x="1655" y="375"/>
                  </a:lnTo>
                  <a:lnTo>
                    <a:pt x="1708" y="455"/>
                  </a:lnTo>
                  <a:lnTo>
                    <a:pt x="1751" y="538"/>
                  </a:lnTo>
                  <a:lnTo>
                    <a:pt x="1785" y="626"/>
                  </a:lnTo>
                  <a:lnTo>
                    <a:pt x="1812" y="720"/>
                  </a:lnTo>
                  <a:lnTo>
                    <a:pt x="1827" y="815"/>
                  </a:lnTo>
                  <a:lnTo>
                    <a:pt x="1832" y="916"/>
                  </a:lnTo>
                  <a:lnTo>
                    <a:pt x="1827" y="1016"/>
                  </a:lnTo>
                  <a:lnTo>
                    <a:pt x="1812" y="1111"/>
                  </a:lnTo>
                  <a:lnTo>
                    <a:pt x="1785" y="1205"/>
                  </a:lnTo>
                  <a:lnTo>
                    <a:pt x="1751" y="1293"/>
                  </a:lnTo>
                  <a:lnTo>
                    <a:pt x="1708" y="1378"/>
                  </a:lnTo>
                  <a:lnTo>
                    <a:pt x="1655" y="1456"/>
                  </a:lnTo>
                  <a:lnTo>
                    <a:pt x="1596" y="1528"/>
                  </a:lnTo>
                  <a:lnTo>
                    <a:pt x="1531" y="1594"/>
                  </a:lnTo>
                  <a:lnTo>
                    <a:pt x="1457" y="1654"/>
                  </a:lnTo>
                  <a:lnTo>
                    <a:pt x="1379" y="1706"/>
                  </a:lnTo>
                  <a:lnTo>
                    <a:pt x="1294" y="1750"/>
                  </a:lnTo>
                  <a:lnTo>
                    <a:pt x="1206" y="1784"/>
                  </a:lnTo>
                  <a:lnTo>
                    <a:pt x="1114" y="1809"/>
                  </a:lnTo>
                  <a:lnTo>
                    <a:pt x="1016" y="1825"/>
                  </a:lnTo>
                  <a:lnTo>
                    <a:pt x="917" y="1831"/>
                  </a:lnTo>
                  <a:lnTo>
                    <a:pt x="818" y="1825"/>
                  </a:lnTo>
                  <a:lnTo>
                    <a:pt x="720" y="1809"/>
                  </a:lnTo>
                  <a:lnTo>
                    <a:pt x="628" y="1784"/>
                  </a:lnTo>
                  <a:lnTo>
                    <a:pt x="538" y="1750"/>
                  </a:lnTo>
                  <a:lnTo>
                    <a:pt x="455" y="1706"/>
                  </a:lnTo>
                  <a:lnTo>
                    <a:pt x="376" y="1654"/>
                  </a:lnTo>
                  <a:lnTo>
                    <a:pt x="303" y="1594"/>
                  </a:lnTo>
                  <a:lnTo>
                    <a:pt x="237" y="1528"/>
                  </a:lnTo>
                  <a:lnTo>
                    <a:pt x="177" y="1456"/>
                  </a:lnTo>
                  <a:lnTo>
                    <a:pt x="127" y="1378"/>
                  </a:lnTo>
                  <a:lnTo>
                    <a:pt x="83" y="1293"/>
                  </a:lnTo>
                  <a:lnTo>
                    <a:pt x="47" y="1205"/>
                  </a:lnTo>
                  <a:lnTo>
                    <a:pt x="22" y="1111"/>
                  </a:lnTo>
                  <a:lnTo>
                    <a:pt x="6" y="1016"/>
                  </a:lnTo>
                  <a:lnTo>
                    <a:pt x="0" y="916"/>
                  </a:lnTo>
                  <a:lnTo>
                    <a:pt x="6" y="815"/>
                  </a:lnTo>
                  <a:lnTo>
                    <a:pt x="22" y="720"/>
                  </a:lnTo>
                  <a:lnTo>
                    <a:pt x="47" y="626"/>
                  </a:lnTo>
                  <a:lnTo>
                    <a:pt x="83" y="538"/>
                  </a:lnTo>
                  <a:lnTo>
                    <a:pt x="127" y="455"/>
                  </a:lnTo>
                  <a:lnTo>
                    <a:pt x="177" y="375"/>
                  </a:lnTo>
                  <a:lnTo>
                    <a:pt x="237" y="303"/>
                  </a:lnTo>
                  <a:lnTo>
                    <a:pt x="303" y="236"/>
                  </a:lnTo>
                  <a:lnTo>
                    <a:pt x="376" y="177"/>
                  </a:lnTo>
                  <a:lnTo>
                    <a:pt x="455" y="126"/>
                  </a:lnTo>
                  <a:lnTo>
                    <a:pt x="538" y="83"/>
                  </a:lnTo>
                  <a:lnTo>
                    <a:pt x="628" y="47"/>
                  </a:lnTo>
                  <a:lnTo>
                    <a:pt x="720" y="22"/>
                  </a:lnTo>
                  <a:lnTo>
                    <a:pt x="818" y="5"/>
                  </a:lnTo>
                  <a:lnTo>
                    <a:pt x="91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auto">
            <a:xfrm>
              <a:off x="4143376" y="1562100"/>
              <a:ext cx="641350" cy="477838"/>
            </a:xfrm>
            <a:custGeom>
              <a:avLst/>
              <a:gdLst>
                <a:gd name="T0" fmla="*/ 711 w 807"/>
                <a:gd name="T1" fmla="*/ 0 h 602"/>
                <a:gd name="T2" fmla="*/ 736 w 807"/>
                <a:gd name="T3" fmla="*/ 4 h 602"/>
                <a:gd name="T4" fmla="*/ 758 w 807"/>
                <a:gd name="T5" fmla="*/ 13 h 602"/>
                <a:gd name="T6" fmla="*/ 780 w 807"/>
                <a:gd name="T7" fmla="*/ 29 h 602"/>
                <a:gd name="T8" fmla="*/ 794 w 807"/>
                <a:gd name="T9" fmla="*/ 49 h 602"/>
                <a:gd name="T10" fmla="*/ 805 w 807"/>
                <a:gd name="T11" fmla="*/ 72 h 602"/>
                <a:gd name="T12" fmla="*/ 807 w 807"/>
                <a:gd name="T13" fmla="*/ 96 h 602"/>
                <a:gd name="T14" fmla="*/ 805 w 807"/>
                <a:gd name="T15" fmla="*/ 121 h 602"/>
                <a:gd name="T16" fmla="*/ 794 w 807"/>
                <a:gd name="T17" fmla="*/ 143 h 602"/>
                <a:gd name="T18" fmla="*/ 780 w 807"/>
                <a:gd name="T19" fmla="*/ 164 h 602"/>
                <a:gd name="T20" fmla="*/ 370 w 807"/>
                <a:gd name="T21" fmla="*/ 574 h 602"/>
                <a:gd name="T22" fmla="*/ 348 w 807"/>
                <a:gd name="T23" fmla="*/ 590 h 602"/>
                <a:gd name="T24" fmla="*/ 326 w 807"/>
                <a:gd name="T25" fmla="*/ 599 h 602"/>
                <a:gd name="T26" fmla="*/ 301 w 807"/>
                <a:gd name="T27" fmla="*/ 602 h 602"/>
                <a:gd name="T28" fmla="*/ 278 w 807"/>
                <a:gd name="T29" fmla="*/ 599 h 602"/>
                <a:gd name="T30" fmla="*/ 254 w 807"/>
                <a:gd name="T31" fmla="*/ 590 h 602"/>
                <a:gd name="T32" fmla="*/ 233 w 807"/>
                <a:gd name="T33" fmla="*/ 574 h 602"/>
                <a:gd name="T34" fmla="*/ 29 w 807"/>
                <a:gd name="T35" fmla="*/ 368 h 602"/>
                <a:gd name="T36" fmla="*/ 12 w 807"/>
                <a:gd name="T37" fmla="*/ 348 h 602"/>
                <a:gd name="T38" fmla="*/ 3 w 807"/>
                <a:gd name="T39" fmla="*/ 325 h 602"/>
                <a:gd name="T40" fmla="*/ 0 w 807"/>
                <a:gd name="T41" fmla="*/ 301 h 602"/>
                <a:gd name="T42" fmla="*/ 3 w 807"/>
                <a:gd name="T43" fmla="*/ 276 h 602"/>
                <a:gd name="T44" fmla="*/ 12 w 807"/>
                <a:gd name="T45" fmla="*/ 253 h 602"/>
                <a:gd name="T46" fmla="*/ 29 w 807"/>
                <a:gd name="T47" fmla="*/ 233 h 602"/>
                <a:gd name="T48" fmla="*/ 49 w 807"/>
                <a:gd name="T49" fmla="*/ 216 h 602"/>
                <a:gd name="T50" fmla="*/ 72 w 807"/>
                <a:gd name="T51" fmla="*/ 207 h 602"/>
                <a:gd name="T52" fmla="*/ 97 w 807"/>
                <a:gd name="T53" fmla="*/ 206 h 602"/>
                <a:gd name="T54" fmla="*/ 121 w 807"/>
                <a:gd name="T55" fmla="*/ 207 h 602"/>
                <a:gd name="T56" fmla="*/ 144 w 807"/>
                <a:gd name="T57" fmla="*/ 216 h 602"/>
                <a:gd name="T58" fmla="*/ 164 w 807"/>
                <a:gd name="T59" fmla="*/ 233 h 602"/>
                <a:gd name="T60" fmla="*/ 301 w 807"/>
                <a:gd name="T61" fmla="*/ 370 h 602"/>
                <a:gd name="T62" fmla="*/ 644 w 807"/>
                <a:gd name="T63" fmla="*/ 29 h 602"/>
                <a:gd name="T64" fmla="*/ 664 w 807"/>
                <a:gd name="T65" fmla="*/ 13 h 602"/>
                <a:gd name="T66" fmla="*/ 687 w 807"/>
                <a:gd name="T67" fmla="*/ 4 h 602"/>
                <a:gd name="T68" fmla="*/ 711 w 807"/>
                <a:gd name="T6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2">
                  <a:moveTo>
                    <a:pt x="711" y="0"/>
                  </a:moveTo>
                  <a:lnTo>
                    <a:pt x="736" y="4"/>
                  </a:lnTo>
                  <a:lnTo>
                    <a:pt x="758" y="13"/>
                  </a:lnTo>
                  <a:lnTo>
                    <a:pt x="780" y="29"/>
                  </a:lnTo>
                  <a:lnTo>
                    <a:pt x="794" y="49"/>
                  </a:lnTo>
                  <a:lnTo>
                    <a:pt x="805" y="72"/>
                  </a:lnTo>
                  <a:lnTo>
                    <a:pt x="807" y="96"/>
                  </a:lnTo>
                  <a:lnTo>
                    <a:pt x="805" y="121"/>
                  </a:lnTo>
                  <a:lnTo>
                    <a:pt x="794" y="143"/>
                  </a:lnTo>
                  <a:lnTo>
                    <a:pt x="780" y="164"/>
                  </a:lnTo>
                  <a:lnTo>
                    <a:pt x="370" y="574"/>
                  </a:lnTo>
                  <a:lnTo>
                    <a:pt x="348" y="590"/>
                  </a:lnTo>
                  <a:lnTo>
                    <a:pt x="326" y="599"/>
                  </a:lnTo>
                  <a:lnTo>
                    <a:pt x="301" y="602"/>
                  </a:lnTo>
                  <a:lnTo>
                    <a:pt x="278" y="599"/>
                  </a:lnTo>
                  <a:lnTo>
                    <a:pt x="254" y="590"/>
                  </a:lnTo>
                  <a:lnTo>
                    <a:pt x="233" y="574"/>
                  </a:lnTo>
                  <a:lnTo>
                    <a:pt x="29" y="368"/>
                  </a:lnTo>
                  <a:lnTo>
                    <a:pt x="12" y="348"/>
                  </a:lnTo>
                  <a:lnTo>
                    <a:pt x="3" y="325"/>
                  </a:lnTo>
                  <a:lnTo>
                    <a:pt x="0" y="301"/>
                  </a:lnTo>
                  <a:lnTo>
                    <a:pt x="3" y="276"/>
                  </a:lnTo>
                  <a:lnTo>
                    <a:pt x="12" y="253"/>
                  </a:lnTo>
                  <a:lnTo>
                    <a:pt x="29" y="233"/>
                  </a:lnTo>
                  <a:lnTo>
                    <a:pt x="49" y="216"/>
                  </a:lnTo>
                  <a:lnTo>
                    <a:pt x="72" y="207"/>
                  </a:lnTo>
                  <a:lnTo>
                    <a:pt x="97" y="206"/>
                  </a:lnTo>
                  <a:lnTo>
                    <a:pt x="121" y="207"/>
                  </a:lnTo>
                  <a:lnTo>
                    <a:pt x="144" y="216"/>
                  </a:lnTo>
                  <a:lnTo>
                    <a:pt x="164" y="233"/>
                  </a:lnTo>
                  <a:lnTo>
                    <a:pt x="301" y="370"/>
                  </a:lnTo>
                  <a:lnTo>
                    <a:pt x="644" y="29"/>
                  </a:lnTo>
                  <a:lnTo>
                    <a:pt x="664" y="13"/>
                  </a:lnTo>
                  <a:lnTo>
                    <a:pt x="687" y="4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auto">
            <a:xfrm>
              <a:off x="4143376" y="3187700"/>
              <a:ext cx="641350" cy="477838"/>
            </a:xfrm>
            <a:custGeom>
              <a:avLst/>
              <a:gdLst>
                <a:gd name="T0" fmla="*/ 711 w 807"/>
                <a:gd name="T1" fmla="*/ 0 h 603"/>
                <a:gd name="T2" fmla="*/ 736 w 807"/>
                <a:gd name="T3" fmla="*/ 4 h 603"/>
                <a:gd name="T4" fmla="*/ 758 w 807"/>
                <a:gd name="T5" fmla="*/ 13 h 603"/>
                <a:gd name="T6" fmla="*/ 780 w 807"/>
                <a:gd name="T7" fmla="*/ 29 h 603"/>
                <a:gd name="T8" fmla="*/ 794 w 807"/>
                <a:gd name="T9" fmla="*/ 49 h 603"/>
                <a:gd name="T10" fmla="*/ 805 w 807"/>
                <a:gd name="T11" fmla="*/ 72 h 603"/>
                <a:gd name="T12" fmla="*/ 807 w 807"/>
                <a:gd name="T13" fmla="*/ 98 h 603"/>
                <a:gd name="T14" fmla="*/ 805 w 807"/>
                <a:gd name="T15" fmla="*/ 121 h 603"/>
                <a:gd name="T16" fmla="*/ 794 w 807"/>
                <a:gd name="T17" fmla="*/ 144 h 603"/>
                <a:gd name="T18" fmla="*/ 780 w 807"/>
                <a:gd name="T19" fmla="*/ 164 h 603"/>
                <a:gd name="T20" fmla="*/ 370 w 807"/>
                <a:gd name="T21" fmla="*/ 574 h 603"/>
                <a:gd name="T22" fmla="*/ 348 w 807"/>
                <a:gd name="T23" fmla="*/ 590 h 603"/>
                <a:gd name="T24" fmla="*/ 326 w 807"/>
                <a:gd name="T25" fmla="*/ 599 h 603"/>
                <a:gd name="T26" fmla="*/ 301 w 807"/>
                <a:gd name="T27" fmla="*/ 603 h 603"/>
                <a:gd name="T28" fmla="*/ 278 w 807"/>
                <a:gd name="T29" fmla="*/ 599 h 603"/>
                <a:gd name="T30" fmla="*/ 254 w 807"/>
                <a:gd name="T31" fmla="*/ 590 h 603"/>
                <a:gd name="T32" fmla="*/ 233 w 807"/>
                <a:gd name="T33" fmla="*/ 574 h 603"/>
                <a:gd name="T34" fmla="*/ 29 w 807"/>
                <a:gd name="T35" fmla="*/ 370 h 603"/>
                <a:gd name="T36" fmla="*/ 12 w 807"/>
                <a:gd name="T37" fmla="*/ 350 h 603"/>
                <a:gd name="T38" fmla="*/ 3 w 807"/>
                <a:gd name="T39" fmla="*/ 327 h 603"/>
                <a:gd name="T40" fmla="*/ 0 w 807"/>
                <a:gd name="T41" fmla="*/ 301 h 603"/>
                <a:gd name="T42" fmla="*/ 3 w 807"/>
                <a:gd name="T43" fmla="*/ 278 h 603"/>
                <a:gd name="T44" fmla="*/ 12 w 807"/>
                <a:gd name="T45" fmla="*/ 254 h 603"/>
                <a:gd name="T46" fmla="*/ 29 w 807"/>
                <a:gd name="T47" fmla="*/ 235 h 603"/>
                <a:gd name="T48" fmla="*/ 49 w 807"/>
                <a:gd name="T49" fmla="*/ 218 h 603"/>
                <a:gd name="T50" fmla="*/ 72 w 807"/>
                <a:gd name="T51" fmla="*/ 209 h 603"/>
                <a:gd name="T52" fmla="*/ 97 w 807"/>
                <a:gd name="T53" fmla="*/ 206 h 603"/>
                <a:gd name="T54" fmla="*/ 121 w 807"/>
                <a:gd name="T55" fmla="*/ 209 h 603"/>
                <a:gd name="T56" fmla="*/ 144 w 807"/>
                <a:gd name="T57" fmla="*/ 218 h 603"/>
                <a:gd name="T58" fmla="*/ 164 w 807"/>
                <a:gd name="T59" fmla="*/ 235 h 603"/>
                <a:gd name="T60" fmla="*/ 301 w 807"/>
                <a:gd name="T61" fmla="*/ 372 h 603"/>
                <a:gd name="T62" fmla="*/ 644 w 807"/>
                <a:gd name="T63" fmla="*/ 29 h 603"/>
                <a:gd name="T64" fmla="*/ 664 w 807"/>
                <a:gd name="T65" fmla="*/ 13 h 603"/>
                <a:gd name="T66" fmla="*/ 687 w 807"/>
                <a:gd name="T67" fmla="*/ 4 h 603"/>
                <a:gd name="T68" fmla="*/ 711 w 807"/>
                <a:gd name="T69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3">
                  <a:moveTo>
                    <a:pt x="711" y="0"/>
                  </a:moveTo>
                  <a:lnTo>
                    <a:pt x="736" y="4"/>
                  </a:lnTo>
                  <a:lnTo>
                    <a:pt x="758" y="13"/>
                  </a:lnTo>
                  <a:lnTo>
                    <a:pt x="780" y="29"/>
                  </a:lnTo>
                  <a:lnTo>
                    <a:pt x="794" y="49"/>
                  </a:lnTo>
                  <a:lnTo>
                    <a:pt x="805" y="72"/>
                  </a:lnTo>
                  <a:lnTo>
                    <a:pt x="807" y="98"/>
                  </a:lnTo>
                  <a:lnTo>
                    <a:pt x="805" y="121"/>
                  </a:lnTo>
                  <a:lnTo>
                    <a:pt x="794" y="144"/>
                  </a:lnTo>
                  <a:lnTo>
                    <a:pt x="780" y="164"/>
                  </a:lnTo>
                  <a:lnTo>
                    <a:pt x="370" y="574"/>
                  </a:lnTo>
                  <a:lnTo>
                    <a:pt x="348" y="590"/>
                  </a:lnTo>
                  <a:lnTo>
                    <a:pt x="326" y="599"/>
                  </a:lnTo>
                  <a:lnTo>
                    <a:pt x="301" y="603"/>
                  </a:lnTo>
                  <a:lnTo>
                    <a:pt x="278" y="599"/>
                  </a:lnTo>
                  <a:lnTo>
                    <a:pt x="254" y="590"/>
                  </a:lnTo>
                  <a:lnTo>
                    <a:pt x="233" y="574"/>
                  </a:lnTo>
                  <a:lnTo>
                    <a:pt x="29" y="370"/>
                  </a:lnTo>
                  <a:lnTo>
                    <a:pt x="12" y="350"/>
                  </a:lnTo>
                  <a:lnTo>
                    <a:pt x="3" y="327"/>
                  </a:lnTo>
                  <a:lnTo>
                    <a:pt x="0" y="301"/>
                  </a:lnTo>
                  <a:lnTo>
                    <a:pt x="3" y="278"/>
                  </a:lnTo>
                  <a:lnTo>
                    <a:pt x="12" y="254"/>
                  </a:lnTo>
                  <a:lnTo>
                    <a:pt x="29" y="235"/>
                  </a:lnTo>
                  <a:lnTo>
                    <a:pt x="49" y="218"/>
                  </a:lnTo>
                  <a:lnTo>
                    <a:pt x="72" y="209"/>
                  </a:lnTo>
                  <a:lnTo>
                    <a:pt x="97" y="206"/>
                  </a:lnTo>
                  <a:lnTo>
                    <a:pt x="121" y="209"/>
                  </a:lnTo>
                  <a:lnTo>
                    <a:pt x="144" y="218"/>
                  </a:lnTo>
                  <a:lnTo>
                    <a:pt x="164" y="235"/>
                  </a:lnTo>
                  <a:lnTo>
                    <a:pt x="301" y="372"/>
                  </a:lnTo>
                  <a:lnTo>
                    <a:pt x="644" y="29"/>
                  </a:lnTo>
                  <a:lnTo>
                    <a:pt x="664" y="13"/>
                  </a:lnTo>
                  <a:lnTo>
                    <a:pt x="687" y="4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auto">
            <a:xfrm>
              <a:off x="5446713" y="1481138"/>
              <a:ext cx="1616075" cy="152400"/>
            </a:xfrm>
            <a:custGeom>
              <a:avLst/>
              <a:gdLst>
                <a:gd name="T0" fmla="*/ 96 w 2036"/>
                <a:gd name="T1" fmla="*/ 0 h 193"/>
                <a:gd name="T2" fmla="*/ 1941 w 2036"/>
                <a:gd name="T3" fmla="*/ 0 h 193"/>
                <a:gd name="T4" fmla="*/ 1971 w 2036"/>
                <a:gd name="T5" fmla="*/ 6 h 193"/>
                <a:gd name="T6" fmla="*/ 1997 w 2036"/>
                <a:gd name="T7" fmla="*/ 18 h 193"/>
                <a:gd name="T8" fmla="*/ 2018 w 2036"/>
                <a:gd name="T9" fmla="*/ 40 h 193"/>
                <a:gd name="T10" fmla="*/ 2031 w 2036"/>
                <a:gd name="T11" fmla="*/ 67 h 193"/>
                <a:gd name="T12" fmla="*/ 2036 w 2036"/>
                <a:gd name="T13" fmla="*/ 96 h 193"/>
                <a:gd name="T14" fmla="*/ 2031 w 2036"/>
                <a:gd name="T15" fmla="*/ 127 h 193"/>
                <a:gd name="T16" fmla="*/ 2018 w 2036"/>
                <a:gd name="T17" fmla="*/ 154 h 193"/>
                <a:gd name="T18" fmla="*/ 1997 w 2036"/>
                <a:gd name="T19" fmla="*/ 173 h 193"/>
                <a:gd name="T20" fmla="*/ 1971 w 2036"/>
                <a:gd name="T21" fmla="*/ 188 h 193"/>
                <a:gd name="T22" fmla="*/ 1941 w 2036"/>
                <a:gd name="T23" fmla="*/ 193 h 193"/>
                <a:gd name="T24" fmla="*/ 96 w 2036"/>
                <a:gd name="T25" fmla="*/ 193 h 193"/>
                <a:gd name="T26" fmla="*/ 65 w 2036"/>
                <a:gd name="T27" fmla="*/ 188 h 193"/>
                <a:gd name="T28" fmla="*/ 38 w 2036"/>
                <a:gd name="T29" fmla="*/ 173 h 193"/>
                <a:gd name="T30" fmla="*/ 19 w 2036"/>
                <a:gd name="T31" fmla="*/ 154 h 193"/>
                <a:gd name="T32" fmla="*/ 4 w 2036"/>
                <a:gd name="T33" fmla="*/ 127 h 193"/>
                <a:gd name="T34" fmla="*/ 0 w 2036"/>
                <a:gd name="T35" fmla="*/ 96 h 193"/>
                <a:gd name="T36" fmla="*/ 4 w 2036"/>
                <a:gd name="T37" fmla="*/ 67 h 193"/>
                <a:gd name="T38" fmla="*/ 19 w 2036"/>
                <a:gd name="T39" fmla="*/ 40 h 193"/>
                <a:gd name="T40" fmla="*/ 38 w 2036"/>
                <a:gd name="T41" fmla="*/ 18 h 193"/>
                <a:gd name="T42" fmla="*/ 65 w 2036"/>
                <a:gd name="T43" fmla="*/ 6 h 193"/>
                <a:gd name="T44" fmla="*/ 96 w 2036"/>
                <a:gd name="T4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6" h="193">
                  <a:moveTo>
                    <a:pt x="96" y="0"/>
                  </a:moveTo>
                  <a:lnTo>
                    <a:pt x="1941" y="0"/>
                  </a:lnTo>
                  <a:lnTo>
                    <a:pt x="1971" y="6"/>
                  </a:lnTo>
                  <a:lnTo>
                    <a:pt x="1997" y="18"/>
                  </a:lnTo>
                  <a:lnTo>
                    <a:pt x="2018" y="40"/>
                  </a:lnTo>
                  <a:lnTo>
                    <a:pt x="2031" y="67"/>
                  </a:lnTo>
                  <a:lnTo>
                    <a:pt x="2036" y="96"/>
                  </a:lnTo>
                  <a:lnTo>
                    <a:pt x="2031" y="127"/>
                  </a:lnTo>
                  <a:lnTo>
                    <a:pt x="2018" y="154"/>
                  </a:lnTo>
                  <a:lnTo>
                    <a:pt x="1997" y="173"/>
                  </a:lnTo>
                  <a:lnTo>
                    <a:pt x="1971" y="188"/>
                  </a:lnTo>
                  <a:lnTo>
                    <a:pt x="1941" y="193"/>
                  </a:lnTo>
                  <a:lnTo>
                    <a:pt x="96" y="193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9" y="154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7"/>
                  </a:lnTo>
                  <a:lnTo>
                    <a:pt x="19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auto">
            <a:xfrm>
              <a:off x="5446713" y="1968500"/>
              <a:ext cx="2998788" cy="152400"/>
            </a:xfrm>
            <a:custGeom>
              <a:avLst/>
              <a:gdLst>
                <a:gd name="T0" fmla="*/ 96 w 3778"/>
                <a:gd name="T1" fmla="*/ 0 h 191"/>
                <a:gd name="T2" fmla="*/ 3683 w 3778"/>
                <a:gd name="T3" fmla="*/ 0 h 191"/>
                <a:gd name="T4" fmla="*/ 3713 w 3778"/>
                <a:gd name="T5" fmla="*/ 6 h 191"/>
                <a:gd name="T6" fmla="*/ 3738 w 3778"/>
                <a:gd name="T7" fmla="*/ 18 h 191"/>
                <a:gd name="T8" fmla="*/ 3760 w 3778"/>
                <a:gd name="T9" fmla="*/ 40 h 191"/>
                <a:gd name="T10" fmla="*/ 3775 w 3778"/>
                <a:gd name="T11" fmla="*/ 65 h 191"/>
                <a:gd name="T12" fmla="*/ 3778 w 3778"/>
                <a:gd name="T13" fmla="*/ 96 h 191"/>
                <a:gd name="T14" fmla="*/ 3775 w 3778"/>
                <a:gd name="T15" fmla="*/ 127 h 191"/>
                <a:gd name="T16" fmla="*/ 3760 w 3778"/>
                <a:gd name="T17" fmla="*/ 152 h 191"/>
                <a:gd name="T18" fmla="*/ 3738 w 3778"/>
                <a:gd name="T19" fmla="*/ 173 h 191"/>
                <a:gd name="T20" fmla="*/ 3713 w 3778"/>
                <a:gd name="T21" fmla="*/ 188 h 191"/>
                <a:gd name="T22" fmla="*/ 3683 w 3778"/>
                <a:gd name="T23" fmla="*/ 191 h 191"/>
                <a:gd name="T24" fmla="*/ 96 w 3778"/>
                <a:gd name="T25" fmla="*/ 191 h 191"/>
                <a:gd name="T26" fmla="*/ 65 w 3778"/>
                <a:gd name="T27" fmla="*/ 188 h 191"/>
                <a:gd name="T28" fmla="*/ 38 w 3778"/>
                <a:gd name="T29" fmla="*/ 173 h 191"/>
                <a:gd name="T30" fmla="*/ 19 w 3778"/>
                <a:gd name="T31" fmla="*/ 152 h 191"/>
                <a:gd name="T32" fmla="*/ 4 w 3778"/>
                <a:gd name="T33" fmla="*/ 127 h 191"/>
                <a:gd name="T34" fmla="*/ 0 w 3778"/>
                <a:gd name="T35" fmla="*/ 96 h 191"/>
                <a:gd name="T36" fmla="*/ 4 w 3778"/>
                <a:gd name="T37" fmla="*/ 65 h 191"/>
                <a:gd name="T38" fmla="*/ 19 w 3778"/>
                <a:gd name="T39" fmla="*/ 40 h 191"/>
                <a:gd name="T40" fmla="*/ 38 w 3778"/>
                <a:gd name="T41" fmla="*/ 18 h 191"/>
                <a:gd name="T42" fmla="*/ 65 w 3778"/>
                <a:gd name="T43" fmla="*/ 6 h 191"/>
                <a:gd name="T44" fmla="*/ 96 w 3778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78" h="191">
                  <a:moveTo>
                    <a:pt x="96" y="0"/>
                  </a:moveTo>
                  <a:lnTo>
                    <a:pt x="3683" y="0"/>
                  </a:lnTo>
                  <a:lnTo>
                    <a:pt x="3713" y="6"/>
                  </a:lnTo>
                  <a:lnTo>
                    <a:pt x="3738" y="18"/>
                  </a:lnTo>
                  <a:lnTo>
                    <a:pt x="3760" y="40"/>
                  </a:lnTo>
                  <a:lnTo>
                    <a:pt x="3775" y="65"/>
                  </a:lnTo>
                  <a:lnTo>
                    <a:pt x="3778" y="96"/>
                  </a:lnTo>
                  <a:lnTo>
                    <a:pt x="3775" y="127"/>
                  </a:lnTo>
                  <a:lnTo>
                    <a:pt x="3760" y="152"/>
                  </a:lnTo>
                  <a:lnTo>
                    <a:pt x="3738" y="173"/>
                  </a:lnTo>
                  <a:lnTo>
                    <a:pt x="3713" y="188"/>
                  </a:lnTo>
                  <a:lnTo>
                    <a:pt x="3683" y="191"/>
                  </a:lnTo>
                  <a:lnTo>
                    <a:pt x="96" y="191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9" y="152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9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auto">
            <a:xfrm>
              <a:off x="5446713" y="3106738"/>
              <a:ext cx="1616075" cy="152400"/>
            </a:xfrm>
            <a:custGeom>
              <a:avLst/>
              <a:gdLst>
                <a:gd name="T0" fmla="*/ 96 w 2036"/>
                <a:gd name="T1" fmla="*/ 0 h 191"/>
                <a:gd name="T2" fmla="*/ 1941 w 2036"/>
                <a:gd name="T3" fmla="*/ 0 h 191"/>
                <a:gd name="T4" fmla="*/ 1971 w 2036"/>
                <a:gd name="T5" fmla="*/ 4 h 191"/>
                <a:gd name="T6" fmla="*/ 1997 w 2036"/>
                <a:gd name="T7" fmla="*/ 18 h 191"/>
                <a:gd name="T8" fmla="*/ 2018 w 2036"/>
                <a:gd name="T9" fmla="*/ 38 h 191"/>
                <a:gd name="T10" fmla="*/ 2031 w 2036"/>
                <a:gd name="T11" fmla="*/ 65 h 191"/>
                <a:gd name="T12" fmla="*/ 2036 w 2036"/>
                <a:gd name="T13" fmla="*/ 96 h 191"/>
                <a:gd name="T14" fmla="*/ 2031 w 2036"/>
                <a:gd name="T15" fmla="*/ 126 h 191"/>
                <a:gd name="T16" fmla="*/ 2018 w 2036"/>
                <a:gd name="T17" fmla="*/ 152 h 191"/>
                <a:gd name="T18" fmla="*/ 1997 w 2036"/>
                <a:gd name="T19" fmla="*/ 173 h 191"/>
                <a:gd name="T20" fmla="*/ 1971 w 2036"/>
                <a:gd name="T21" fmla="*/ 186 h 191"/>
                <a:gd name="T22" fmla="*/ 1941 w 2036"/>
                <a:gd name="T23" fmla="*/ 191 h 191"/>
                <a:gd name="T24" fmla="*/ 96 w 2036"/>
                <a:gd name="T25" fmla="*/ 191 h 191"/>
                <a:gd name="T26" fmla="*/ 65 w 2036"/>
                <a:gd name="T27" fmla="*/ 186 h 191"/>
                <a:gd name="T28" fmla="*/ 38 w 2036"/>
                <a:gd name="T29" fmla="*/ 173 h 191"/>
                <a:gd name="T30" fmla="*/ 19 w 2036"/>
                <a:gd name="T31" fmla="*/ 152 h 191"/>
                <a:gd name="T32" fmla="*/ 4 w 2036"/>
                <a:gd name="T33" fmla="*/ 126 h 191"/>
                <a:gd name="T34" fmla="*/ 0 w 2036"/>
                <a:gd name="T35" fmla="*/ 96 h 191"/>
                <a:gd name="T36" fmla="*/ 4 w 2036"/>
                <a:gd name="T37" fmla="*/ 65 h 191"/>
                <a:gd name="T38" fmla="*/ 19 w 2036"/>
                <a:gd name="T39" fmla="*/ 38 h 191"/>
                <a:gd name="T40" fmla="*/ 38 w 2036"/>
                <a:gd name="T41" fmla="*/ 18 h 191"/>
                <a:gd name="T42" fmla="*/ 65 w 2036"/>
                <a:gd name="T43" fmla="*/ 4 h 191"/>
                <a:gd name="T44" fmla="*/ 96 w 2036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6" h="191">
                  <a:moveTo>
                    <a:pt x="96" y="0"/>
                  </a:moveTo>
                  <a:lnTo>
                    <a:pt x="1941" y="0"/>
                  </a:lnTo>
                  <a:lnTo>
                    <a:pt x="1971" y="4"/>
                  </a:lnTo>
                  <a:lnTo>
                    <a:pt x="1997" y="18"/>
                  </a:lnTo>
                  <a:lnTo>
                    <a:pt x="2018" y="38"/>
                  </a:lnTo>
                  <a:lnTo>
                    <a:pt x="2031" y="65"/>
                  </a:lnTo>
                  <a:lnTo>
                    <a:pt x="2036" y="96"/>
                  </a:lnTo>
                  <a:lnTo>
                    <a:pt x="2031" y="126"/>
                  </a:lnTo>
                  <a:lnTo>
                    <a:pt x="2018" y="152"/>
                  </a:lnTo>
                  <a:lnTo>
                    <a:pt x="1997" y="173"/>
                  </a:lnTo>
                  <a:lnTo>
                    <a:pt x="1971" y="186"/>
                  </a:lnTo>
                  <a:lnTo>
                    <a:pt x="1941" y="191"/>
                  </a:lnTo>
                  <a:lnTo>
                    <a:pt x="96" y="191"/>
                  </a:lnTo>
                  <a:lnTo>
                    <a:pt x="65" y="186"/>
                  </a:lnTo>
                  <a:lnTo>
                    <a:pt x="38" y="173"/>
                  </a:lnTo>
                  <a:lnTo>
                    <a:pt x="19" y="152"/>
                  </a:lnTo>
                  <a:lnTo>
                    <a:pt x="4" y="126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9" y="38"/>
                  </a:lnTo>
                  <a:lnTo>
                    <a:pt x="38" y="18"/>
                  </a:lnTo>
                  <a:lnTo>
                    <a:pt x="65" y="4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1"/>
            <p:cNvSpPr>
              <a:spLocks/>
            </p:cNvSpPr>
            <p:nvPr/>
          </p:nvSpPr>
          <p:spPr bwMode="auto">
            <a:xfrm>
              <a:off x="5446713" y="3594100"/>
              <a:ext cx="2998788" cy="152400"/>
            </a:xfrm>
            <a:custGeom>
              <a:avLst/>
              <a:gdLst>
                <a:gd name="T0" fmla="*/ 96 w 3778"/>
                <a:gd name="T1" fmla="*/ 0 h 193"/>
                <a:gd name="T2" fmla="*/ 3683 w 3778"/>
                <a:gd name="T3" fmla="*/ 0 h 193"/>
                <a:gd name="T4" fmla="*/ 3713 w 3778"/>
                <a:gd name="T5" fmla="*/ 6 h 193"/>
                <a:gd name="T6" fmla="*/ 3738 w 3778"/>
                <a:gd name="T7" fmla="*/ 20 h 193"/>
                <a:gd name="T8" fmla="*/ 3760 w 3778"/>
                <a:gd name="T9" fmla="*/ 40 h 193"/>
                <a:gd name="T10" fmla="*/ 3775 w 3778"/>
                <a:gd name="T11" fmla="*/ 67 h 193"/>
                <a:gd name="T12" fmla="*/ 3778 w 3778"/>
                <a:gd name="T13" fmla="*/ 98 h 193"/>
                <a:gd name="T14" fmla="*/ 3775 w 3778"/>
                <a:gd name="T15" fmla="*/ 127 h 193"/>
                <a:gd name="T16" fmla="*/ 3760 w 3778"/>
                <a:gd name="T17" fmla="*/ 154 h 193"/>
                <a:gd name="T18" fmla="*/ 3738 w 3778"/>
                <a:gd name="T19" fmla="*/ 174 h 193"/>
                <a:gd name="T20" fmla="*/ 3713 w 3778"/>
                <a:gd name="T21" fmla="*/ 188 h 193"/>
                <a:gd name="T22" fmla="*/ 3683 w 3778"/>
                <a:gd name="T23" fmla="*/ 193 h 193"/>
                <a:gd name="T24" fmla="*/ 96 w 3778"/>
                <a:gd name="T25" fmla="*/ 193 h 193"/>
                <a:gd name="T26" fmla="*/ 65 w 3778"/>
                <a:gd name="T27" fmla="*/ 188 h 193"/>
                <a:gd name="T28" fmla="*/ 38 w 3778"/>
                <a:gd name="T29" fmla="*/ 174 h 193"/>
                <a:gd name="T30" fmla="*/ 19 w 3778"/>
                <a:gd name="T31" fmla="*/ 154 h 193"/>
                <a:gd name="T32" fmla="*/ 4 w 3778"/>
                <a:gd name="T33" fmla="*/ 127 h 193"/>
                <a:gd name="T34" fmla="*/ 0 w 3778"/>
                <a:gd name="T35" fmla="*/ 98 h 193"/>
                <a:gd name="T36" fmla="*/ 4 w 3778"/>
                <a:gd name="T37" fmla="*/ 67 h 193"/>
                <a:gd name="T38" fmla="*/ 19 w 3778"/>
                <a:gd name="T39" fmla="*/ 40 h 193"/>
                <a:gd name="T40" fmla="*/ 38 w 3778"/>
                <a:gd name="T41" fmla="*/ 20 h 193"/>
                <a:gd name="T42" fmla="*/ 65 w 3778"/>
                <a:gd name="T43" fmla="*/ 6 h 193"/>
                <a:gd name="T44" fmla="*/ 96 w 3778"/>
                <a:gd name="T4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78" h="193">
                  <a:moveTo>
                    <a:pt x="96" y="0"/>
                  </a:moveTo>
                  <a:lnTo>
                    <a:pt x="3683" y="0"/>
                  </a:lnTo>
                  <a:lnTo>
                    <a:pt x="3713" y="6"/>
                  </a:lnTo>
                  <a:lnTo>
                    <a:pt x="3738" y="20"/>
                  </a:lnTo>
                  <a:lnTo>
                    <a:pt x="3760" y="40"/>
                  </a:lnTo>
                  <a:lnTo>
                    <a:pt x="3775" y="67"/>
                  </a:lnTo>
                  <a:lnTo>
                    <a:pt x="3778" y="98"/>
                  </a:lnTo>
                  <a:lnTo>
                    <a:pt x="3775" y="127"/>
                  </a:lnTo>
                  <a:lnTo>
                    <a:pt x="3760" y="154"/>
                  </a:lnTo>
                  <a:lnTo>
                    <a:pt x="3738" y="174"/>
                  </a:lnTo>
                  <a:lnTo>
                    <a:pt x="3713" y="188"/>
                  </a:lnTo>
                  <a:lnTo>
                    <a:pt x="3683" y="193"/>
                  </a:lnTo>
                  <a:lnTo>
                    <a:pt x="96" y="193"/>
                  </a:lnTo>
                  <a:lnTo>
                    <a:pt x="65" y="188"/>
                  </a:lnTo>
                  <a:lnTo>
                    <a:pt x="38" y="174"/>
                  </a:lnTo>
                  <a:lnTo>
                    <a:pt x="19" y="154"/>
                  </a:lnTo>
                  <a:lnTo>
                    <a:pt x="4" y="127"/>
                  </a:lnTo>
                  <a:lnTo>
                    <a:pt x="0" y="98"/>
                  </a:lnTo>
                  <a:lnTo>
                    <a:pt x="4" y="67"/>
                  </a:lnTo>
                  <a:lnTo>
                    <a:pt x="19" y="40"/>
                  </a:lnTo>
                  <a:lnTo>
                    <a:pt x="38" y="20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2"/>
            <p:cNvSpPr>
              <a:spLocks/>
            </p:cNvSpPr>
            <p:nvPr/>
          </p:nvSpPr>
          <p:spPr bwMode="auto">
            <a:xfrm>
              <a:off x="5446713" y="4732338"/>
              <a:ext cx="1616075" cy="152400"/>
            </a:xfrm>
            <a:custGeom>
              <a:avLst/>
              <a:gdLst>
                <a:gd name="T0" fmla="*/ 96 w 2036"/>
                <a:gd name="T1" fmla="*/ 0 h 193"/>
                <a:gd name="T2" fmla="*/ 1941 w 2036"/>
                <a:gd name="T3" fmla="*/ 0 h 193"/>
                <a:gd name="T4" fmla="*/ 1971 w 2036"/>
                <a:gd name="T5" fmla="*/ 6 h 193"/>
                <a:gd name="T6" fmla="*/ 1997 w 2036"/>
                <a:gd name="T7" fmla="*/ 18 h 193"/>
                <a:gd name="T8" fmla="*/ 2018 w 2036"/>
                <a:gd name="T9" fmla="*/ 40 h 193"/>
                <a:gd name="T10" fmla="*/ 2031 w 2036"/>
                <a:gd name="T11" fmla="*/ 67 h 193"/>
                <a:gd name="T12" fmla="*/ 2036 w 2036"/>
                <a:gd name="T13" fmla="*/ 96 h 193"/>
                <a:gd name="T14" fmla="*/ 2031 w 2036"/>
                <a:gd name="T15" fmla="*/ 127 h 193"/>
                <a:gd name="T16" fmla="*/ 2018 w 2036"/>
                <a:gd name="T17" fmla="*/ 154 h 193"/>
                <a:gd name="T18" fmla="*/ 1997 w 2036"/>
                <a:gd name="T19" fmla="*/ 173 h 193"/>
                <a:gd name="T20" fmla="*/ 1971 w 2036"/>
                <a:gd name="T21" fmla="*/ 188 h 193"/>
                <a:gd name="T22" fmla="*/ 1941 w 2036"/>
                <a:gd name="T23" fmla="*/ 193 h 193"/>
                <a:gd name="T24" fmla="*/ 96 w 2036"/>
                <a:gd name="T25" fmla="*/ 193 h 193"/>
                <a:gd name="T26" fmla="*/ 65 w 2036"/>
                <a:gd name="T27" fmla="*/ 188 h 193"/>
                <a:gd name="T28" fmla="*/ 38 w 2036"/>
                <a:gd name="T29" fmla="*/ 173 h 193"/>
                <a:gd name="T30" fmla="*/ 19 w 2036"/>
                <a:gd name="T31" fmla="*/ 154 h 193"/>
                <a:gd name="T32" fmla="*/ 4 w 2036"/>
                <a:gd name="T33" fmla="*/ 127 h 193"/>
                <a:gd name="T34" fmla="*/ 0 w 2036"/>
                <a:gd name="T35" fmla="*/ 96 h 193"/>
                <a:gd name="T36" fmla="*/ 4 w 2036"/>
                <a:gd name="T37" fmla="*/ 67 h 193"/>
                <a:gd name="T38" fmla="*/ 19 w 2036"/>
                <a:gd name="T39" fmla="*/ 40 h 193"/>
                <a:gd name="T40" fmla="*/ 38 w 2036"/>
                <a:gd name="T41" fmla="*/ 18 h 193"/>
                <a:gd name="T42" fmla="*/ 65 w 2036"/>
                <a:gd name="T43" fmla="*/ 6 h 193"/>
                <a:gd name="T44" fmla="*/ 96 w 2036"/>
                <a:gd name="T4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6" h="193">
                  <a:moveTo>
                    <a:pt x="96" y="0"/>
                  </a:moveTo>
                  <a:lnTo>
                    <a:pt x="1941" y="0"/>
                  </a:lnTo>
                  <a:lnTo>
                    <a:pt x="1971" y="6"/>
                  </a:lnTo>
                  <a:lnTo>
                    <a:pt x="1997" y="18"/>
                  </a:lnTo>
                  <a:lnTo>
                    <a:pt x="2018" y="40"/>
                  </a:lnTo>
                  <a:lnTo>
                    <a:pt x="2031" y="67"/>
                  </a:lnTo>
                  <a:lnTo>
                    <a:pt x="2036" y="96"/>
                  </a:lnTo>
                  <a:lnTo>
                    <a:pt x="2031" y="127"/>
                  </a:lnTo>
                  <a:lnTo>
                    <a:pt x="2018" y="154"/>
                  </a:lnTo>
                  <a:lnTo>
                    <a:pt x="1997" y="173"/>
                  </a:lnTo>
                  <a:lnTo>
                    <a:pt x="1971" y="188"/>
                  </a:lnTo>
                  <a:lnTo>
                    <a:pt x="1941" y="193"/>
                  </a:lnTo>
                  <a:lnTo>
                    <a:pt x="96" y="193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9" y="154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7"/>
                  </a:lnTo>
                  <a:lnTo>
                    <a:pt x="19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3"/>
            <p:cNvSpPr>
              <a:spLocks/>
            </p:cNvSpPr>
            <p:nvPr/>
          </p:nvSpPr>
          <p:spPr bwMode="auto">
            <a:xfrm>
              <a:off x="5446713" y="5219700"/>
              <a:ext cx="2998788" cy="152400"/>
            </a:xfrm>
            <a:custGeom>
              <a:avLst/>
              <a:gdLst>
                <a:gd name="T0" fmla="*/ 96 w 3778"/>
                <a:gd name="T1" fmla="*/ 0 h 192"/>
                <a:gd name="T2" fmla="*/ 3683 w 3778"/>
                <a:gd name="T3" fmla="*/ 0 h 192"/>
                <a:gd name="T4" fmla="*/ 3713 w 3778"/>
                <a:gd name="T5" fmla="*/ 6 h 192"/>
                <a:gd name="T6" fmla="*/ 3738 w 3778"/>
                <a:gd name="T7" fmla="*/ 18 h 192"/>
                <a:gd name="T8" fmla="*/ 3760 w 3778"/>
                <a:gd name="T9" fmla="*/ 40 h 192"/>
                <a:gd name="T10" fmla="*/ 3775 w 3778"/>
                <a:gd name="T11" fmla="*/ 65 h 192"/>
                <a:gd name="T12" fmla="*/ 3778 w 3778"/>
                <a:gd name="T13" fmla="*/ 96 h 192"/>
                <a:gd name="T14" fmla="*/ 3775 w 3778"/>
                <a:gd name="T15" fmla="*/ 127 h 192"/>
                <a:gd name="T16" fmla="*/ 3760 w 3778"/>
                <a:gd name="T17" fmla="*/ 152 h 192"/>
                <a:gd name="T18" fmla="*/ 3738 w 3778"/>
                <a:gd name="T19" fmla="*/ 173 h 192"/>
                <a:gd name="T20" fmla="*/ 3713 w 3778"/>
                <a:gd name="T21" fmla="*/ 188 h 192"/>
                <a:gd name="T22" fmla="*/ 3683 w 3778"/>
                <a:gd name="T23" fmla="*/ 192 h 192"/>
                <a:gd name="T24" fmla="*/ 96 w 3778"/>
                <a:gd name="T25" fmla="*/ 192 h 192"/>
                <a:gd name="T26" fmla="*/ 65 w 3778"/>
                <a:gd name="T27" fmla="*/ 188 h 192"/>
                <a:gd name="T28" fmla="*/ 38 w 3778"/>
                <a:gd name="T29" fmla="*/ 173 h 192"/>
                <a:gd name="T30" fmla="*/ 19 w 3778"/>
                <a:gd name="T31" fmla="*/ 152 h 192"/>
                <a:gd name="T32" fmla="*/ 4 w 3778"/>
                <a:gd name="T33" fmla="*/ 127 h 192"/>
                <a:gd name="T34" fmla="*/ 0 w 3778"/>
                <a:gd name="T35" fmla="*/ 96 h 192"/>
                <a:gd name="T36" fmla="*/ 4 w 3778"/>
                <a:gd name="T37" fmla="*/ 65 h 192"/>
                <a:gd name="T38" fmla="*/ 19 w 3778"/>
                <a:gd name="T39" fmla="*/ 40 h 192"/>
                <a:gd name="T40" fmla="*/ 38 w 3778"/>
                <a:gd name="T41" fmla="*/ 18 h 192"/>
                <a:gd name="T42" fmla="*/ 65 w 3778"/>
                <a:gd name="T43" fmla="*/ 6 h 192"/>
                <a:gd name="T44" fmla="*/ 96 w 3778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78" h="192">
                  <a:moveTo>
                    <a:pt x="96" y="0"/>
                  </a:moveTo>
                  <a:lnTo>
                    <a:pt x="3683" y="0"/>
                  </a:lnTo>
                  <a:lnTo>
                    <a:pt x="3713" y="6"/>
                  </a:lnTo>
                  <a:lnTo>
                    <a:pt x="3738" y="18"/>
                  </a:lnTo>
                  <a:lnTo>
                    <a:pt x="3760" y="40"/>
                  </a:lnTo>
                  <a:lnTo>
                    <a:pt x="3775" y="65"/>
                  </a:lnTo>
                  <a:lnTo>
                    <a:pt x="3778" y="96"/>
                  </a:lnTo>
                  <a:lnTo>
                    <a:pt x="3775" y="127"/>
                  </a:lnTo>
                  <a:lnTo>
                    <a:pt x="3760" y="152"/>
                  </a:lnTo>
                  <a:lnTo>
                    <a:pt x="3738" y="173"/>
                  </a:lnTo>
                  <a:lnTo>
                    <a:pt x="3713" y="188"/>
                  </a:lnTo>
                  <a:lnTo>
                    <a:pt x="3683" y="192"/>
                  </a:lnTo>
                  <a:lnTo>
                    <a:pt x="96" y="192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9" y="152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9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1" name="Freeform 28"/>
          <p:cNvSpPr>
            <a:spLocks noEditPoints="1"/>
          </p:cNvSpPr>
          <p:nvPr/>
        </p:nvSpPr>
        <p:spPr bwMode="auto">
          <a:xfrm>
            <a:off x="8962488" y="3114183"/>
            <a:ext cx="890071" cy="682261"/>
          </a:xfrm>
          <a:custGeom>
            <a:avLst/>
            <a:gdLst>
              <a:gd name="T0" fmla="*/ 2035 w 6536"/>
              <a:gd name="T1" fmla="*/ 4814 h 5010"/>
              <a:gd name="T2" fmla="*/ 4503 w 6536"/>
              <a:gd name="T3" fmla="*/ 4812 h 5010"/>
              <a:gd name="T4" fmla="*/ 2564 w 6536"/>
              <a:gd name="T5" fmla="*/ 2584 h 5010"/>
              <a:gd name="T6" fmla="*/ 1798 w 6536"/>
              <a:gd name="T7" fmla="*/ 2962 h 5010"/>
              <a:gd name="T8" fmla="*/ 1546 w 6536"/>
              <a:gd name="T9" fmla="*/ 4657 h 5010"/>
              <a:gd name="T10" fmla="*/ 1819 w 6536"/>
              <a:gd name="T11" fmla="*/ 4818 h 5010"/>
              <a:gd name="T12" fmla="*/ 1885 w 6536"/>
              <a:gd name="T13" fmla="*/ 3355 h 5010"/>
              <a:gd name="T14" fmla="*/ 4542 w 6536"/>
              <a:gd name="T15" fmla="*/ 3285 h 5010"/>
              <a:gd name="T16" fmla="*/ 4695 w 6536"/>
              <a:gd name="T17" fmla="*/ 3478 h 5010"/>
              <a:gd name="T18" fmla="*/ 4875 w 6536"/>
              <a:gd name="T19" fmla="*/ 4774 h 5010"/>
              <a:gd name="T20" fmla="*/ 5032 w 6536"/>
              <a:gd name="T21" fmla="*/ 4500 h 5010"/>
              <a:gd name="T22" fmla="*/ 4643 w 6536"/>
              <a:gd name="T23" fmla="*/ 2829 h 5010"/>
              <a:gd name="T24" fmla="*/ 3896 w 6536"/>
              <a:gd name="T25" fmla="*/ 2813 h 5010"/>
              <a:gd name="T26" fmla="*/ 3526 w 6536"/>
              <a:gd name="T27" fmla="*/ 3120 h 5010"/>
              <a:gd name="T28" fmla="*/ 3012 w 6536"/>
              <a:gd name="T29" fmla="*/ 3120 h 5010"/>
              <a:gd name="T30" fmla="*/ 2642 w 6536"/>
              <a:gd name="T31" fmla="*/ 2813 h 5010"/>
              <a:gd name="T32" fmla="*/ 2848 w 6536"/>
              <a:gd name="T33" fmla="*/ 2483 h 5010"/>
              <a:gd name="T34" fmla="*/ 2767 w 6536"/>
              <a:gd name="T35" fmla="*/ 2618 h 5010"/>
              <a:gd name="T36" fmla="*/ 3044 w 6536"/>
              <a:gd name="T37" fmla="*/ 2926 h 5010"/>
              <a:gd name="T38" fmla="*/ 3494 w 6536"/>
              <a:gd name="T39" fmla="*/ 2926 h 5010"/>
              <a:gd name="T40" fmla="*/ 3771 w 6536"/>
              <a:gd name="T41" fmla="*/ 2618 h 5010"/>
              <a:gd name="T42" fmla="*/ 3688 w 6536"/>
              <a:gd name="T43" fmla="*/ 2483 h 5010"/>
              <a:gd name="T44" fmla="*/ 3357 w 6536"/>
              <a:gd name="T45" fmla="*/ 2442 h 5010"/>
              <a:gd name="T46" fmla="*/ 2923 w 6536"/>
              <a:gd name="T47" fmla="*/ 2366 h 5010"/>
              <a:gd name="T48" fmla="*/ 2654 w 6536"/>
              <a:gd name="T49" fmla="*/ 985 h 5010"/>
              <a:gd name="T50" fmla="*/ 2731 w 6536"/>
              <a:gd name="T51" fmla="*/ 1925 h 5010"/>
              <a:gd name="T52" fmla="*/ 3090 w 6536"/>
              <a:gd name="T53" fmla="*/ 2227 h 5010"/>
              <a:gd name="T54" fmla="*/ 3567 w 6536"/>
              <a:gd name="T55" fmla="*/ 2178 h 5010"/>
              <a:gd name="T56" fmla="*/ 3867 w 6536"/>
              <a:gd name="T57" fmla="*/ 1798 h 5010"/>
              <a:gd name="T58" fmla="*/ 3845 w 6536"/>
              <a:gd name="T59" fmla="*/ 931 h 5010"/>
              <a:gd name="T60" fmla="*/ 2794 w 6536"/>
              <a:gd name="T61" fmla="*/ 212 h 5010"/>
              <a:gd name="T62" fmla="*/ 2711 w 6536"/>
              <a:gd name="T63" fmla="*/ 379 h 5010"/>
              <a:gd name="T64" fmla="*/ 2489 w 6536"/>
              <a:gd name="T65" fmla="*/ 476 h 5010"/>
              <a:gd name="T66" fmla="*/ 2455 w 6536"/>
              <a:gd name="T67" fmla="*/ 1171 h 5010"/>
              <a:gd name="T68" fmla="*/ 2588 w 6536"/>
              <a:gd name="T69" fmla="*/ 768 h 5010"/>
              <a:gd name="T70" fmla="*/ 3896 w 6536"/>
              <a:gd name="T71" fmla="*/ 740 h 5010"/>
              <a:gd name="T72" fmla="*/ 4081 w 6536"/>
              <a:gd name="T73" fmla="*/ 1018 h 5010"/>
              <a:gd name="T74" fmla="*/ 4073 w 6536"/>
              <a:gd name="T75" fmla="*/ 476 h 5010"/>
              <a:gd name="T76" fmla="*/ 3809 w 6536"/>
              <a:gd name="T77" fmla="*/ 212 h 5010"/>
              <a:gd name="T78" fmla="*/ 3760 w 6536"/>
              <a:gd name="T79" fmla="*/ 6 h 5010"/>
              <a:gd name="T80" fmla="*/ 4158 w 6536"/>
              <a:gd name="T81" fmla="*/ 236 h 5010"/>
              <a:gd name="T82" fmla="*/ 4285 w 6536"/>
              <a:gd name="T83" fmla="*/ 1122 h 5010"/>
              <a:gd name="T84" fmla="*/ 4130 w 6536"/>
              <a:gd name="T85" fmla="*/ 1386 h 5010"/>
              <a:gd name="T86" fmla="*/ 4011 w 6536"/>
              <a:gd name="T87" fmla="*/ 1961 h 5010"/>
              <a:gd name="T88" fmla="*/ 3912 w 6536"/>
              <a:gd name="T89" fmla="*/ 2362 h 5010"/>
              <a:gd name="T90" fmla="*/ 4867 w 6536"/>
              <a:gd name="T91" fmla="*/ 2793 h 5010"/>
              <a:gd name="T92" fmla="*/ 5220 w 6536"/>
              <a:gd name="T93" fmla="*/ 4554 h 5010"/>
              <a:gd name="T94" fmla="*/ 6471 w 6536"/>
              <a:gd name="T95" fmla="*/ 4822 h 5010"/>
              <a:gd name="T96" fmla="*/ 6518 w 6536"/>
              <a:gd name="T97" fmla="*/ 4970 h 5010"/>
              <a:gd name="T98" fmla="*/ 40 w 6536"/>
              <a:gd name="T99" fmla="*/ 4990 h 5010"/>
              <a:gd name="T100" fmla="*/ 18 w 6536"/>
              <a:gd name="T101" fmla="*/ 4857 h 5010"/>
              <a:gd name="T102" fmla="*/ 1350 w 6536"/>
              <a:gd name="T103" fmla="*/ 4693 h 5010"/>
              <a:gd name="T104" fmla="*/ 1611 w 6536"/>
              <a:gd name="T105" fmla="*/ 2914 h 5010"/>
              <a:gd name="T106" fmla="*/ 1869 w 6536"/>
              <a:gd name="T107" fmla="*/ 2620 h 5010"/>
              <a:gd name="T108" fmla="*/ 2610 w 6536"/>
              <a:gd name="T109" fmla="*/ 2094 h 5010"/>
              <a:gd name="T110" fmla="*/ 2455 w 6536"/>
              <a:gd name="T111" fmla="*/ 1604 h 5010"/>
              <a:gd name="T112" fmla="*/ 2271 w 6536"/>
              <a:gd name="T113" fmla="*/ 1229 h 5010"/>
              <a:gd name="T114" fmla="*/ 2305 w 6536"/>
              <a:gd name="T115" fmla="*/ 409 h 5010"/>
              <a:gd name="T116" fmla="*/ 2592 w 6536"/>
              <a:gd name="T117" fmla="*/ 163 h 5010"/>
              <a:gd name="T118" fmla="*/ 2860 w 6536"/>
              <a:gd name="T119" fmla="*/ 0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36" h="5010">
                <a:moveTo>
                  <a:pt x="2041" y="3472"/>
                </a:moveTo>
                <a:lnTo>
                  <a:pt x="2037" y="3474"/>
                </a:lnTo>
                <a:lnTo>
                  <a:pt x="2035" y="3476"/>
                </a:lnTo>
                <a:lnTo>
                  <a:pt x="2033" y="3478"/>
                </a:lnTo>
                <a:lnTo>
                  <a:pt x="2033" y="4812"/>
                </a:lnTo>
                <a:lnTo>
                  <a:pt x="2035" y="4814"/>
                </a:lnTo>
                <a:lnTo>
                  <a:pt x="2037" y="4816"/>
                </a:lnTo>
                <a:lnTo>
                  <a:pt x="2041" y="4818"/>
                </a:lnTo>
                <a:lnTo>
                  <a:pt x="4497" y="4818"/>
                </a:lnTo>
                <a:lnTo>
                  <a:pt x="4499" y="4816"/>
                </a:lnTo>
                <a:lnTo>
                  <a:pt x="4503" y="4814"/>
                </a:lnTo>
                <a:lnTo>
                  <a:pt x="4503" y="4812"/>
                </a:lnTo>
                <a:lnTo>
                  <a:pt x="4503" y="3478"/>
                </a:lnTo>
                <a:lnTo>
                  <a:pt x="4503" y="3476"/>
                </a:lnTo>
                <a:lnTo>
                  <a:pt x="4499" y="3474"/>
                </a:lnTo>
                <a:lnTo>
                  <a:pt x="4497" y="3472"/>
                </a:lnTo>
                <a:lnTo>
                  <a:pt x="2041" y="3472"/>
                </a:lnTo>
                <a:close/>
                <a:moveTo>
                  <a:pt x="2564" y="2584"/>
                </a:moveTo>
                <a:lnTo>
                  <a:pt x="1992" y="2775"/>
                </a:lnTo>
                <a:lnTo>
                  <a:pt x="1940" y="2799"/>
                </a:lnTo>
                <a:lnTo>
                  <a:pt x="1895" y="2829"/>
                </a:lnTo>
                <a:lnTo>
                  <a:pt x="1855" y="2866"/>
                </a:lnTo>
                <a:lnTo>
                  <a:pt x="1823" y="2912"/>
                </a:lnTo>
                <a:lnTo>
                  <a:pt x="1798" y="2962"/>
                </a:lnTo>
                <a:lnTo>
                  <a:pt x="1784" y="3015"/>
                </a:lnTo>
                <a:lnTo>
                  <a:pt x="1510" y="4444"/>
                </a:lnTo>
                <a:lnTo>
                  <a:pt x="1506" y="4500"/>
                </a:lnTo>
                <a:lnTo>
                  <a:pt x="1510" y="4556"/>
                </a:lnTo>
                <a:lnTo>
                  <a:pt x="1522" y="4607"/>
                </a:lnTo>
                <a:lnTo>
                  <a:pt x="1546" y="4657"/>
                </a:lnTo>
                <a:lnTo>
                  <a:pt x="1578" y="4704"/>
                </a:lnTo>
                <a:lnTo>
                  <a:pt x="1617" y="4742"/>
                </a:lnTo>
                <a:lnTo>
                  <a:pt x="1661" y="4774"/>
                </a:lnTo>
                <a:lnTo>
                  <a:pt x="1710" y="4798"/>
                </a:lnTo>
                <a:lnTo>
                  <a:pt x="1764" y="4812"/>
                </a:lnTo>
                <a:lnTo>
                  <a:pt x="1819" y="4818"/>
                </a:lnTo>
                <a:lnTo>
                  <a:pt x="1843" y="4818"/>
                </a:lnTo>
                <a:lnTo>
                  <a:pt x="1841" y="4812"/>
                </a:lnTo>
                <a:lnTo>
                  <a:pt x="1841" y="3478"/>
                </a:lnTo>
                <a:lnTo>
                  <a:pt x="1847" y="3432"/>
                </a:lnTo>
                <a:lnTo>
                  <a:pt x="1863" y="3390"/>
                </a:lnTo>
                <a:lnTo>
                  <a:pt x="1885" y="3355"/>
                </a:lnTo>
                <a:lnTo>
                  <a:pt x="1916" y="3323"/>
                </a:lnTo>
                <a:lnTo>
                  <a:pt x="1954" y="3299"/>
                </a:lnTo>
                <a:lnTo>
                  <a:pt x="1996" y="3285"/>
                </a:lnTo>
                <a:lnTo>
                  <a:pt x="2041" y="3279"/>
                </a:lnTo>
                <a:lnTo>
                  <a:pt x="4497" y="3279"/>
                </a:lnTo>
                <a:lnTo>
                  <a:pt x="4542" y="3285"/>
                </a:lnTo>
                <a:lnTo>
                  <a:pt x="4584" y="3299"/>
                </a:lnTo>
                <a:lnTo>
                  <a:pt x="4620" y="3323"/>
                </a:lnTo>
                <a:lnTo>
                  <a:pt x="4651" y="3355"/>
                </a:lnTo>
                <a:lnTo>
                  <a:pt x="4675" y="3390"/>
                </a:lnTo>
                <a:lnTo>
                  <a:pt x="4689" y="3432"/>
                </a:lnTo>
                <a:lnTo>
                  <a:pt x="4695" y="3478"/>
                </a:lnTo>
                <a:lnTo>
                  <a:pt x="4695" y="4812"/>
                </a:lnTo>
                <a:lnTo>
                  <a:pt x="4695" y="4818"/>
                </a:lnTo>
                <a:lnTo>
                  <a:pt x="4719" y="4818"/>
                </a:lnTo>
                <a:lnTo>
                  <a:pt x="4774" y="4812"/>
                </a:lnTo>
                <a:lnTo>
                  <a:pt x="4826" y="4798"/>
                </a:lnTo>
                <a:lnTo>
                  <a:pt x="4875" y="4774"/>
                </a:lnTo>
                <a:lnTo>
                  <a:pt x="4921" y="4742"/>
                </a:lnTo>
                <a:lnTo>
                  <a:pt x="4960" y="4704"/>
                </a:lnTo>
                <a:lnTo>
                  <a:pt x="4990" y="4657"/>
                </a:lnTo>
                <a:lnTo>
                  <a:pt x="5014" y="4607"/>
                </a:lnTo>
                <a:lnTo>
                  <a:pt x="5028" y="4556"/>
                </a:lnTo>
                <a:lnTo>
                  <a:pt x="5032" y="4500"/>
                </a:lnTo>
                <a:lnTo>
                  <a:pt x="5026" y="4444"/>
                </a:lnTo>
                <a:lnTo>
                  <a:pt x="4754" y="3015"/>
                </a:lnTo>
                <a:lnTo>
                  <a:pt x="4739" y="2962"/>
                </a:lnTo>
                <a:lnTo>
                  <a:pt x="4715" y="2912"/>
                </a:lnTo>
                <a:lnTo>
                  <a:pt x="4683" y="2866"/>
                </a:lnTo>
                <a:lnTo>
                  <a:pt x="4643" y="2829"/>
                </a:lnTo>
                <a:lnTo>
                  <a:pt x="4596" y="2799"/>
                </a:lnTo>
                <a:lnTo>
                  <a:pt x="4546" y="2775"/>
                </a:lnTo>
                <a:lnTo>
                  <a:pt x="3974" y="2584"/>
                </a:lnTo>
                <a:lnTo>
                  <a:pt x="3958" y="2664"/>
                </a:lnTo>
                <a:lnTo>
                  <a:pt x="3932" y="2741"/>
                </a:lnTo>
                <a:lnTo>
                  <a:pt x="3896" y="2813"/>
                </a:lnTo>
                <a:lnTo>
                  <a:pt x="3853" y="2880"/>
                </a:lnTo>
                <a:lnTo>
                  <a:pt x="3799" y="2942"/>
                </a:lnTo>
                <a:lnTo>
                  <a:pt x="3740" y="2997"/>
                </a:lnTo>
                <a:lnTo>
                  <a:pt x="3674" y="3045"/>
                </a:lnTo>
                <a:lnTo>
                  <a:pt x="3603" y="3087"/>
                </a:lnTo>
                <a:lnTo>
                  <a:pt x="3526" y="3120"/>
                </a:lnTo>
                <a:lnTo>
                  <a:pt x="3442" y="3144"/>
                </a:lnTo>
                <a:lnTo>
                  <a:pt x="3357" y="3160"/>
                </a:lnTo>
                <a:lnTo>
                  <a:pt x="3268" y="3164"/>
                </a:lnTo>
                <a:lnTo>
                  <a:pt x="3179" y="3160"/>
                </a:lnTo>
                <a:lnTo>
                  <a:pt x="3094" y="3144"/>
                </a:lnTo>
                <a:lnTo>
                  <a:pt x="3012" y="3120"/>
                </a:lnTo>
                <a:lnTo>
                  <a:pt x="2935" y="3087"/>
                </a:lnTo>
                <a:lnTo>
                  <a:pt x="2862" y="3045"/>
                </a:lnTo>
                <a:lnTo>
                  <a:pt x="2796" y="2997"/>
                </a:lnTo>
                <a:lnTo>
                  <a:pt x="2737" y="2942"/>
                </a:lnTo>
                <a:lnTo>
                  <a:pt x="2685" y="2880"/>
                </a:lnTo>
                <a:lnTo>
                  <a:pt x="2642" y="2813"/>
                </a:lnTo>
                <a:lnTo>
                  <a:pt x="2606" y="2741"/>
                </a:lnTo>
                <a:lnTo>
                  <a:pt x="2580" y="2664"/>
                </a:lnTo>
                <a:lnTo>
                  <a:pt x="2564" y="2584"/>
                </a:lnTo>
                <a:close/>
                <a:moveTo>
                  <a:pt x="2852" y="2326"/>
                </a:moveTo>
                <a:lnTo>
                  <a:pt x="2852" y="2453"/>
                </a:lnTo>
                <a:lnTo>
                  <a:pt x="2848" y="2483"/>
                </a:lnTo>
                <a:lnTo>
                  <a:pt x="2834" y="2509"/>
                </a:lnTo>
                <a:lnTo>
                  <a:pt x="2814" y="2531"/>
                </a:lnTo>
                <a:lnTo>
                  <a:pt x="2786" y="2545"/>
                </a:lnTo>
                <a:lnTo>
                  <a:pt x="2757" y="2549"/>
                </a:lnTo>
                <a:lnTo>
                  <a:pt x="2753" y="2549"/>
                </a:lnTo>
                <a:lnTo>
                  <a:pt x="2767" y="2618"/>
                </a:lnTo>
                <a:lnTo>
                  <a:pt x="2790" y="2684"/>
                </a:lnTo>
                <a:lnTo>
                  <a:pt x="2824" y="2745"/>
                </a:lnTo>
                <a:lnTo>
                  <a:pt x="2868" y="2801"/>
                </a:lnTo>
                <a:lnTo>
                  <a:pt x="2919" y="2850"/>
                </a:lnTo>
                <a:lnTo>
                  <a:pt x="2979" y="2892"/>
                </a:lnTo>
                <a:lnTo>
                  <a:pt x="3044" y="2926"/>
                </a:lnTo>
                <a:lnTo>
                  <a:pt x="3113" y="2952"/>
                </a:lnTo>
                <a:lnTo>
                  <a:pt x="3189" y="2968"/>
                </a:lnTo>
                <a:lnTo>
                  <a:pt x="3268" y="2972"/>
                </a:lnTo>
                <a:lnTo>
                  <a:pt x="3347" y="2968"/>
                </a:lnTo>
                <a:lnTo>
                  <a:pt x="3423" y="2952"/>
                </a:lnTo>
                <a:lnTo>
                  <a:pt x="3494" y="2926"/>
                </a:lnTo>
                <a:lnTo>
                  <a:pt x="3559" y="2892"/>
                </a:lnTo>
                <a:lnTo>
                  <a:pt x="3617" y="2850"/>
                </a:lnTo>
                <a:lnTo>
                  <a:pt x="3668" y="2801"/>
                </a:lnTo>
                <a:lnTo>
                  <a:pt x="3712" y="2745"/>
                </a:lnTo>
                <a:lnTo>
                  <a:pt x="3748" y="2684"/>
                </a:lnTo>
                <a:lnTo>
                  <a:pt x="3771" y="2618"/>
                </a:lnTo>
                <a:lnTo>
                  <a:pt x="3783" y="2549"/>
                </a:lnTo>
                <a:lnTo>
                  <a:pt x="3779" y="2549"/>
                </a:lnTo>
                <a:lnTo>
                  <a:pt x="3750" y="2545"/>
                </a:lnTo>
                <a:lnTo>
                  <a:pt x="3724" y="2531"/>
                </a:lnTo>
                <a:lnTo>
                  <a:pt x="3702" y="2509"/>
                </a:lnTo>
                <a:lnTo>
                  <a:pt x="3688" y="2483"/>
                </a:lnTo>
                <a:lnTo>
                  <a:pt x="3684" y="2453"/>
                </a:lnTo>
                <a:lnTo>
                  <a:pt x="3684" y="2332"/>
                </a:lnTo>
                <a:lnTo>
                  <a:pt x="3607" y="2374"/>
                </a:lnTo>
                <a:lnTo>
                  <a:pt x="3528" y="2406"/>
                </a:lnTo>
                <a:lnTo>
                  <a:pt x="3442" y="2428"/>
                </a:lnTo>
                <a:lnTo>
                  <a:pt x="3357" y="2442"/>
                </a:lnTo>
                <a:lnTo>
                  <a:pt x="3268" y="2447"/>
                </a:lnTo>
                <a:lnTo>
                  <a:pt x="3244" y="2447"/>
                </a:lnTo>
                <a:lnTo>
                  <a:pt x="3159" y="2440"/>
                </a:lnTo>
                <a:lnTo>
                  <a:pt x="3078" y="2424"/>
                </a:lnTo>
                <a:lnTo>
                  <a:pt x="2998" y="2398"/>
                </a:lnTo>
                <a:lnTo>
                  <a:pt x="2923" y="2366"/>
                </a:lnTo>
                <a:lnTo>
                  <a:pt x="2852" y="2326"/>
                </a:lnTo>
                <a:close/>
                <a:moveTo>
                  <a:pt x="2757" y="909"/>
                </a:moveTo>
                <a:lnTo>
                  <a:pt x="2723" y="915"/>
                </a:lnTo>
                <a:lnTo>
                  <a:pt x="2693" y="931"/>
                </a:lnTo>
                <a:lnTo>
                  <a:pt x="2670" y="955"/>
                </a:lnTo>
                <a:lnTo>
                  <a:pt x="2654" y="985"/>
                </a:lnTo>
                <a:lnTo>
                  <a:pt x="2648" y="1018"/>
                </a:lnTo>
                <a:lnTo>
                  <a:pt x="2648" y="1604"/>
                </a:lnTo>
                <a:lnTo>
                  <a:pt x="2654" y="1689"/>
                </a:lnTo>
                <a:lnTo>
                  <a:pt x="2670" y="1773"/>
                </a:lnTo>
                <a:lnTo>
                  <a:pt x="2695" y="1850"/>
                </a:lnTo>
                <a:lnTo>
                  <a:pt x="2731" y="1925"/>
                </a:lnTo>
                <a:lnTo>
                  <a:pt x="2773" y="1993"/>
                </a:lnTo>
                <a:lnTo>
                  <a:pt x="2824" y="2056"/>
                </a:lnTo>
                <a:lnTo>
                  <a:pt x="2882" y="2112"/>
                </a:lnTo>
                <a:lnTo>
                  <a:pt x="2947" y="2160"/>
                </a:lnTo>
                <a:lnTo>
                  <a:pt x="3016" y="2197"/>
                </a:lnTo>
                <a:lnTo>
                  <a:pt x="3090" y="2227"/>
                </a:lnTo>
                <a:lnTo>
                  <a:pt x="3167" y="2247"/>
                </a:lnTo>
                <a:lnTo>
                  <a:pt x="3250" y="2255"/>
                </a:lnTo>
                <a:lnTo>
                  <a:pt x="3333" y="2251"/>
                </a:lnTo>
                <a:lnTo>
                  <a:pt x="3415" y="2237"/>
                </a:lnTo>
                <a:lnTo>
                  <a:pt x="3492" y="2213"/>
                </a:lnTo>
                <a:lnTo>
                  <a:pt x="3567" y="2178"/>
                </a:lnTo>
                <a:lnTo>
                  <a:pt x="3637" y="2134"/>
                </a:lnTo>
                <a:lnTo>
                  <a:pt x="3700" y="2080"/>
                </a:lnTo>
                <a:lnTo>
                  <a:pt x="3758" y="2017"/>
                </a:lnTo>
                <a:lnTo>
                  <a:pt x="3803" y="1949"/>
                </a:lnTo>
                <a:lnTo>
                  <a:pt x="3841" y="1876"/>
                </a:lnTo>
                <a:lnTo>
                  <a:pt x="3867" y="1798"/>
                </a:lnTo>
                <a:lnTo>
                  <a:pt x="3882" y="1717"/>
                </a:lnTo>
                <a:lnTo>
                  <a:pt x="3888" y="1634"/>
                </a:lnTo>
                <a:lnTo>
                  <a:pt x="3888" y="1018"/>
                </a:lnTo>
                <a:lnTo>
                  <a:pt x="3882" y="985"/>
                </a:lnTo>
                <a:lnTo>
                  <a:pt x="3869" y="955"/>
                </a:lnTo>
                <a:lnTo>
                  <a:pt x="3845" y="931"/>
                </a:lnTo>
                <a:lnTo>
                  <a:pt x="3815" y="915"/>
                </a:lnTo>
                <a:lnTo>
                  <a:pt x="3779" y="909"/>
                </a:lnTo>
                <a:lnTo>
                  <a:pt x="2757" y="909"/>
                </a:lnTo>
                <a:close/>
                <a:moveTo>
                  <a:pt x="2860" y="193"/>
                </a:moveTo>
                <a:lnTo>
                  <a:pt x="2824" y="196"/>
                </a:lnTo>
                <a:lnTo>
                  <a:pt x="2794" y="212"/>
                </a:lnTo>
                <a:lnTo>
                  <a:pt x="2771" y="236"/>
                </a:lnTo>
                <a:lnTo>
                  <a:pt x="2757" y="266"/>
                </a:lnTo>
                <a:lnTo>
                  <a:pt x="2751" y="302"/>
                </a:lnTo>
                <a:lnTo>
                  <a:pt x="2745" y="331"/>
                </a:lnTo>
                <a:lnTo>
                  <a:pt x="2731" y="357"/>
                </a:lnTo>
                <a:lnTo>
                  <a:pt x="2711" y="379"/>
                </a:lnTo>
                <a:lnTo>
                  <a:pt x="2685" y="391"/>
                </a:lnTo>
                <a:lnTo>
                  <a:pt x="2654" y="397"/>
                </a:lnTo>
                <a:lnTo>
                  <a:pt x="2606" y="403"/>
                </a:lnTo>
                <a:lnTo>
                  <a:pt x="2562" y="419"/>
                </a:lnTo>
                <a:lnTo>
                  <a:pt x="2523" y="443"/>
                </a:lnTo>
                <a:lnTo>
                  <a:pt x="2489" y="476"/>
                </a:lnTo>
                <a:lnTo>
                  <a:pt x="2465" y="516"/>
                </a:lnTo>
                <a:lnTo>
                  <a:pt x="2450" y="560"/>
                </a:lnTo>
                <a:lnTo>
                  <a:pt x="2444" y="607"/>
                </a:lnTo>
                <a:lnTo>
                  <a:pt x="2444" y="1122"/>
                </a:lnTo>
                <a:lnTo>
                  <a:pt x="2448" y="1147"/>
                </a:lnTo>
                <a:lnTo>
                  <a:pt x="2455" y="1171"/>
                </a:lnTo>
                <a:lnTo>
                  <a:pt x="2455" y="1018"/>
                </a:lnTo>
                <a:lnTo>
                  <a:pt x="2461" y="957"/>
                </a:lnTo>
                <a:lnTo>
                  <a:pt x="2479" y="901"/>
                </a:lnTo>
                <a:lnTo>
                  <a:pt x="2507" y="850"/>
                </a:lnTo>
                <a:lnTo>
                  <a:pt x="2545" y="806"/>
                </a:lnTo>
                <a:lnTo>
                  <a:pt x="2588" y="768"/>
                </a:lnTo>
                <a:lnTo>
                  <a:pt x="2640" y="740"/>
                </a:lnTo>
                <a:lnTo>
                  <a:pt x="2695" y="723"/>
                </a:lnTo>
                <a:lnTo>
                  <a:pt x="2757" y="717"/>
                </a:lnTo>
                <a:lnTo>
                  <a:pt x="3779" y="717"/>
                </a:lnTo>
                <a:lnTo>
                  <a:pt x="3841" y="723"/>
                </a:lnTo>
                <a:lnTo>
                  <a:pt x="3896" y="740"/>
                </a:lnTo>
                <a:lnTo>
                  <a:pt x="3948" y="768"/>
                </a:lnTo>
                <a:lnTo>
                  <a:pt x="3993" y="806"/>
                </a:lnTo>
                <a:lnTo>
                  <a:pt x="4029" y="850"/>
                </a:lnTo>
                <a:lnTo>
                  <a:pt x="4057" y="901"/>
                </a:lnTo>
                <a:lnTo>
                  <a:pt x="4075" y="957"/>
                </a:lnTo>
                <a:lnTo>
                  <a:pt x="4081" y="1018"/>
                </a:lnTo>
                <a:lnTo>
                  <a:pt x="4081" y="1171"/>
                </a:lnTo>
                <a:lnTo>
                  <a:pt x="4090" y="1147"/>
                </a:lnTo>
                <a:lnTo>
                  <a:pt x="4094" y="1122"/>
                </a:lnTo>
                <a:lnTo>
                  <a:pt x="4094" y="607"/>
                </a:lnTo>
                <a:lnTo>
                  <a:pt x="4088" y="540"/>
                </a:lnTo>
                <a:lnTo>
                  <a:pt x="4073" y="476"/>
                </a:lnTo>
                <a:lnTo>
                  <a:pt x="4047" y="417"/>
                </a:lnTo>
                <a:lnTo>
                  <a:pt x="4013" y="363"/>
                </a:lnTo>
                <a:lnTo>
                  <a:pt x="3972" y="314"/>
                </a:lnTo>
                <a:lnTo>
                  <a:pt x="3924" y="272"/>
                </a:lnTo>
                <a:lnTo>
                  <a:pt x="3869" y="238"/>
                </a:lnTo>
                <a:lnTo>
                  <a:pt x="3809" y="212"/>
                </a:lnTo>
                <a:lnTo>
                  <a:pt x="3746" y="196"/>
                </a:lnTo>
                <a:lnTo>
                  <a:pt x="3678" y="193"/>
                </a:lnTo>
                <a:lnTo>
                  <a:pt x="2860" y="193"/>
                </a:lnTo>
                <a:close/>
                <a:moveTo>
                  <a:pt x="2860" y="0"/>
                </a:moveTo>
                <a:lnTo>
                  <a:pt x="3678" y="0"/>
                </a:lnTo>
                <a:lnTo>
                  <a:pt x="3760" y="6"/>
                </a:lnTo>
                <a:lnTo>
                  <a:pt x="3839" y="22"/>
                </a:lnTo>
                <a:lnTo>
                  <a:pt x="3914" y="48"/>
                </a:lnTo>
                <a:lnTo>
                  <a:pt x="3983" y="83"/>
                </a:lnTo>
                <a:lnTo>
                  <a:pt x="4049" y="127"/>
                </a:lnTo>
                <a:lnTo>
                  <a:pt x="4106" y="179"/>
                </a:lnTo>
                <a:lnTo>
                  <a:pt x="4158" y="236"/>
                </a:lnTo>
                <a:lnTo>
                  <a:pt x="4201" y="302"/>
                </a:lnTo>
                <a:lnTo>
                  <a:pt x="4237" y="371"/>
                </a:lnTo>
                <a:lnTo>
                  <a:pt x="4263" y="447"/>
                </a:lnTo>
                <a:lnTo>
                  <a:pt x="4281" y="526"/>
                </a:lnTo>
                <a:lnTo>
                  <a:pt x="4285" y="607"/>
                </a:lnTo>
                <a:lnTo>
                  <a:pt x="4285" y="1122"/>
                </a:lnTo>
                <a:lnTo>
                  <a:pt x="4281" y="1177"/>
                </a:lnTo>
                <a:lnTo>
                  <a:pt x="4265" y="1229"/>
                </a:lnTo>
                <a:lnTo>
                  <a:pt x="4243" y="1276"/>
                </a:lnTo>
                <a:lnTo>
                  <a:pt x="4211" y="1318"/>
                </a:lnTo>
                <a:lnTo>
                  <a:pt x="4174" y="1356"/>
                </a:lnTo>
                <a:lnTo>
                  <a:pt x="4130" y="1386"/>
                </a:lnTo>
                <a:lnTo>
                  <a:pt x="4081" y="1405"/>
                </a:lnTo>
                <a:lnTo>
                  <a:pt x="4081" y="1634"/>
                </a:lnTo>
                <a:lnTo>
                  <a:pt x="4077" y="1719"/>
                </a:lnTo>
                <a:lnTo>
                  <a:pt x="4063" y="1802"/>
                </a:lnTo>
                <a:lnTo>
                  <a:pt x="4041" y="1884"/>
                </a:lnTo>
                <a:lnTo>
                  <a:pt x="4011" y="1961"/>
                </a:lnTo>
                <a:lnTo>
                  <a:pt x="3974" y="2037"/>
                </a:lnTo>
                <a:lnTo>
                  <a:pt x="3930" y="2106"/>
                </a:lnTo>
                <a:lnTo>
                  <a:pt x="3876" y="2174"/>
                </a:lnTo>
                <a:lnTo>
                  <a:pt x="3876" y="2358"/>
                </a:lnTo>
                <a:lnTo>
                  <a:pt x="3894" y="2358"/>
                </a:lnTo>
                <a:lnTo>
                  <a:pt x="3912" y="2362"/>
                </a:lnTo>
                <a:lnTo>
                  <a:pt x="4606" y="2594"/>
                </a:lnTo>
                <a:lnTo>
                  <a:pt x="4669" y="2620"/>
                </a:lnTo>
                <a:lnTo>
                  <a:pt x="4727" y="2654"/>
                </a:lnTo>
                <a:lnTo>
                  <a:pt x="4780" y="2694"/>
                </a:lnTo>
                <a:lnTo>
                  <a:pt x="4826" y="2741"/>
                </a:lnTo>
                <a:lnTo>
                  <a:pt x="4867" y="2793"/>
                </a:lnTo>
                <a:lnTo>
                  <a:pt x="4899" y="2850"/>
                </a:lnTo>
                <a:lnTo>
                  <a:pt x="4925" y="2914"/>
                </a:lnTo>
                <a:lnTo>
                  <a:pt x="4943" y="2979"/>
                </a:lnTo>
                <a:lnTo>
                  <a:pt x="5214" y="4409"/>
                </a:lnTo>
                <a:lnTo>
                  <a:pt x="5222" y="4482"/>
                </a:lnTo>
                <a:lnTo>
                  <a:pt x="5220" y="4554"/>
                </a:lnTo>
                <a:lnTo>
                  <a:pt x="5208" y="4625"/>
                </a:lnTo>
                <a:lnTo>
                  <a:pt x="5186" y="4693"/>
                </a:lnTo>
                <a:lnTo>
                  <a:pt x="5155" y="4756"/>
                </a:lnTo>
                <a:lnTo>
                  <a:pt x="5115" y="4818"/>
                </a:lnTo>
                <a:lnTo>
                  <a:pt x="6441" y="4818"/>
                </a:lnTo>
                <a:lnTo>
                  <a:pt x="6471" y="4822"/>
                </a:lnTo>
                <a:lnTo>
                  <a:pt x="6498" y="4835"/>
                </a:lnTo>
                <a:lnTo>
                  <a:pt x="6518" y="4857"/>
                </a:lnTo>
                <a:lnTo>
                  <a:pt x="6532" y="4883"/>
                </a:lnTo>
                <a:lnTo>
                  <a:pt x="6536" y="4913"/>
                </a:lnTo>
                <a:lnTo>
                  <a:pt x="6532" y="4945"/>
                </a:lnTo>
                <a:lnTo>
                  <a:pt x="6518" y="4970"/>
                </a:lnTo>
                <a:lnTo>
                  <a:pt x="6498" y="4990"/>
                </a:lnTo>
                <a:lnTo>
                  <a:pt x="6471" y="5004"/>
                </a:lnTo>
                <a:lnTo>
                  <a:pt x="6441" y="5010"/>
                </a:lnTo>
                <a:lnTo>
                  <a:pt x="95" y="5010"/>
                </a:lnTo>
                <a:lnTo>
                  <a:pt x="65" y="5004"/>
                </a:lnTo>
                <a:lnTo>
                  <a:pt x="40" y="4990"/>
                </a:lnTo>
                <a:lnTo>
                  <a:pt x="18" y="4970"/>
                </a:lnTo>
                <a:lnTo>
                  <a:pt x="4" y="4945"/>
                </a:lnTo>
                <a:lnTo>
                  <a:pt x="0" y="4913"/>
                </a:lnTo>
                <a:lnTo>
                  <a:pt x="0" y="4913"/>
                </a:lnTo>
                <a:lnTo>
                  <a:pt x="4" y="4883"/>
                </a:lnTo>
                <a:lnTo>
                  <a:pt x="18" y="4857"/>
                </a:lnTo>
                <a:lnTo>
                  <a:pt x="40" y="4835"/>
                </a:lnTo>
                <a:lnTo>
                  <a:pt x="65" y="4822"/>
                </a:lnTo>
                <a:lnTo>
                  <a:pt x="95" y="4818"/>
                </a:lnTo>
                <a:lnTo>
                  <a:pt x="1423" y="4818"/>
                </a:lnTo>
                <a:lnTo>
                  <a:pt x="1381" y="4756"/>
                </a:lnTo>
                <a:lnTo>
                  <a:pt x="1350" y="4693"/>
                </a:lnTo>
                <a:lnTo>
                  <a:pt x="1328" y="4625"/>
                </a:lnTo>
                <a:lnTo>
                  <a:pt x="1316" y="4554"/>
                </a:lnTo>
                <a:lnTo>
                  <a:pt x="1314" y="4482"/>
                </a:lnTo>
                <a:lnTo>
                  <a:pt x="1322" y="4409"/>
                </a:lnTo>
                <a:lnTo>
                  <a:pt x="1593" y="2979"/>
                </a:lnTo>
                <a:lnTo>
                  <a:pt x="1611" y="2914"/>
                </a:lnTo>
                <a:lnTo>
                  <a:pt x="1637" y="2850"/>
                </a:lnTo>
                <a:lnTo>
                  <a:pt x="1671" y="2793"/>
                </a:lnTo>
                <a:lnTo>
                  <a:pt x="1710" y="2741"/>
                </a:lnTo>
                <a:lnTo>
                  <a:pt x="1758" y="2694"/>
                </a:lnTo>
                <a:lnTo>
                  <a:pt x="1809" y="2654"/>
                </a:lnTo>
                <a:lnTo>
                  <a:pt x="1869" y="2620"/>
                </a:lnTo>
                <a:lnTo>
                  <a:pt x="1930" y="2594"/>
                </a:lnTo>
                <a:lnTo>
                  <a:pt x="2624" y="2362"/>
                </a:lnTo>
                <a:lnTo>
                  <a:pt x="2642" y="2358"/>
                </a:lnTo>
                <a:lnTo>
                  <a:pt x="2662" y="2358"/>
                </a:lnTo>
                <a:lnTo>
                  <a:pt x="2662" y="2160"/>
                </a:lnTo>
                <a:lnTo>
                  <a:pt x="2610" y="2094"/>
                </a:lnTo>
                <a:lnTo>
                  <a:pt x="2564" y="2021"/>
                </a:lnTo>
                <a:lnTo>
                  <a:pt x="2527" y="1945"/>
                </a:lnTo>
                <a:lnTo>
                  <a:pt x="2497" y="1864"/>
                </a:lnTo>
                <a:lnTo>
                  <a:pt x="2475" y="1781"/>
                </a:lnTo>
                <a:lnTo>
                  <a:pt x="2461" y="1693"/>
                </a:lnTo>
                <a:lnTo>
                  <a:pt x="2455" y="1604"/>
                </a:lnTo>
                <a:lnTo>
                  <a:pt x="2455" y="1405"/>
                </a:lnTo>
                <a:lnTo>
                  <a:pt x="2408" y="1386"/>
                </a:lnTo>
                <a:lnTo>
                  <a:pt x="2364" y="1356"/>
                </a:lnTo>
                <a:lnTo>
                  <a:pt x="2325" y="1318"/>
                </a:lnTo>
                <a:lnTo>
                  <a:pt x="2295" y="1276"/>
                </a:lnTo>
                <a:lnTo>
                  <a:pt x="2271" y="1229"/>
                </a:lnTo>
                <a:lnTo>
                  <a:pt x="2257" y="1177"/>
                </a:lnTo>
                <a:lnTo>
                  <a:pt x="2251" y="1122"/>
                </a:lnTo>
                <a:lnTo>
                  <a:pt x="2251" y="607"/>
                </a:lnTo>
                <a:lnTo>
                  <a:pt x="2257" y="538"/>
                </a:lnTo>
                <a:lnTo>
                  <a:pt x="2275" y="470"/>
                </a:lnTo>
                <a:lnTo>
                  <a:pt x="2305" y="409"/>
                </a:lnTo>
                <a:lnTo>
                  <a:pt x="2343" y="353"/>
                </a:lnTo>
                <a:lnTo>
                  <a:pt x="2390" y="304"/>
                </a:lnTo>
                <a:lnTo>
                  <a:pt x="2444" y="264"/>
                </a:lnTo>
                <a:lnTo>
                  <a:pt x="2505" y="234"/>
                </a:lnTo>
                <a:lnTo>
                  <a:pt x="2570" y="212"/>
                </a:lnTo>
                <a:lnTo>
                  <a:pt x="2592" y="163"/>
                </a:lnTo>
                <a:lnTo>
                  <a:pt x="2622" y="117"/>
                </a:lnTo>
                <a:lnTo>
                  <a:pt x="2658" y="77"/>
                </a:lnTo>
                <a:lnTo>
                  <a:pt x="2701" y="46"/>
                </a:lnTo>
                <a:lnTo>
                  <a:pt x="2749" y="20"/>
                </a:lnTo>
                <a:lnTo>
                  <a:pt x="2802" y="6"/>
                </a:lnTo>
                <a:lnTo>
                  <a:pt x="28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solidFill>
              <a:schemeClr val="tx1">
                <a:lumMod val="85000"/>
                <a:lumOff val="15000"/>
                <a:alpha val="3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819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74795" y="2502067"/>
            <a:ext cx="5642410" cy="2005436"/>
            <a:chOff x="3274795" y="1970666"/>
            <a:chExt cx="5642410" cy="2005436"/>
          </a:xfrm>
        </p:grpSpPr>
        <p:sp>
          <p:nvSpPr>
            <p:cNvPr id="7" name="TextBox 6"/>
            <p:cNvSpPr txBox="1"/>
            <p:nvPr/>
          </p:nvSpPr>
          <p:spPr>
            <a:xfrm>
              <a:off x="3274795" y="2554174"/>
              <a:ext cx="5642410" cy="1421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lvl1pPr lvl="0"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n>
                    <a:gradFill>
                      <a:gsLst>
                        <a:gs pos="0">
                          <a:srgbClr val="EF7B36">
                            <a:alpha val="30000"/>
                          </a:srgbClr>
                        </a:gs>
                        <a:gs pos="100000">
                          <a:srgbClr val="D9A78A">
                            <a:alpha val="30000"/>
                          </a:srgbClr>
                        </a:gs>
                      </a:gsLst>
                      <a:lin ang="5400000" scaled="1"/>
                    </a:gradFill>
                  </a:ln>
                  <a:gradFill>
                    <a:gsLst>
                      <a:gs pos="0">
                        <a:srgbClr val="EF7B36"/>
                      </a:gs>
                      <a:gs pos="100000">
                        <a:srgbClr val="D9A78A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defRPr>
              </a:lvl1pPr>
            </a:lstStyle>
            <a:p>
              <a:pPr lvl="0"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Thanks</a:t>
              </a:r>
            </a:p>
            <a:p>
              <a:pPr lvl="0"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for Watching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267325" y="1982781"/>
              <a:ext cx="1695450" cy="3143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53050" y="1970666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Presentation</a:t>
              </a:r>
              <a:endParaRPr lang="ko-KR" altLang="en-US" sz="1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43397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259</Words>
  <Application>Microsoft Office PowerPoint</Application>
  <PresentationFormat>와이드스크린</PresentationFormat>
  <Paragraphs>111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맑은 고딕</vt:lpstr>
      <vt:lpstr>Wingdings</vt:lpstr>
      <vt:lpstr>나눔고딕 Light</vt:lpstr>
      <vt:lpstr>Arial</vt:lpstr>
      <vt:lpstr>Office 테마</vt:lpstr>
      <vt:lpstr>PPT DESIGN 기획하는 리까망</vt:lpstr>
      <vt:lpstr>CONTENTS</vt:lpstr>
      <vt:lpstr>연도별 방문트렌드</vt:lpstr>
      <vt:lpstr>연도별 추이</vt:lpstr>
      <vt:lpstr>SWOT 분석</vt:lpstr>
      <vt:lpstr>Program 이용절차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이의헌</dc:creator>
  <cp:lastModifiedBy>SUNA</cp:lastModifiedBy>
  <cp:revision>67</cp:revision>
  <dcterms:created xsi:type="dcterms:W3CDTF">2016-04-14T13:51:37Z</dcterms:created>
  <dcterms:modified xsi:type="dcterms:W3CDTF">2017-08-28T06:24:37Z</dcterms:modified>
</cp:coreProperties>
</file>