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11" Type="http://schemas.openxmlformats.org/officeDocument/2006/relationships/tableStyles" Target="tableStyles.xml"/><Relationship Id="rId12" Type="http://schemas.openxmlformats.org/officeDocument/2006/relationships/theme" Target="theme/theme1.xml"/><Relationship Id="rId10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title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r>
              <a:rPr lang="en-US" altLang="ko-KR" baseline="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rPr>
              <a:t>PPT DESIGN</a:t>
            </a:r>
            <a:br>
              <a:rPr lang="en-US" altLang="ko-KR" baseline="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rPr>
            </a:br>
            <a:r>
              <a:rPr lang="ko-KR" altLang="en-US" baseline="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baseline="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baseline="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rPr>
              <a:t>리까망</a:t>
            </a:r>
            <a:endParaRPr baseline="0">
              <a:ln>
                <a:solidFill>
                  <a:schemeClr val="tx1">
                    <a:alpha val="30000"/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layout1_shape2"/>
          <p:cNvSpPr/>
          <p:nvPr>
            <p:ph type="body" sz="quarter" idx="10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indent="0" lvl="0">
              <a:buNone/>
            </a:pP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Lorem ipsum dolor sit</a:t>
            </a:r>
          </a:p>
          <a:p>
            <a:pPr algn="ctr" marL="0" indent="0" lvl="0">
              <a:buNone/>
            </a:pP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amet</a:t>
            </a: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, </a:t>
            </a: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consectetur</a:t>
            </a: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adipiscing</a:t>
            </a: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elit</a:t>
            </a:r>
            <a:endParaRPr sz="1800" baseline="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9000"/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1_shape3"/>
          <p:cNvSpPr/>
          <p:nvPr/>
        </p:nvSpPr>
        <p:spPr>
          <a:xfrm>
            <a:off x="5267325" y="1982781"/>
            <a:ext cx="1695450" cy="314325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layout1_shape4"/>
          <p:cNvSpPr/>
          <p:nvPr>
            <p:ph type="body" sz="quarter" idx="1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algn="ctr"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0" indent="0" lvl="0">
              <a:buNone/>
            </a:pPr>
            <a:r>
              <a:rPr lang="en-US" altLang="ko-KR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presentation</a:t>
            </a:r>
            <a:endParaRPr sz="16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7" name="layout1_shape5"/>
          <p:cNvCxnSpPr/>
          <p:nvPr/>
        </p:nvCxnSpPr>
        <p:spPr>
          <a:xfrm flipV="1">
            <a:off x="348176" y="204436"/>
            <a:ext cx="11495649" cy="1"/>
          </a:xfrm>
          <a:prstGeom prst="line">
            <a:avLst/>
          </a:prstGeom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1052513" y="404813"/>
            <a:ext cx="10086975" cy="5838825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lv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2_shape2"/>
          <p:cNvSpPr/>
          <p:nvPr>
            <p:ph type="title"/>
          </p:nvPr>
        </p:nvSpPr>
        <p:spPr>
          <a:xfrm>
            <a:off x="2483161" y="1351323"/>
            <a:ext cx="1651968" cy="338554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/>
            <a:r>
              <a:rPr lang="en-US" altLang="ko-KR"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CONTENTS</a:t>
            </a:r>
            <a:endParaRPr sz="1600" b="1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5" name="layout2_shape3"/>
          <p:cNvCxnSpPr/>
          <p:nvPr/>
        </p:nvCxnSpPr>
        <p:spPr>
          <a:xfrm>
            <a:off x="2563862" y="1322747"/>
            <a:ext cx="1044071" cy="0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2_shape4"/>
          <p:cNvSpPr/>
          <p:nvPr>
            <p:ph type="body" sz="quarter" idx="14"/>
          </p:nvPr>
        </p:nvSpPr>
        <p:spPr>
          <a:xfrm>
            <a:off x="2484500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 sz="48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layout2_shape5"/>
          <p:cNvSpPr/>
          <p:nvPr>
            <p:ph type="body" sz="quarter" idx="16"/>
          </p:nvPr>
        </p:nvSpPr>
        <p:spPr>
          <a:xfrm>
            <a:off x="6287182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03</a:t>
            </a:r>
            <a:endParaRPr sz="48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8" name="layout2_shape6"/>
          <p:cNvSpPr/>
          <p:nvPr>
            <p:ph type="body" sz="quarter" idx="17"/>
          </p:nvPr>
        </p:nvSpPr>
        <p:spPr>
          <a:xfrm>
            <a:off x="8188523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04</a:t>
            </a:r>
            <a:endParaRPr sz="48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9" name="layout2_shape7"/>
          <p:cNvSpPr/>
          <p:nvPr>
            <p:ph type="body" sz="quarter" idx="15"/>
          </p:nvPr>
        </p:nvSpPr>
        <p:spPr>
          <a:xfrm>
            <a:off x="4385841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02</a:t>
            </a:r>
            <a:endParaRPr sz="48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grpSp>
        <p:nvGrpSpPr>
          <p:cNvPr id="10" name="layout2_group1"/>
          <p:cNvGrpSpPr>
            <a:grpSpLocks/>
          </p:cNvGrpSpPr>
          <p:nvPr/>
        </p:nvGrpSpPr>
        <p:grpSpPr>
          <a:xfrm>
            <a:off x="2485298" y="3725261"/>
            <a:ext cx="7221404" cy="86159"/>
            <a:chOff x="2485298" y="3725261"/>
            <a:chExt cx="7221404" cy="86159"/>
          </a:xfrm>
        </p:grpSpPr>
        <p:sp>
          <p:nvSpPr>
            <p:cNvPr id="11" name="layout2_shape8"/>
            <p:cNvSpPr/>
            <p:nvPr/>
          </p:nvSpPr>
          <p:spPr>
            <a:xfrm>
              <a:off x="2485298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layout2_shape9"/>
            <p:cNvSpPr/>
            <p:nvPr/>
          </p:nvSpPr>
          <p:spPr>
            <a:xfrm>
              <a:off x="439119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ayout2_shape10"/>
            <p:cNvSpPr/>
            <p:nvPr/>
          </p:nvSpPr>
          <p:spPr>
            <a:xfrm>
              <a:off x="629708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ayout2_shape11"/>
            <p:cNvSpPr/>
            <p:nvPr/>
          </p:nvSpPr>
          <p:spPr>
            <a:xfrm>
              <a:off x="820297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" name="layout2_shape12"/>
          <p:cNvSpPr/>
          <p:nvPr>
            <p:ph type="body" sz="quarter" idx="18"/>
          </p:nvPr>
        </p:nvSpPr>
        <p:spPr>
          <a:xfrm>
            <a:off x="2485009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16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6" name="layout2_shape13"/>
          <p:cNvSpPr/>
          <p:nvPr>
            <p:ph type="body" sz="quarter" idx="19"/>
          </p:nvPr>
        </p:nvSpPr>
        <p:spPr>
          <a:xfrm>
            <a:off x="4390900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16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7" name="layout2_shape14"/>
          <p:cNvSpPr/>
          <p:nvPr>
            <p:ph type="body" sz="quarter" idx="20"/>
          </p:nvPr>
        </p:nvSpPr>
        <p:spPr>
          <a:xfrm>
            <a:off x="6292242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16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8" name="layout2_shape15"/>
          <p:cNvSpPr/>
          <p:nvPr>
            <p:ph type="body" sz="quarter" idx="21"/>
          </p:nvPr>
        </p:nvSpPr>
        <p:spPr>
          <a:xfrm>
            <a:off x="8193583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16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9" name="layout2_shape16"/>
          <p:cNvSpPr/>
          <p:nvPr>
            <p:ph type="body" sz="quarter" idx="22"/>
          </p:nvPr>
        </p:nvSpPr>
        <p:spPr>
          <a:xfrm>
            <a:off x="248316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  <a:endParaRPr sz="1200" baseline="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sp>
        <p:nvSpPr>
          <p:cNvPr id="20" name="layout2_shape17"/>
          <p:cNvSpPr/>
          <p:nvPr>
            <p:ph type="body" sz="quarter" idx="23"/>
          </p:nvPr>
        </p:nvSpPr>
        <p:spPr>
          <a:xfrm>
            <a:off x="438584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  <a:endParaRPr sz="1200" baseline="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sp>
        <p:nvSpPr>
          <p:cNvPr id="21" name="layout2_shape18"/>
          <p:cNvSpPr/>
          <p:nvPr>
            <p:ph type="body" sz="quarter" idx="24"/>
          </p:nvPr>
        </p:nvSpPr>
        <p:spPr>
          <a:xfrm>
            <a:off x="628852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  <a:endParaRPr sz="1200" baseline="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sp>
        <p:nvSpPr>
          <p:cNvPr id="22" name="layout2_shape19"/>
          <p:cNvSpPr/>
          <p:nvPr>
            <p:ph type="body" sz="quarter" idx="25"/>
          </p:nvPr>
        </p:nvSpPr>
        <p:spPr>
          <a:xfrm>
            <a:off x="8191200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</a:p>
          <a:p>
            <a:pPr marL="171450" indent="-171450" lvl="0">
              <a:buFont typeface="Wingdings" pitchFamily="2" charset="2"/>
              <a:buChar char="§"/>
            </a:pPr>
            <a:r>
              <a:rPr lang="en-US" altLang="ko-KR"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Text here</a:t>
            </a:r>
            <a:endParaRPr sz="1200" baseline="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lv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/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/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/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/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indent="0" lvl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</a:t>
            </a: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amet</a:t>
            </a: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, </a:t>
            </a: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consectetur</a:t>
            </a: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 </a:t>
            </a: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adipiscing</a:t>
            </a: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 </a:t>
            </a: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/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indent="0" lvl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master1_shape1"/>
          <p:cNvCxnSpPr/>
          <p:nvPr/>
        </p:nvCxnSpPr>
        <p:spPr>
          <a:xfrm flipV="1">
            <a:off x="351358" y="6652733"/>
            <a:ext cx="8940833" cy="4415"/>
          </a:xfrm>
          <a:prstGeom prst="line">
            <a:avLst/>
          </a:prstGeom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3" Type="http://schemas.openxmlformats.org/officeDocument/2006/relationships/image" Target="../media/1769d8cd-fb5e-4f79-aa41-19d36ca3b7ee.png"/><Relationship Id="rId7" Type="http://schemas.openxmlformats.org/officeDocument/2006/relationships/image" Target="../media/18dbd518-b21a-41ad-af4c-265b99fa2ec4.png"/><Relationship Id="rId15" Type="http://schemas.openxmlformats.org/officeDocument/2006/relationships/image" Target="../media/1e80057a-a677-4806-8c5b-e2f6c32fa0ac.png"/><Relationship Id="rId14" Type="http://schemas.openxmlformats.org/officeDocument/2006/relationships/image" Target="../media/24af58fb-3b16-44e0-b62c-f34073e4630d.png"/><Relationship Id="rId9" Type="http://schemas.openxmlformats.org/officeDocument/2006/relationships/image" Target="../media/2ab09466-6bf1-4a1d-b0de-4f6ace30c276.png"/><Relationship Id="rId2" Type="http://schemas.openxmlformats.org/officeDocument/2006/relationships/image" Target="../media/2c6c1d45-9bd8-4065-814b-e0ec98ec3742.jpeg"/><Relationship Id="rId18" Type="http://schemas.openxmlformats.org/officeDocument/2006/relationships/image" Target="../media/3ef69db4-8e70-4ed8-90db-3a11331c9499.png"/><Relationship Id="rId21" Type="http://schemas.openxmlformats.org/officeDocument/2006/relationships/image" Target="../media/53cc736a-ffb6-4477-aa79-6aeb810a29a6.png"/><Relationship Id="rId23" Type="http://schemas.openxmlformats.org/officeDocument/2006/relationships/image" Target="../media/5c981723-fa6d-4f28-b1fd-d12dbfb698b1.png"/><Relationship Id="rId22" Type="http://schemas.openxmlformats.org/officeDocument/2006/relationships/image" Target="../media/7a704666-e431-429b-b9a2-eaa375cf0d6c.jpeg"/><Relationship Id="rId12" Type="http://schemas.openxmlformats.org/officeDocument/2006/relationships/image" Target="../media/8224cce4-fccd-4100-a519-1a0c1f4d68b0.png"/><Relationship Id="rId19" Type="http://schemas.openxmlformats.org/officeDocument/2006/relationships/image" Target="../media/8e19b2bf-d78e-4807-a484-95d803854a1e.png"/><Relationship Id="rId5" Type="http://schemas.openxmlformats.org/officeDocument/2006/relationships/image" Target="../media/8ece79d6-edd1-4e18-a4f5-2652cc897235.png"/><Relationship Id="rId17" Type="http://schemas.openxmlformats.org/officeDocument/2006/relationships/image" Target="../media/9fa9ed94-6926-4af9-9222-b27546b9d450.png"/><Relationship Id="rId20" Type="http://schemas.openxmlformats.org/officeDocument/2006/relationships/image" Target="../media/a3ce4b34-8748-476c-8592-587838d24573.jpeg"/><Relationship Id="rId11" Type="http://schemas.openxmlformats.org/officeDocument/2006/relationships/image" Target="../media/abdb2f40-f736-44b3-beff-cb486113c8f4.png"/><Relationship Id="rId4" Type="http://schemas.openxmlformats.org/officeDocument/2006/relationships/image" Target="../media/b609b3a0-665f-4d70-84f3-e204935e9828.jpeg"/><Relationship Id="rId10" Type="http://schemas.openxmlformats.org/officeDocument/2006/relationships/image" Target="../media/bf50f379-8131-43bd-8451-c8c3752d4e17.png"/><Relationship Id="rId8" Type="http://schemas.openxmlformats.org/officeDocument/2006/relationships/image" Target="../media/c1fe9924-c809-4e32-ba67-d345bb9a7ee7.jpeg"/><Relationship Id="rId6" Type="http://schemas.openxmlformats.org/officeDocument/2006/relationships/image" Target="../media/d8c027f6-2c37-48ef-b84e-4ea3cd8812b9.png"/><Relationship Id="rId3" Type="http://schemas.openxmlformats.org/officeDocument/2006/relationships/image" Target="../media/e378379f-aa82-464d-8e3d-ca733ee42dd2.jpeg"/><Relationship Id="rId16" Type="http://schemas.openxmlformats.org/officeDocument/2006/relationships/image" Target="../media/facf4288-e4f8-4d04-8a69-b9ceb9202a0b.png"/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title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4400" baseline="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j-cs"/>
              </a:rPr>
              <a:t>PPT DESIGN</a:t>
            </a:r>
            <a:br>
              <a:rPr lang="en-US" altLang="ko-KR" sz="4400" baseline="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j-cs"/>
              </a:rPr>
            </a:br>
            <a:r>
              <a:rPr lang="ko-KR" altLang="en-US" sz="4400" baseline="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j-cs"/>
              </a:rPr>
              <a:t>기획하는</a:t>
            </a:r>
            <a:r>
              <a:rPr lang="en-US" altLang="en-US" sz="4400" baseline="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4400" baseline="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j-cs"/>
              </a:rPr>
              <a:t>리까망</a:t>
            </a:r>
            <a:endParaRPr sz="4400" baseline="0" kern="1200">
              <a:ln>
                <a:solidFill>
                  <a:schemeClr val="tx1">
                    <a:alpha val="30000"/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1_shape2"/>
          <p:cNvSpPr/>
          <p:nvPr>
            <p:ph type="body" sz="quarter" idx="10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1800" baseline="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</a:t>
            </a:r>
          </a:p>
          <a:p>
            <a:pPr algn="ctr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consectetur</a:t>
            </a: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adipiscing</a:t>
            </a: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800" baseline="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elit</a:t>
            </a:r>
            <a:endParaRPr sz="1800" baseline="0" kern="120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9000"/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endParaRPr sz="1800" baseline="0" kern="120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9000"/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1_shape3"/>
          <p:cNvSpPr/>
          <p:nvPr>
            <p:ph type="body" sz="quarter" idx="1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algn="ctr"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presentation</a:t>
            </a:r>
            <a:endParaRPr sz="16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>
            <p:ph type="title"/>
          </p:nvPr>
        </p:nvSpPr>
        <p:spPr>
          <a:xfrm>
            <a:off x="2483161" y="1341491"/>
            <a:ext cx="1651968" cy="338554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CONTENTS</a:t>
            </a:r>
            <a:endParaRPr sz="1600" b="1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2_shape2"/>
          <p:cNvSpPr/>
          <p:nvPr>
            <p:ph type="body" sz="quarter" idx="14"/>
          </p:nvPr>
        </p:nvSpPr>
        <p:spPr>
          <a:xfrm>
            <a:off x="2484500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01</a:t>
            </a:r>
            <a:endParaRPr sz="4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2_shape3"/>
          <p:cNvSpPr/>
          <p:nvPr>
            <p:ph type="body" sz="quarter" idx="16"/>
          </p:nvPr>
        </p:nvSpPr>
        <p:spPr>
          <a:xfrm>
            <a:off x="6287182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03</a:t>
            </a:r>
            <a:endParaRPr sz="4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2_shape4"/>
          <p:cNvSpPr/>
          <p:nvPr>
            <p:ph type="body" sz="quarter" idx="17"/>
          </p:nvPr>
        </p:nvSpPr>
        <p:spPr>
          <a:xfrm>
            <a:off x="8188523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04</a:t>
            </a:r>
            <a:endParaRPr sz="4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2_shape5"/>
          <p:cNvSpPr/>
          <p:nvPr>
            <p:ph type="body" sz="quarter" idx="15"/>
          </p:nvPr>
        </p:nvSpPr>
        <p:spPr>
          <a:xfrm>
            <a:off x="4385841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02</a:t>
            </a:r>
            <a:endParaRPr sz="4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2_shape6"/>
          <p:cNvSpPr/>
          <p:nvPr>
            <p:ph type="body" sz="quarter" idx="18"/>
          </p:nvPr>
        </p:nvSpPr>
        <p:spPr>
          <a:xfrm>
            <a:off x="2485009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Add your title</a:t>
            </a:r>
            <a:endParaRPr sz="16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2_shape7"/>
          <p:cNvSpPr/>
          <p:nvPr>
            <p:ph type="body" sz="quarter" idx="19"/>
          </p:nvPr>
        </p:nvSpPr>
        <p:spPr>
          <a:xfrm>
            <a:off x="4390900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Add your title</a:t>
            </a:r>
            <a:endParaRPr sz="16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2_shape8"/>
          <p:cNvSpPr/>
          <p:nvPr>
            <p:ph type="body" sz="quarter" idx="20"/>
          </p:nvPr>
        </p:nvSpPr>
        <p:spPr>
          <a:xfrm>
            <a:off x="6292242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Add your title</a:t>
            </a:r>
            <a:endParaRPr sz="16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2_shape9"/>
          <p:cNvSpPr/>
          <p:nvPr>
            <p:ph type="body" sz="quarter" idx="21"/>
          </p:nvPr>
        </p:nvSpPr>
        <p:spPr>
          <a:xfrm>
            <a:off x="8193583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Add your title</a:t>
            </a:r>
            <a:endParaRPr sz="16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2_shape10"/>
          <p:cNvSpPr/>
          <p:nvPr>
            <p:ph type="body" sz="quarter" idx="22"/>
          </p:nvPr>
        </p:nvSpPr>
        <p:spPr>
          <a:xfrm>
            <a:off x="248316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  <a:endParaRPr sz="1200" baseline="0" kern="120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  <a:cs typeface="+mn-cs"/>
            </a:endParaRPr>
          </a:p>
        </p:txBody>
      </p:sp>
      <p:sp>
        <p:nvSpPr>
          <p:cNvPr id="13" name="slide2_shape11"/>
          <p:cNvSpPr/>
          <p:nvPr>
            <p:ph type="body" sz="quarter" idx="23"/>
          </p:nvPr>
        </p:nvSpPr>
        <p:spPr>
          <a:xfrm>
            <a:off x="438584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  <a:endParaRPr sz="1200" baseline="0" kern="120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  <a:cs typeface="+mn-cs"/>
            </a:endParaRPr>
          </a:p>
        </p:txBody>
      </p:sp>
      <p:sp>
        <p:nvSpPr>
          <p:cNvPr id="14" name="slide2_shape12"/>
          <p:cNvSpPr/>
          <p:nvPr>
            <p:ph type="body" sz="quarter" idx="24"/>
          </p:nvPr>
        </p:nvSpPr>
        <p:spPr>
          <a:xfrm>
            <a:off x="628852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  <a:endParaRPr sz="1200" baseline="0" kern="120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  <a:cs typeface="+mn-cs"/>
            </a:endParaRPr>
          </a:p>
        </p:txBody>
      </p:sp>
      <p:sp>
        <p:nvSpPr>
          <p:cNvPr id="15" name="slide2_shape13"/>
          <p:cNvSpPr/>
          <p:nvPr>
            <p:ph type="body" sz="quarter" idx="25"/>
          </p:nvPr>
        </p:nvSpPr>
        <p:spPr>
          <a:xfrm>
            <a:off x="8191200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200" baseline="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</a:p>
          <a:p>
            <a:pPr algn="l" marL="171450" indent="-171450" lvl="0" defTabSz="914400" latinLnBrk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ko-KR" sz="1200" baseline="0" kern="1200">
                <a:ln>
                  <a:solidFill>
                    <a:schemeClr val="bg1">
                      <a:alpha val="4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Text here</a:t>
            </a:r>
            <a:endParaRPr sz="1200" baseline="0" kern="1200">
              <a:ln>
                <a:solidFill>
                  <a:schemeClr val="bg1">
                    <a:alpha val="4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500">
        <p:push/>
      </p:transition>
    </mc:Choice>
    <mc:Fallback>
      <p:transition spd="fast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01</a:t>
            </a:r>
            <a:endParaRPr sz="2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/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연도별</a:t>
            </a:r>
            <a:r>
              <a:rPr lang="en-US" altLang="en-US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방문트렌드</a:t>
            </a:r>
            <a:endParaRPr sz="2800" baseline="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3_shape3"/>
          <p:cNvSpPr/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Lorem ipsum dolor sit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amet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,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consectetur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adipiscing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elit</a:t>
            </a:r>
            <a:endParaRPr sz="1200" baseline="0" kern="120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  <a:cs typeface="+mn-cs"/>
            </a:endParaRPr>
          </a:p>
        </p:txBody>
      </p:sp>
      <p:sp>
        <p:nvSpPr>
          <p:cNvPr id="6" name="slide3_shape4"/>
          <p:cNvSpPr/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PPT DESIGN </a:t>
            </a:r>
            <a:r>
              <a:rPr lang="ko-KR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기획하는</a:t>
            </a:r>
            <a:r>
              <a:rPr lang="en-US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리까망</a:t>
            </a:r>
            <a:endParaRPr sz="1100" baseline="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7" name="slide3_group1"/>
          <p:cNvGrpSpPr>
            <a:grpSpLocks/>
          </p:cNvGrpSpPr>
          <p:nvPr/>
        </p:nvGrpSpPr>
        <p:grpSpPr>
          <a:xfrm>
            <a:off x="1773614" y="4877925"/>
            <a:ext cx="8644772" cy="278196"/>
            <a:chOff x="1773614" y="4877925"/>
            <a:chExt cx="8644772" cy="278196"/>
          </a:xfrm>
        </p:grpSpPr>
        <p:sp>
          <p:nvSpPr>
            <p:cNvPr id="8" name="slide3_shape5"/>
            <p:cNvSpPr/>
            <p:nvPr/>
          </p:nvSpPr>
          <p:spPr>
            <a:xfrm>
              <a:off x="1773614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08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2763943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09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3754274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10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4744604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11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5734934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12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6725265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13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7715595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14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8705925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15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9696254" y="4877925"/>
              <a:ext cx="722131" cy="278196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16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7" name="slide3_group2"/>
          <p:cNvGrpSpPr>
            <a:grpSpLocks/>
          </p:cNvGrpSpPr>
          <p:nvPr/>
        </p:nvGrpSpPr>
        <p:grpSpPr>
          <a:xfrm>
            <a:off x="4476406" y="5531225"/>
            <a:ext cx="1405940" cy="276999"/>
            <a:chOff x="4476406" y="5531225"/>
            <a:chExt cx="1405940" cy="276999"/>
          </a:xfrm>
        </p:grpSpPr>
        <p:sp>
          <p:nvSpPr>
            <p:cNvPr id="18" name="slide3_shape14"/>
            <p:cNvSpPr/>
            <p:nvPr/>
          </p:nvSpPr>
          <p:spPr>
            <a:xfrm>
              <a:off x="4476406" y="5596479"/>
              <a:ext cx="146491" cy="146491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5"/>
            <p:cNvSpPr/>
            <p:nvPr/>
          </p:nvSpPr>
          <p:spPr>
            <a:xfrm>
              <a:off x="4621282" y="5531225"/>
              <a:ext cx="1261064" cy="276999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방문자수</a:t>
              </a:r>
            </a:p>
          </p:txBody>
        </p:sp>
      </p:grpSp>
      <p:grpSp>
        <p:nvGrpSpPr>
          <p:cNvPr id="20" name="slide3_group3"/>
          <p:cNvGrpSpPr>
            <a:grpSpLocks/>
          </p:cNvGrpSpPr>
          <p:nvPr/>
        </p:nvGrpSpPr>
        <p:grpSpPr>
          <a:xfrm>
            <a:off x="5689092" y="5531225"/>
            <a:ext cx="1991985" cy="276999"/>
            <a:chOff x="5689092" y="5531225"/>
            <a:chExt cx="1991985" cy="276999"/>
          </a:xfrm>
        </p:grpSpPr>
        <p:sp>
          <p:nvSpPr>
            <p:cNvPr id="21" name="slide3_shape16"/>
            <p:cNvSpPr/>
            <p:nvPr/>
          </p:nvSpPr>
          <p:spPr>
            <a:xfrm>
              <a:off x="5835583" y="5531225"/>
              <a:ext cx="1845494" cy="276999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방문횟수</a:t>
              </a:r>
            </a:p>
          </p:txBody>
        </p:sp>
        <p:sp>
          <p:nvSpPr>
            <p:cNvPr id="22" name="slide3_shape17"/>
            <p:cNvSpPr/>
            <p:nvPr/>
          </p:nvSpPr>
          <p:spPr>
            <a:xfrm>
              <a:off x="5689092" y="5596478"/>
              <a:ext cx="146491" cy="146491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slide3_group4"/>
          <p:cNvGrpSpPr>
            <a:grpSpLocks/>
          </p:cNvGrpSpPr>
          <p:nvPr/>
        </p:nvGrpSpPr>
        <p:grpSpPr>
          <a:xfrm>
            <a:off x="6938709" y="5531223"/>
            <a:ext cx="1433015" cy="276999"/>
            <a:chOff x="6938709" y="5531223"/>
            <a:chExt cx="1433015" cy="276999"/>
          </a:xfrm>
        </p:grpSpPr>
        <p:sp>
          <p:nvSpPr>
            <p:cNvPr id="24" name="slide3_shape18"/>
            <p:cNvSpPr/>
            <p:nvPr/>
          </p:nvSpPr>
          <p:spPr>
            <a:xfrm>
              <a:off x="7085200" y="5531223"/>
              <a:ext cx="1286524" cy="276999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alpha val="99000"/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신청자수</a:t>
              </a:r>
              <a:endParaRPr sz="12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9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25" name="slide3_shape19"/>
            <p:cNvSpPr/>
            <p:nvPr/>
          </p:nvSpPr>
          <p:spPr>
            <a:xfrm>
              <a:off x="6938709" y="5596477"/>
              <a:ext cx="146491" cy="146491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6" name="slide3_group6"/>
          <p:cNvGrpSpPr>
            <a:grpSpLocks/>
          </p:cNvGrpSpPr>
          <p:nvPr/>
        </p:nvGrpSpPr>
        <p:grpSpPr>
          <a:xfrm>
            <a:off x="1605183" y="2298405"/>
            <a:ext cx="8981635" cy="2330244"/>
            <a:chOff x="1605183" y="2298405"/>
            <a:chExt cx="8981635" cy="2330244"/>
          </a:xfrm>
        </p:grpSpPr>
        <p:cxnSp>
          <p:nvCxnSpPr>
            <p:cNvPr id="27" name="slide3_shape20"/>
            <p:cNvCxnSpPr/>
            <p:nvPr/>
          </p:nvCxnSpPr>
          <p:spPr>
            <a:xfrm>
              <a:off x="1605179" y="4628649"/>
              <a:ext cx="8981620" cy="0"/>
            </a:xfrm>
            <a:prstGeom prst="line">
              <a:avLst/>
            </a:prstGeom>
            <a:ln w="635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lide3_shape21"/>
            <p:cNvCxnSpPr/>
            <p:nvPr/>
          </p:nvCxnSpPr>
          <p:spPr>
            <a:xfrm>
              <a:off x="1605179" y="4240275"/>
              <a:ext cx="8981620" cy="0"/>
            </a:xfrm>
            <a:prstGeom prst="line">
              <a:avLst/>
            </a:prstGeom>
            <a:ln w="6350" cap="flat">
              <a:solidFill>
                <a:schemeClr val="bg2">
                  <a:alpha val="80000"/>
                  <a:lumMod val="9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lide3_shape22"/>
            <p:cNvCxnSpPr/>
            <p:nvPr/>
          </p:nvCxnSpPr>
          <p:spPr>
            <a:xfrm>
              <a:off x="1605179" y="3851901"/>
              <a:ext cx="8981620" cy="0"/>
            </a:xfrm>
            <a:prstGeom prst="line">
              <a:avLst/>
            </a:prstGeom>
            <a:ln w="6350" cap="flat">
              <a:solidFill>
                <a:schemeClr val="bg2">
                  <a:alpha val="80000"/>
                  <a:lumMod val="9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lide3_shape23"/>
            <p:cNvCxnSpPr/>
            <p:nvPr/>
          </p:nvCxnSpPr>
          <p:spPr>
            <a:xfrm>
              <a:off x="1605179" y="3463527"/>
              <a:ext cx="8981620" cy="0"/>
            </a:xfrm>
            <a:prstGeom prst="line">
              <a:avLst/>
            </a:prstGeom>
            <a:ln w="6350" cap="flat">
              <a:solidFill>
                <a:schemeClr val="bg2">
                  <a:alpha val="80000"/>
                  <a:lumMod val="9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lide3_shape24"/>
            <p:cNvCxnSpPr/>
            <p:nvPr/>
          </p:nvCxnSpPr>
          <p:spPr>
            <a:xfrm>
              <a:off x="1605179" y="3075153"/>
              <a:ext cx="8981620" cy="0"/>
            </a:xfrm>
            <a:prstGeom prst="line">
              <a:avLst/>
            </a:prstGeom>
            <a:ln w="6350" cap="flat">
              <a:solidFill>
                <a:schemeClr val="bg2">
                  <a:alpha val="80000"/>
                  <a:lumMod val="9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lide3_shape25"/>
            <p:cNvCxnSpPr/>
            <p:nvPr/>
          </p:nvCxnSpPr>
          <p:spPr>
            <a:xfrm>
              <a:off x="1605179" y="2686779"/>
              <a:ext cx="8981620" cy="0"/>
            </a:xfrm>
            <a:prstGeom prst="line">
              <a:avLst/>
            </a:prstGeom>
            <a:ln w="6350" cap="flat">
              <a:solidFill>
                <a:schemeClr val="bg2">
                  <a:alpha val="80000"/>
                  <a:lumMod val="9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lide3_shape26"/>
            <p:cNvCxnSpPr/>
            <p:nvPr/>
          </p:nvCxnSpPr>
          <p:spPr>
            <a:xfrm>
              <a:off x="1605179" y="2298405"/>
              <a:ext cx="8981620" cy="0"/>
            </a:xfrm>
            <a:prstGeom prst="line">
              <a:avLst/>
            </a:prstGeom>
            <a:ln w="6350" cap="flat">
              <a:solidFill>
                <a:schemeClr val="bg2">
                  <a:alpha val="80000"/>
                  <a:lumMod val="9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lide3_shape27"/>
            <p:cNvSpPr/>
            <p:nvPr/>
          </p:nvSpPr>
          <p:spPr>
            <a:xfrm>
              <a:off x="1890574" y="4240274"/>
              <a:ext cx="128564" cy="388374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28"/>
            <p:cNvSpPr/>
            <p:nvPr/>
          </p:nvSpPr>
          <p:spPr>
            <a:xfrm>
              <a:off x="2019139" y="4173304"/>
              <a:ext cx="128564" cy="455344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9"/>
            <p:cNvSpPr/>
            <p:nvPr/>
          </p:nvSpPr>
          <p:spPr>
            <a:xfrm>
              <a:off x="2147704" y="4101177"/>
              <a:ext cx="128564" cy="527471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0"/>
            <p:cNvSpPr/>
            <p:nvPr/>
          </p:nvSpPr>
          <p:spPr>
            <a:xfrm>
              <a:off x="2932155" y="4207594"/>
              <a:ext cx="128564" cy="421054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1"/>
            <p:cNvSpPr/>
            <p:nvPr/>
          </p:nvSpPr>
          <p:spPr>
            <a:xfrm>
              <a:off x="3060721" y="4139013"/>
              <a:ext cx="128564" cy="489635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2"/>
            <p:cNvSpPr/>
            <p:nvPr/>
          </p:nvSpPr>
          <p:spPr>
            <a:xfrm>
              <a:off x="3189285" y="4101177"/>
              <a:ext cx="128564" cy="527471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3"/>
            <p:cNvSpPr/>
            <p:nvPr/>
          </p:nvSpPr>
          <p:spPr>
            <a:xfrm>
              <a:off x="3922484" y="4341537"/>
              <a:ext cx="128564" cy="287109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4"/>
            <p:cNvSpPr/>
            <p:nvPr/>
          </p:nvSpPr>
          <p:spPr>
            <a:xfrm>
              <a:off x="4051048" y="4307246"/>
              <a:ext cx="128564" cy="321401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5"/>
            <p:cNvSpPr/>
            <p:nvPr/>
          </p:nvSpPr>
          <p:spPr>
            <a:xfrm>
              <a:off x="4179613" y="4047573"/>
              <a:ext cx="128564" cy="581075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36"/>
            <p:cNvSpPr/>
            <p:nvPr/>
          </p:nvSpPr>
          <p:spPr>
            <a:xfrm>
              <a:off x="4912812" y="3977729"/>
              <a:ext cx="128564" cy="650919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37"/>
            <p:cNvSpPr/>
            <p:nvPr/>
          </p:nvSpPr>
          <p:spPr>
            <a:xfrm>
              <a:off x="5041377" y="3977728"/>
              <a:ext cx="128564" cy="650920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38"/>
            <p:cNvSpPr/>
            <p:nvPr/>
          </p:nvSpPr>
          <p:spPr>
            <a:xfrm>
              <a:off x="5169942" y="3712803"/>
              <a:ext cx="128564" cy="915845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39"/>
            <p:cNvSpPr/>
            <p:nvPr/>
          </p:nvSpPr>
          <p:spPr>
            <a:xfrm>
              <a:off x="5903140" y="3977728"/>
              <a:ext cx="128564" cy="650920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0"/>
            <p:cNvSpPr/>
            <p:nvPr/>
          </p:nvSpPr>
          <p:spPr>
            <a:xfrm>
              <a:off x="6031705" y="3712803"/>
              <a:ext cx="128564" cy="915845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1"/>
            <p:cNvSpPr/>
            <p:nvPr/>
          </p:nvSpPr>
          <p:spPr>
            <a:xfrm>
              <a:off x="6160270" y="3589355"/>
              <a:ext cx="128564" cy="1039293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2"/>
            <p:cNvSpPr/>
            <p:nvPr/>
          </p:nvSpPr>
          <p:spPr>
            <a:xfrm>
              <a:off x="6892339" y="3809167"/>
              <a:ext cx="128564" cy="819481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3"/>
            <p:cNvSpPr/>
            <p:nvPr/>
          </p:nvSpPr>
          <p:spPr>
            <a:xfrm>
              <a:off x="7020903" y="3712803"/>
              <a:ext cx="128564" cy="915845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4"/>
            <p:cNvSpPr/>
            <p:nvPr/>
          </p:nvSpPr>
          <p:spPr>
            <a:xfrm>
              <a:off x="7149468" y="3634189"/>
              <a:ext cx="128564" cy="994459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5"/>
            <p:cNvSpPr/>
            <p:nvPr/>
          </p:nvSpPr>
          <p:spPr>
            <a:xfrm>
              <a:off x="7883797" y="4173304"/>
              <a:ext cx="128564" cy="455344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46"/>
            <p:cNvSpPr/>
            <p:nvPr/>
          </p:nvSpPr>
          <p:spPr>
            <a:xfrm>
              <a:off x="8012362" y="4139013"/>
              <a:ext cx="128564" cy="489635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47"/>
            <p:cNvSpPr/>
            <p:nvPr/>
          </p:nvSpPr>
          <p:spPr>
            <a:xfrm>
              <a:off x="8140927" y="4047573"/>
              <a:ext cx="128564" cy="581075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48"/>
            <p:cNvSpPr/>
            <p:nvPr/>
          </p:nvSpPr>
          <p:spPr>
            <a:xfrm>
              <a:off x="8874126" y="3243664"/>
              <a:ext cx="128564" cy="1384984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49"/>
            <p:cNvSpPr/>
            <p:nvPr/>
          </p:nvSpPr>
          <p:spPr>
            <a:xfrm>
              <a:off x="9002690" y="3075153"/>
              <a:ext cx="128564" cy="1553495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0"/>
            <p:cNvSpPr/>
            <p:nvPr/>
          </p:nvSpPr>
          <p:spPr>
            <a:xfrm>
              <a:off x="9131256" y="2936055"/>
              <a:ext cx="128564" cy="1692593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1"/>
            <p:cNvSpPr/>
            <p:nvPr/>
          </p:nvSpPr>
          <p:spPr>
            <a:xfrm>
              <a:off x="9864444" y="3075153"/>
              <a:ext cx="128564" cy="1553495"/>
            </a:xfrm>
            <a:prstGeom prst="rect">
              <a:avLst/>
            </a:prstGeom>
            <a:solidFill>
              <a:srgbClr val="06cde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2"/>
            <p:cNvSpPr/>
            <p:nvPr/>
          </p:nvSpPr>
          <p:spPr>
            <a:xfrm>
              <a:off x="9993013" y="2936055"/>
              <a:ext cx="128564" cy="1692593"/>
            </a:xfrm>
            <a:prstGeom prst="rect">
              <a:avLst/>
            </a:prstGeom>
            <a:solidFill>
              <a:srgbClr val="55e20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3"/>
            <p:cNvSpPr/>
            <p:nvPr/>
          </p:nvSpPr>
          <p:spPr>
            <a:xfrm>
              <a:off x="10121565" y="2298405"/>
              <a:ext cx="128564" cy="2330243"/>
            </a:xfrm>
            <a:prstGeom prst="rect">
              <a:avLst/>
            </a:prstGeom>
            <a:solidFill>
              <a:srgbClr val="e60d2e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500">
        <p:push/>
      </p:transition>
    </mc:Choice>
    <mc:Fallback>
      <p:transition spd="fast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+mn-lt"/>
              </a:rPr>
              <a:t/>
            </a:r>
          </a:p>
        </p:txBody>
      </p:sp>
      <p:sp>
        <p:nvSpPr>
          <p:cNvPr id="4" name="slide4_shape1"/>
          <p:cNvSpPr/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>
                <a:solidFill>
                  <a:schemeClr val="bg1">
                    <a:alpha val="100000"/>
                  </a:schemeClr>
                </a:solidFill>
                <a:latin typeface="나눔고딕"/>
              </a:rPr>
              <a:t>06</a:t>
            </a:r>
          </a:p>
        </p:txBody>
      </p:sp>
      <p:sp>
        <p:nvSpPr>
          <p:cNvPr id="5" name="slide4_shape2"/>
          <p:cNvSpPr/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altLang="ko-KR" sz="2800">
                <a:solidFill>
                  <a:srgbClr val="ffffff"/>
                </a:solidFill>
                <a:latin typeface="나눔고딕"/>
                <a:ea typeface="나눔고딕"/>
              </a:rPr>
              <a:t>사용 기술</a:t>
            </a:r>
            <a:br>
              <a:rPr lang="en-US" altLang="ko-KR"/>
            </a:br>
          </a:p>
        </p:txBody>
      </p:sp>
      <p:sp>
        <p:nvSpPr>
          <p:cNvPr id="6" name="slide4_shape4"/>
          <p:cNvSpPr/>
          <p:nvPr>
            <p:ph type="body" sz="quarter" idx="12"/>
          </p:nvPr>
        </p:nvSpPr>
        <p:spPr>
          <a:xfrm>
            <a:off x="351359" y="210928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100">
                <a:solidFill>
                  <a:schemeClr val="bg1">
                    <a:alpha val="100000"/>
                  </a:schemeClr>
                </a:solidFill>
                <a:latin typeface="나눔고딕"/>
              </a:rPr>
              <a:t>FANDUCK</a:t>
            </a:r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4289" y="3493184"/>
            <a:ext cx="1718582" cy="962406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961560" cy="86418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786155" cy="695325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8820" y="5047115"/>
            <a:ext cx="714821" cy="714821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1206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31439" y="4150409"/>
            <a:ext cx="1152525" cy="1152525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5" y="5700110"/>
            <a:ext cx="2253761" cy="732472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691" y="5976456"/>
            <a:ext cx="2214534" cy="465052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1358" y="2254600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85009" y="2419958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4936" y="3493184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77121" y="2553916"/>
            <a:ext cx="861162" cy="1120548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4" name="nppt_15039707868442230"/>
          <p:cNvSpPr/>
          <p:nvPr>
            <p:ph type="body" sz="quarter" idx="16"/>
          </p:nvPr>
        </p:nvSpPr>
        <p:spPr>
          <a:xfrm>
            <a:off x="580409" y="1379083"/>
            <a:ext cx="3047099" cy="702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baseline="0" spc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algn="l" marL="387350" indent="-387350">
              <a:lnSpc>
                <a:spcPct val="69000"/>
              </a:lnSpc>
              <a:spcBef>
                <a:spcPts val="900"/>
              </a:spcBef>
              <a:buNone/>
            </a:pPr>
            <a:r>
              <a:rPr altLang="ko-KR" sz="4500" b="1">
                <a:solidFill>
                  <a:srgbClr val="002060"/>
                </a:solidFill>
                <a:latin typeface="나눔고딕"/>
                <a:ea typeface="나눔고딕"/>
              </a:rPr>
              <a:t>FRONTEND</a:t>
            </a:r>
          </a:p>
          <a:p>
            <a:pPr algn="l" marL="387350" indent="-387350">
              <a:lnSpc>
                <a:spcPct val="69000"/>
              </a:lnSpc>
              <a:spcBef>
                <a:spcPts val="900"/>
              </a:spcBef>
              <a:buNone/>
            </a:pPr>
            <a:r>
              <a:rPr lang="en-US" altLang="ko-KR" sz="4500" b="1">
                <a:solidFill>
                  <a:srgbClr val="fdd000"/>
                </a:solidFill>
                <a:latin typeface="나눔고딕"/>
              </a:rPr>
              <a:t/>
            </a:r>
          </a:p>
        </p:txBody>
      </p:sp>
      <p:sp>
        <p:nvSpPr>
          <p:cNvPr id="25" name="nppt_15039707868444435"/>
          <p:cNvSpPr/>
          <p:nvPr>
            <p:ph type="body" sz="quarter" idx="16"/>
          </p:nvPr>
        </p:nvSpPr>
        <p:spPr>
          <a:xfrm>
            <a:off x="8645270" y="1437336"/>
            <a:ext cx="3047099" cy="702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baseline="0" spc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algn="l" marL="387350" indent="-387350">
              <a:lnSpc>
                <a:spcPct val="69000"/>
              </a:lnSpc>
              <a:spcBef>
                <a:spcPts val="900"/>
              </a:spcBef>
              <a:buNone/>
            </a:pPr>
            <a:r>
              <a:rPr altLang="ko-KR" sz="4500" b="1">
                <a:solidFill>
                  <a:srgbClr val="002060"/>
                </a:solidFill>
                <a:latin typeface="나눔고딕"/>
                <a:ea typeface="나눔고딕"/>
              </a:rPr>
              <a:t>TOOL &amp; API</a:t>
            </a:r>
          </a:p>
          <a:p>
            <a:pPr algn="l" marL="387350" indent="-387350">
              <a:lnSpc>
                <a:spcPct val="69000"/>
              </a:lnSpc>
              <a:spcBef>
                <a:spcPts val="900"/>
              </a:spcBef>
              <a:buNone/>
            </a:pPr>
            <a:r>
              <a:rPr lang="en-US" altLang="ko-KR" sz="4500" b="1">
                <a:solidFill>
                  <a:srgbClr val="fdd000"/>
                </a:solidFill>
                <a:latin typeface="나눔고딕"/>
              </a:rPr>
              <a:t/>
            </a:r>
          </a:p>
        </p:txBody>
      </p:sp>
      <p:sp>
        <p:nvSpPr>
          <p:cNvPr id="26" name="nppt_15039707868444440"/>
          <p:cNvSpPr/>
          <p:nvPr>
            <p:ph type="body" sz="quarter" idx="16"/>
          </p:nvPr>
        </p:nvSpPr>
        <p:spPr>
          <a:xfrm>
            <a:off x="4690494" y="1437336"/>
            <a:ext cx="3047099" cy="702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baseline="0" spc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algn="l" marL="387350" indent="-387350">
              <a:lnSpc>
                <a:spcPct val="69000"/>
              </a:lnSpc>
              <a:spcBef>
                <a:spcPts val="900"/>
              </a:spcBef>
              <a:buNone/>
            </a:pPr>
            <a:r>
              <a:rPr altLang="ko-KR" sz="4500" b="1">
                <a:solidFill>
                  <a:srgbClr val="002060"/>
                </a:solidFill>
                <a:latin typeface="나눔고딕"/>
                <a:ea typeface="나눔고딕"/>
              </a:rPr>
              <a:t>BACKEND</a:t>
            </a:r>
          </a:p>
          <a:p>
            <a:pPr algn="l" marL="387350" indent="-387350">
              <a:lnSpc>
                <a:spcPct val="69000"/>
              </a:lnSpc>
              <a:spcBef>
                <a:spcPts val="900"/>
              </a:spcBef>
              <a:buNone/>
            </a:pPr>
            <a:r>
              <a:rPr lang="en-US" altLang="ko-KR" sz="4500" b="1">
                <a:solidFill>
                  <a:srgbClr val="fdd000"/>
                </a:solidFill>
                <a:latin typeface="나눔고딕"/>
              </a:rPr>
              <a:t/>
            </a:r>
          </a:p>
        </p:txBody>
      </p:sp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/>
              </a:rPr>
              <a:t/>
            </a:r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854289" y="4726671"/>
            <a:ext cx="1718242" cy="699633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1335" y="3936215"/>
            <a:ext cx="845879" cy="79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500">
        <p:push/>
      </p:transition>
    </mc:Choice>
    <mc:Fallback>
      <p:transition spd="fast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03</a:t>
            </a:r>
            <a:endParaRPr sz="2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5_shape2"/>
          <p:cNvSpPr/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SWOT </a:t>
            </a:r>
            <a:r>
              <a:rPr lang="ko-KR" altLang="en-US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분석</a:t>
            </a:r>
          </a:p>
        </p:txBody>
      </p:sp>
      <p:sp>
        <p:nvSpPr>
          <p:cNvPr id="5" name="slide5_shape3"/>
          <p:cNvSpPr/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Lorem ipsum dolor sit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amet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,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consectetur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adipiscing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elit</a:t>
            </a:r>
            <a:endParaRPr sz="1200" baseline="0" kern="120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  <a:cs typeface="+mn-cs"/>
            </a:endParaRPr>
          </a:p>
        </p:txBody>
      </p:sp>
      <p:sp>
        <p:nvSpPr>
          <p:cNvPr id="6" name="slide5_shape4"/>
          <p:cNvSpPr/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PPT DESIGN </a:t>
            </a:r>
            <a:r>
              <a:rPr lang="ko-KR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기획하는</a:t>
            </a:r>
            <a:r>
              <a:rPr lang="en-US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리까망</a:t>
            </a:r>
            <a:endParaRPr sz="1100" baseline="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lide5_shape6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 w="6350" cap="flat">
            <a:solidFill>
              <a:schemeClr val="tx2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5_shape7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 w="6350" cap="flat">
            <a:solidFill>
              <a:schemeClr val="tx2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5_shape8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S</a:t>
            </a:r>
            <a:endParaRPr sz="1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5_shape9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W</a:t>
            </a:r>
            <a:endParaRPr sz="2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5_shape10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T</a:t>
            </a:r>
            <a:endParaRPr sz="2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11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O</a:t>
            </a:r>
            <a:endParaRPr sz="2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slide5_shape12"/>
          <p:cNvSpPr/>
          <p:nvPr/>
        </p:nvSpPr>
        <p:spPr>
          <a:xfrm>
            <a:off x="2160056" y="2824853"/>
            <a:ext cx="2980475" cy="523220"/>
          </a:xfrm>
          <a:prstGeom prst="rect">
            <a:avLst/>
          </a:prstGeom>
          <a:noFill/>
        </p:spPr>
        <p:txBody>
          <a:bodyPr wrap="square" anchor="ctr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consectetur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adipiscing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elit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5" name="slide5_shape13"/>
          <p:cNvSpPr/>
          <p:nvPr/>
        </p:nvSpPr>
        <p:spPr>
          <a:xfrm>
            <a:off x="7051468" y="2824853"/>
            <a:ext cx="2980475" cy="523220"/>
          </a:xfrm>
          <a:prstGeom prst="rect">
            <a:avLst/>
          </a:prstGeom>
          <a:noFill/>
        </p:spPr>
        <p:txBody>
          <a:bodyPr wrap="square" anchor="ctr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consectetur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adipiscing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elit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6" name="slide5_shape14"/>
          <p:cNvSpPr/>
          <p:nvPr/>
        </p:nvSpPr>
        <p:spPr>
          <a:xfrm>
            <a:off x="7051468" y="4718658"/>
            <a:ext cx="2980475" cy="523220"/>
          </a:xfrm>
          <a:prstGeom prst="rect">
            <a:avLst/>
          </a:prstGeom>
          <a:noFill/>
        </p:spPr>
        <p:txBody>
          <a:bodyPr wrap="square" anchor="ctr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consectetur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adipiscing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elit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7" name="slide5_shape15"/>
          <p:cNvSpPr/>
          <p:nvPr/>
        </p:nvSpPr>
        <p:spPr>
          <a:xfrm>
            <a:off x="2160056" y="4718658"/>
            <a:ext cx="2980475" cy="523220"/>
          </a:xfrm>
          <a:prstGeom prst="rect">
            <a:avLst/>
          </a:prstGeom>
          <a:noFill/>
        </p:spPr>
        <p:txBody>
          <a:bodyPr wrap="square" anchor="ctr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consectetur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adipiscing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elit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500">
        <p:push/>
      </p:transition>
    </mc:Choice>
    <mc:Fallback>
      <p:transition spd="fast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04</a:t>
            </a:r>
            <a:endParaRPr sz="280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6_shape2"/>
          <p:cNvSpPr/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Program</a:t>
            </a:r>
            <a:r>
              <a:rPr lang="en-US" altLang="en-US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28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이용절차</a:t>
            </a:r>
          </a:p>
        </p:txBody>
      </p:sp>
      <p:sp>
        <p:nvSpPr>
          <p:cNvPr id="5" name="slide6_shape3"/>
          <p:cNvSpPr/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Lorem ipsum dolor sit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amet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,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consectetur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adipiscing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 </a:t>
            </a:r>
            <a:r>
              <a:rPr lang="en-US" altLang="ko-KR" sz="1200" baseline="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  <a:cs typeface="+mn-cs"/>
              </a:rPr>
              <a:t>elit</a:t>
            </a:r>
            <a:endParaRPr sz="1200" baseline="0" kern="120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  <a:cs typeface="+mn-cs"/>
            </a:endParaRPr>
          </a:p>
        </p:txBody>
      </p:sp>
      <p:sp>
        <p:nvSpPr>
          <p:cNvPr id="6" name="slide6_shape4"/>
          <p:cNvSpPr/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PPT DESIGN </a:t>
            </a:r>
            <a:r>
              <a:rPr lang="ko-KR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기획하는</a:t>
            </a:r>
            <a:r>
              <a:rPr lang="en-US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aseline="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리까망</a:t>
            </a:r>
            <a:endParaRPr sz="1100" baseline="0" kern="120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6_shape5"/>
          <p:cNvSpPr/>
          <p:nvPr/>
        </p:nvSpPr>
        <p:spPr>
          <a:xfrm>
            <a:off x="1783004" y="2919377"/>
            <a:ext cx="2002945" cy="1076649"/>
          </a:xfrm>
          <a:custGeom>
            <a:avLst/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 cap="flat">
            <a:solidFill>
              <a:schemeClr val="lt1">
                <a:lumOff val="0"/>
              </a:schemeClr>
            </a:solidFill>
            <a:prstDash val="solid"/>
            <a:miter lim="800000"/>
          </a:ln>
        </p:spPr>
        <p:style>
          <a:lnRef idx="2">
            <a:schemeClr val="lt1">
              <a:lumOff val="0"/>
            </a:schemeClr>
          </a:lnRef>
          <a:fillRef idx="1">
            <a:schemeClr val="accent1">
              <a:lumOff val="0"/>
            </a:schemeClr>
          </a:fillRef>
          <a:effectRef idx="0">
            <a:schemeClr val="accent1">
              <a:lumOff val="0"/>
            </a:schemeClr>
          </a:effectRef>
          <a:fontRef idx="minor">
            <a:schemeClr val="lt1"/>
          </a:fontRef>
        </p:style>
        <p:txBody>
          <a:bodyPr wrap="square" lIns="724249" tIns="48006" rIns="628237" bIns="48006" anchor="ctr">
            <a:noAutofit xmlns:a="http://schemas.openxmlformats.org/drawingml/2006/main"/>
          </a:bodyPr>
          <a:lstStyle/>
          <a:p>
            <a:pPr algn="ctr" marL="0" lvl="0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sz="3600" kern="12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6_shape6"/>
          <p:cNvSpPr/>
          <p:nvPr/>
        </p:nvSpPr>
        <p:spPr>
          <a:xfrm>
            <a:off x="3438766" y="2919377"/>
            <a:ext cx="2002945" cy="1076649"/>
          </a:xfrm>
          <a:custGeom>
            <a:avLst/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 w="12700" cap="flat">
            <a:solidFill>
              <a:schemeClr val="lt1">
                <a:lumOff val="0"/>
              </a:schemeClr>
            </a:solidFill>
            <a:prstDash val="solid"/>
            <a:miter lim="800000"/>
          </a:ln>
        </p:spPr>
        <p:style>
          <a:lnRef idx="2">
            <a:schemeClr val="lt1">
              <a:lumOff val="0"/>
            </a:schemeClr>
          </a:lnRef>
          <a:fillRef idx="1">
            <a:schemeClr val="accent1">
              <a:lumOff val="0"/>
            </a:schemeClr>
          </a:fillRef>
          <a:effectRef idx="0">
            <a:schemeClr val="accent1">
              <a:lumOff val="0"/>
            </a:schemeClr>
          </a:effectRef>
          <a:fontRef idx="minor">
            <a:schemeClr val="lt1"/>
          </a:fontRef>
        </p:style>
        <p:txBody>
          <a:bodyPr wrap="square" lIns="724249" tIns="48006" rIns="628237" bIns="48006" anchor="ctr">
            <a:noAutofit xmlns:a="http://schemas.openxmlformats.org/drawingml/2006/main"/>
          </a:bodyPr>
          <a:lstStyle/>
          <a:p>
            <a:pPr algn="ctr" marL="0" lvl="0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sz="3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6_shape7"/>
          <p:cNvSpPr/>
          <p:nvPr/>
        </p:nvSpPr>
        <p:spPr>
          <a:xfrm>
            <a:off x="5094528" y="2919377"/>
            <a:ext cx="2002945" cy="1076649"/>
          </a:xfrm>
          <a:custGeom>
            <a:avLst/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  <a:ln w="12700" cap="flat">
            <a:solidFill>
              <a:schemeClr val="lt1">
                <a:lumOff val="0"/>
              </a:schemeClr>
            </a:solidFill>
            <a:prstDash val="solid"/>
            <a:miter lim="800000"/>
          </a:ln>
        </p:spPr>
        <p:style>
          <a:lnRef idx="2">
            <a:schemeClr val="lt1">
              <a:lumOff val="0"/>
            </a:schemeClr>
          </a:lnRef>
          <a:fillRef idx="1">
            <a:schemeClr val="accent1">
              <a:lumOff val="0"/>
            </a:schemeClr>
          </a:fillRef>
          <a:effectRef idx="0">
            <a:schemeClr val="accent1">
              <a:lumOff val="0"/>
            </a:schemeClr>
          </a:effectRef>
          <a:fontRef idx="minor">
            <a:schemeClr val="lt1"/>
          </a:fontRef>
        </p:style>
        <p:txBody>
          <a:bodyPr wrap="square" lIns="724249" tIns="48006" rIns="628237" bIns="48006" anchor="ctr">
            <a:noAutofit xmlns:a="http://schemas.openxmlformats.org/drawingml/2006/main"/>
          </a:bodyPr>
          <a:lstStyle/>
          <a:p>
            <a:pPr algn="ctr" marL="0" lvl="0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sz="3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6_shape8"/>
          <p:cNvSpPr/>
          <p:nvPr/>
        </p:nvSpPr>
        <p:spPr>
          <a:xfrm>
            <a:off x="6750290" y="2919377"/>
            <a:ext cx="2002945" cy="1076649"/>
          </a:xfrm>
          <a:custGeom>
            <a:avLst/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12700" cap="flat">
            <a:solidFill>
              <a:schemeClr val="lt1">
                <a:lumOff val="0"/>
              </a:schemeClr>
            </a:solidFill>
            <a:prstDash val="solid"/>
            <a:miter lim="800000"/>
          </a:ln>
        </p:spPr>
        <p:style>
          <a:lnRef idx="2">
            <a:schemeClr val="lt1">
              <a:lumOff val="0"/>
            </a:schemeClr>
          </a:lnRef>
          <a:fillRef idx="1">
            <a:schemeClr val="accent1">
              <a:lumOff val="0"/>
            </a:schemeClr>
          </a:fillRef>
          <a:effectRef idx="0">
            <a:schemeClr val="accent1">
              <a:lumOff val="0"/>
            </a:schemeClr>
          </a:effectRef>
          <a:fontRef idx="minor">
            <a:schemeClr val="lt1"/>
          </a:fontRef>
        </p:style>
        <p:txBody>
          <a:bodyPr wrap="square" lIns="724249" tIns="48006" rIns="628237" bIns="48006" anchor="ctr">
            <a:noAutofit xmlns:a="http://schemas.openxmlformats.org/drawingml/2006/main"/>
          </a:bodyPr>
          <a:lstStyle/>
          <a:p>
            <a:pPr algn="ctr" marL="0" lvl="0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sz="3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6_shape9"/>
          <p:cNvSpPr/>
          <p:nvPr/>
        </p:nvSpPr>
        <p:spPr>
          <a:xfrm>
            <a:off x="1783004" y="2293590"/>
            <a:ext cx="1655762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Program A</a:t>
            </a:r>
            <a:endParaRPr sz="1800" kern="1200">
              <a:ln>
                <a:solidFill>
                  <a:schemeClr val="tx1">
                    <a:alpha val="30000"/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6_shape10"/>
          <p:cNvSpPr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defRPr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ko-KR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약관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동의</a:t>
            </a:r>
          </a:p>
        </p:txBody>
      </p:sp>
      <p:sp>
        <p:nvSpPr>
          <p:cNvPr id="13" name="slide6_shape11"/>
          <p:cNvSpPr/>
          <p:nvPr/>
        </p:nvSpPr>
        <p:spPr>
          <a:xfrm>
            <a:off x="3856914" y="4648706"/>
            <a:ext cx="1166648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defRPr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ko-KR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신청</a:t>
            </a:r>
          </a:p>
        </p:txBody>
      </p:sp>
      <p:sp>
        <p:nvSpPr>
          <p:cNvPr id="14" name="slide6_shape12"/>
          <p:cNvSpPr/>
          <p:nvPr/>
        </p:nvSpPr>
        <p:spPr>
          <a:xfrm>
            <a:off x="5441710" y="4648706"/>
            <a:ext cx="1308580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defRPr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ko-KR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입금</a:t>
            </a:r>
          </a:p>
        </p:txBody>
      </p:sp>
      <p:sp>
        <p:nvSpPr>
          <p:cNvPr id="15" name="slide6_shape13"/>
          <p:cNvSpPr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defRPr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ko-KR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인정조사</a:t>
            </a:r>
            <a:endParaRPr sz="1600" kern="1200">
              <a:ln>
                <a:solidFill>
                  <a:schemeClr val="tx1">
                    <a:alpha val="30000"/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2077115" y="5102527"/>
            <a:ext cx="141472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,.</a:t>
            </a:r>
            <a:endParaRPr sz="1400" kern="120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0000"/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6_shape15"/>
          <p:cNvSpPr/>
          <p:nvPr/>
        </p:nvSpPr>
        <p:spPr>
          <a:xfrm>
            <a:off x="3732877" y="5102527"/>
            <a:ext cx="141472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  <a:endParaRPr sz="1400" kern="120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0000"/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8" name="slide6_shape16"/>
          <p:cNvSpPr/>
          <p:nvPr/>
        </p:nvSpPr>
        <p:spPr>
          <a:xfrm>
            <a:off x="5388639" y="5102527"/>
            <a:ext cx="141472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  <a:endParaRPr sz="1400" kern="120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0000"/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7"/>
          <p:cNvSpPr/>
          <p:nvPr/>
        </p:nvSpPr>
        <p:spPr>
          <a:xfrm>
            <a:off x="7044401" y="5102527"/>
            <a:ext cx="141472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  <a:endParaRPr sz="1400" kern="120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0000"/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0" name="slide6_shape18"/>
          <p:cNvSpPr/>
          <p:nvPr/>
        </p:nvSpPr>
        <p:spPr>
          <a:xfrm>
            <a:off x="8406052" y="2919377"/>
            <a:ext cx="2002945" cy="1076649"/>
          </a:xfrm>
          <a:custGeom>
            <a:avLst/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  <a:ln w="12700" cap="flat">
            <a:solidFill>
              <a:schemeClr val="lt1">
                <a:lumOff val="0"/>
              </a:schemeClr>
            </a:solidFill>
            <a:prstDash val="solid"/>
            <a:miter lim="800000"/>
          </a:ln>
        </p:spPr>
        <p:style>
          <a:lnRef idx="2">
            <a:schemeClr val="lt1">
              <a:lumOff val="0"/>
            </a:schemeClr>
          </a:lnRef>
          <a:fillRef idx="1">
            <a:schemeClr val="accent1">
              <a:lumOff val="0"/>
            </a:schemeClr>
          </a:fillRef>
          <a:effectRef idx="0">
            <a:schemeClr val="accent1">
              <a:lumOff val="0"/>
            </a:schemeClr>
          </a:effectRef>
          <a:fontRef idx="minor">
            <a:schemeClr val="lt1"/>
          </a:fontRef>
        </p:style>
        <p:txBody>
          <a:bodyPr wrap="square" lIns="724249" tIns="48006" rIns="628237" bIns="48006" anchor="ctr">
            <a:noAutofit xmlns:a="http://schemas.openxmlformats.org/drawingml/2006/main"/>
          </a:bodyPr>
          <a:lstStyle/>
          <a:p>
            <a:pPr algn="ctr" marL="0" lvl="0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sz="3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6_shape19"/>
          <p:cNvSpPr/>
          <p:nvPr/>
        </p:nvSpPr>
        <p:spPr>
          <a:xfrm>
            <a:off x="8698731" y="4648706"/>
            <a:ext cx="1417586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defRPr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ko-KR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프로그램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rPr>
              <a:t>이용</a:t>
            </a:r>
          </a:p>
        </p:txBody>
      </p:sp>
      <p:sp>
        <p:nvSpPr>
          <p:cNvPr id="22" name="slide6_shape20"/>
          <p:cNvSpPr/>
          <p:nvPr/>
        </p:nvSpPr>
        <p:spPr>
          <a:xfrm>
            <a:off x="8700163" y="5102527"/>
            <a:ext cx="141472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 algn="ctr">
              <a:defRPr sz="1600">
                <a:ln>
                  <a:solidFill>
                    <a:schemeClr val="tx1">
                      <a:alpha val="30000"/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 marL="0" defTabSz="914400" latinLnBrk="1"/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Lorem ipsum dolor sit 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amet</a:t>
            </a:r>
            <a:r>
              <a:rPr lang="en-US" altLang="ko-KR" sz="14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alpha val="90000"/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  <a:endParaRPr sz="1400" kern="1200">
              <a:ln>
                <a:solidFill>
                  <a:schemeClr val="tx1">
                    <a:alpha val="30000"/>
                    <a:lumMod val="75000"/>
                    <a:lumOff val="25000"/>
                  </a:schemeClr>
                </a:solidFill>
              </a:ln>
              <a:solidFill>
                <a:schemeClr val="tx1">
                  <a:alpha val="90000"/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23" name="slide6_group1"/>
          <p:cNvGrpSpPr>
            <a:grpSpLocks/>
          </p:cNvGrpSpPr>
          <p:nvPr/>
        </p:nvGrpSpPr>
        <p:grpSpPr>
          <a:xfrm>
            <a:off x="2527365" y="3118965"/>
            <a:ext cx="514221" cy="677473"/>
            <a:chOff x="2527365" y="3118965"/>
            <a:chExt cx="514221" cy="67747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4" name="slide6_shape21"/>
            <p:cNvSpPr/>
            <p:nvPr/>
          </p:nvSpPr>
          <p:spPr>
            <a:xfrm>
              <a:off x="2527365" y="3118965"/>
              <a:ext cx="514221" cy="677473"/>
            </a:xfrm>
            <a:custGeom>
              <a:avLst/>
              <a:rect l="l" t="t" r="r" b="b"/>
              <a:pathLst>
                <a:path w="4498" h="5927">
                  <a:moveTo>
                    <a:pt x="609" y="806"/>
                  </a:moveTo>
                  <a:lnTo>
                    <a:pt x="605" y="808"/>
                  </a:lnTo>
                  <a:lnTo>
                    <a:pt x="603" y="810"/>
                  </a:lnTo>
                  <a:lnTo>
                    <a:pt x="601" y="813"/>
                  </a:lnTo>
                  <a:lnTo>
                    <a:pt x="601" y="5319"/>
                  </a:lnTo>
                  <a:lnTo>
                    <a:pt x="603" y="5323"/>
                  </a:lnTo>
                  <a:lnTo>
                    <a:pt x="605" y="5324"/>
                  </a:lnTo>
                  <a:lnTo>
                    <a:pt x="609" y="5326"/>
                  </a:lnTo>
                  <a:lnTo>
                    <a:pt x="3890" y="5326"/>
                  </a:lnTo>
                  <a:lnTo>
                    <a:pt x="3891" y="5324"/>
                  </a:lnTo>
                  <a:lnTo>
                    <a:pt x="3895" y="5323"/>
                  </a:lnTo>
                  <a:lnTo>
                    <a:pt x="3895" y="5319"/>
                  </a:lnTo>
                  <a:lnTo>
                    <a:pt x="3895" y="813"/>
                  </a:lnTo>
                  <a:lnTo>
                    <a:pt x="3895" y="810"/>
                  </a:lnTo>
                  <a:lnTo>
                    <a:pt x="3891" y="808"/>
                  </a:lnTo>
                  <a:lnTo>
                    <a:pt x="3890" y="806"/>
                  </a:lnTo>
                  <a:lnTo>
                    <a:pt x="3370" y="806"/>
                  </a:lnTo>
                  <a:lnTo>
                    <a:pt x="3370" y="813"/>
                  </a:lnTo>
                  <a:lnTo>
                    <a:pt x="3364" y="868"/>
                  </a:lnTo>
                  <a:lnTo>
                    <a:pt x="3352" y="918"/>
                  </a:lnTo>
                  <a:lnTo>
                    <a:pt x="3328" y="965"/>
                  </a:lnTo>
                  <a:lnTo>
                    <a:pt x="3299" y="1006"/>
                  </a:lnTo>
                  <a:lnTo>
                    <a:pt x="3263" y="1043"/>
                  </a:lnTo>
                  <a:lnTo>
                    <a:pt x="3220" y="1073"/>
                  </a:lnTo>
                  <a:lnTo>
                    <a:pt x="3173" y="1095"/>
                  </a:lnTo>
                  <a:lnTo>
                    <a:pt x="3122" y="1109"/>
                  </a:lnTo>
                  <a:lnTo>
                    <a:pt x="3068" y="1115"/>
                  </a:lnTo>
                  <a:lnTo>
                    <a:pt x="1428" y="1115"/>
                  </a:lnTo>
                  <a:lnTo>
                    <a:pt x="1374" y="1109"/>
                  </a:lnTo>
                  <a:lnTo>
                    <a:pt x="1324" y="1095"/>
                  </a:lnTo>
                  <a:lnTo>
                    <a:pt x="1277" y="1073"/>
                  </a:lnTo>
                  <a:lnTo>
                    <a:pt x="1235" y="1043"/>
                  </a:lnTo>
                  <a:lnTo>
                    <a:pt x="1197" y="1006"/>
                  </a:lnTo>
                  <a:lnTo>
                    <a:pt x="1168" y="965"/>
                  </a:lnTo>
                  <a:lnTo>
                    <a:pt x="1147" y="918"/>
                  </a:lnTo>
                  <a:lnTo>
                    <a:pt x="1132" y="868"/>
                  </a:lnTo>
                  <a:lnTo>
                    <a:pt x="1127" y="813"/>
                  </a:lnTo>
                  <a:lnTo>
                    <a:pt x="1127" y="806"/>
                  </a:lnTo>
                  <a:lnTo>
                    <a:pt x="609" y="806"/>
                  </a:lnTo>
                  <a:close/>
                  <a:moveTo>
                    <a:pt x="609" y="397"/>
                  </a:moveTo>
                  <a:lnTo>
                    <a:pt x="540" y="402"/>
                  </a:lnTo>
                  <a:lnTo>
                    <a:pt x="477" y="418"/>
                  </a:lnTo>
                  <a:lnTo>
                    <a:pt x="417" y="444"/>
                  </a:lnTo>
                  <a:lnTo>
                    <a:pt x="363" y="478"/>
                  </a:lnTo>
                  <a:lnTo>
                    <a:pt x="314" y="519"/>
                  </a:lnTo>
                  <a:lnTo>
                    <a:pt x="273" y="568"/>
                  </a:lnTo>
                  <a:lnTo>
                    <a:pt x="238" y="622"/>
                  </a:lnTo>
                  <a:lnTo>
                    <a:pt x="213" y="682"/>
                  </a:lnTo>
                  <a:lnTo>
                    <a:pt x="197" y="747"/>
                  </a:lnTo>
                  <a:lnTo>
                    <a:pt x="191" y="813"/>
                  </a:lnTo>
                  <a:lnTo>
                    <a:pt x="191" y="5319"/>
                  </a:lnTo>
                  <a:lnTo>
                    <a:pt x="197" y="5386"/>
                  </a:lnTo>
                  <a:lnTo>
                    <a:pt x="213" y="5451"/>
                  </a:lnTo>
                  <a:lnTo>
                    <a:pt x="238" y="5510"/>
                  </a:lnTo>
                  <a:lnTo>
                    <a:pt x="273" y="5564"/>
                  </a:lnTo>
                  <a:lnTo>
                    <a:pt x="314" y="5613"/>
                  </a:lnTo>
                  <a:lnTo>
                    <a:pt x="363" y="5654"/>
                  </a:lnTo>
                  <a:lnTo>
                    <a:pt x="417" y="5689"/>
                  </a:lnTo>
                  <a:lnTo>
                    <a:pt x="477" y="5714"/>
                  </a:lnTo>
                  <a:lnTo>
                    <a:pt x="540" y="5730"/>
                  </a:lnTo>
                  <a:lnTo>
                    <a:pt x="609" y="5736"/>
                  </a:lnTo>
                  <a:lnTo>
                    <a:pt x="3890" y="5736"/>
                  </a:lnTo>
                  <a:lnTo>
                    <a:pt x="3956" y="5730"/>
                  </a:lnTo>
                  <a:lnTo>
                    <a:pt x="4020" y="5714"/>
                  </a:lnTo>
                  <a:lnTo>
                    <a:pt x="4079" y="5689"/>
                  </a:lnTo>
                  <a:lnTo>
                    <a:pt x="4135" y="5654"/>
                  </a:lnTo>
                  <a:lnTo>
                    <a:pt x="4184" y="5613"/>
                  </a:lnTo>
                  <a:lnTo>
                    <a:pt x="4226" y="5564"/>
                  </a:lnTo>
                  <a:lnTo>
                    <a:pt x="4258" y="5510"/>
                  </a:lnTo>
                  <a:lnTo>
                    <a:pt x="4283" y="5451"/>
                  </a:lnTo>
                  <a:lnTo>
                    <a:pt x="4300" y="5386"/>
                  </a:lnTo>
                  <a:lnTo>
                    <a:pt x="4305" y="5319"/>
                  </a:lnTo>
                  <a:lnTo>
                    <a:pt x="4305" y="813"/>
                  </a:lnTo>
                  <a:lnTo>
                    <a:pt x="4300" y="747"/>
                  </a:lnTo>
                  <a:lnTo>
                    <a:pt x="4283" y="682"/>
                  </a:lnTo>
                  <a:lnTo>
                    <a:pt x="4258" y="622"/>
                  </a:lnTo>
                  <a:lnTo>
                    <a:pt x="4226" y="568"/>
                  </a:lnTo>
                  <a:lnTo>
                    <a:pt x="4184" y="519"/>
                  </a:lnTo>
                  <a:lnTo>
                    <a:pt x="4135" y="478"/>
                  </a:lnTo>
                  <a:lnTo>
                    <a:pt x="4079" y="444"/>
                  </a:lnTo>
                  <a:lnTo>
                    <a:pt x="4020" y="418"/>
                  </a:lnTo>
                  <a:lnTo>
                    <a:pt x="3956" y="402"/>
                  </a:lnTo>
                  <a:lnTo>
                    <a:pt x="3890" y="397"/>
                  </a:lnTo>
                  <a:lnTo>
                    <a:pt x="2743" y="397"/>
                  </a:lnTo>
                  <a:lnTo>
                    <a:pt x="2752" y="451"/>
                  </a:lnTo>
                  <a:lnTo>
                    <a:pt x="2754" y="507"/>
                  </a:lnTo>
                  <a:lnTo>
                    <a:pt x="2754" y="512"/>
                  </a:lnTo>
                  <a:lnTo>
                    <a:pt x="3068" y="512"/>
                  </a:lnTo>
                  <a:lnTo>
                    <a:pt x="3122" y="518"/>
                  </a:lnTo>
                  <a:lnTo>
                    <a:pt x="3171" y="530"/>
                  </a:lnTo>
                  <a:lnTo>
                    <a:pt x="3218" y="552"/>
                  </a:lnTo>
                  <a:lnTo>
                    <a:pt x="3259" y="581"/>
                  </a:lnTo>
                  <a:lnTo>
                    <a:pt x="3294" y="615"/>
                  </a:lnTo>
                  <a:lnTo>
                    <a:pt x="3890" y="615"/>
                  </a:lnTo>
                  <a:lnTo>
                    <a:pt x="3935" y="620"/>
                  </a:lnTo>
                  <a:lnTo>
                    <a:pt x="3976" y="635"/>
                  </a:lnTo>
                  <a:lnTo>
                    <a:pt x="4012" y="658"/>
                  </a:lnTo>
                  <a:lnTo>
                    <a:pt x="4043" y="689"/>
                  </a:lnTo>
                  <a:lnTo>
                    <a:pt x="4067" y="727"/>
                  </a:lnTo>
                  <a:lnTo>
                    <a:pt x="4083" y="768"/>
                  </a:lnTo>
                  <a:lnTo>
                    <a:pt x="4086" y="813"/>
                  </a:lnTo>
                  <a:lnTo>
                    <a:pt x="4086" y="5319"/>
                  </a:lnTo>
                  <a:lnTo>
                    <a:pt x="4083" y="5364"/>
                  </a:lnTo>
                  <a:lnTo>
                    <a:pt x="4067" y="5406"/>
                  </a:lnTo>
                  <a:lnTo>
                    <a:pt x="4043" y="5443"/>
                  </a:lnTo>
                  <a:lnTo>
                    <a:pt x="4012" y="5474"/>
                  </a:lnTo>
                  <a:lnTo>
                    <a:pt x="3976" y="5498"/>
                  </a:lnTo>
                  <a:lnTo>
                    <a:pt x="3935" y="5512"/>
                  </a:lnTo>
                  <a:lnTo>
                    <a:pt x="3890" y="5517"/>
                  </a:lnTo>
                  <a:lnTo>
                    <a:pt x="609" y="5517"/>
                  </a:lnTo>
                  <a:lnTo>
                    <a:pt x="563" y="5512"/>
                  </a:lnTo>
                  <a:lnTo>
                    <a:pt x="520" y="5498"/>
                  </a:lnTo>
                  <a:lnTo>
                    <a:pt x="484" y="5474"/>
                  </a:lnTo>
                  <a:lnTo>
                    <a:pt x="453" y="5443"/>
                  </a:lnTo>
                  <a:lnTo>
                    <a:pt x="430" y="5406"/>
                  </a:lnTo>
                  <a:lnTo>
                    <a:pt x="415" y="5364"/>
                  </a:lnTo>
                  <a:lnTo>
                    <a:pt x="410" y="5319"/>
                  </a:lnTo>
                  <a:lnTo>
                    <a:pt x="410" y="813"/>
                  </a:lnTo>
                  <a:lnTo>
                    <a:pt x="415" y="768"/>
                  </a:lnTo>
                  <a:lnTo>
                    <a:pt x="430" y="727"/>
                  </a:lnTo>
                  <a:lnTo>
                    <a:pt x="453" y="689"/>
                  </a:lnTo>
                  <a:lnTo>
                    <a:pt x="484" y="658"/>
                  </a:lnTo>
                  <a:lnTo>
                    <a:pt x="520" y="635"/>
                  </a:lnTo>
                  <a:lnTo>
                    <a:pt x="563" y="620"/>
                  </a:lnTo>
                  <a:lnTo>
                    <a:pt x="609" y="615"/>
                  </a:lnTo>
                  <a:lnTo>
                    <a:pt x="1203" y="615"/>
                  </a:lnTo>
                  <a:lnTo>
                    <a:pt x="1239" y="581"/>
                  </a:lnTo>
                  <a:lnTo>
                    <a:pt x="1280" y="552"/>
                  </a:lnTo>
                  <a:lnTo>
                    <a:pt x="1325" y="530"/>
                  </a:lnTo>
                  <a:lnTo>
                    <a:pt x="1376" y="518"/>
                  </a:lnTo>
                  <a:lnTo>
                    <a:pt x="1428" y="512"/>
                  </a:lnTo>
                  <a:lnTo>
                    <a:pt x="1743" y="512"/>
                  </a:lnTo>
                  <a:lnTo>
                    <a:pt x="1743" y="507"/>
                  </a:lnTo>
                  <a:lnTo>
                    <a:pt x="1744" y="451"/>
                  </a:lnTo>
                  <a:lnTo>
                    <a:pt x="1753" y="397"/>
                  </a:lnTo>
                  <a:lnTo>
                    <a:pt x="609" y="397"/>
                  </a:lnTo>
                  <a:close/>
                  <a:moveTo>
                    <a:pt x="2248" y="193"/>
                  </a:moveTo>
                  <a:lnTo>
                    <a:pt x="2192" y="198"/>
                  </a:lnTo>
                  <a:lnTo>
                    <a:pt x="2140" y="213"/>
                  </a:lnTo>
                  <a:lnTo>
                    <a:pt x="2089" y="236"/>
                  </a:lnTo>
                  <a:lnTo>
                    <a:pt x="2046" y="267"/>
                  </a:lnTo>
                  <a:lnTo>
                    <a:pt x="2008" y="305"/>
                  </a:lnTo>
                  <a:lnTo>
                    <a:pt x="1977" y="348"/>
                  </a:lnTo>
                  <a:lnTo>
                    <a:pt x="1954" y="397"/>
                  </a:lnTo>
                  <a:lnTo>
                    <a:pt x="1939" y="449"/>
                  </a:lnTo>
                  <a:lnTo>
                    <a:pt x="1934" y="507"/>
                  </a:lnTo>
                  <a:lnTo>
                    <a:pt x="1934" y="608"/>
                  </a:lnTo>
                  <a:lnTo>
                    <a:pt x="1930" y="639"/>
                  </a:lnTo>
                  <a:lnTo>
                    <a:pt x="1916" y="666"/>
                  </a:lnTo>
                  <a:lnTo>
                    <a:pt x="1894" y="685"/>
                  </a:lnTo>
                  <a:lnTo>
                    <a:pt x="1869" y="700"/>
                  </a:lnTo>
                  <a:lnTo>
                    <a:pt x="1838" y="705"/>
                  </a:lnTo>
                  <a:lnTo>
                    <a:pt x="1428" y="705"/>
                  </a:lnTo>
                  <a:lnTo>
                    <a:pt x="1394" y="711"/>
                  </a:lnTo>
                  <a:lnTo>
                    <a:pt x="1363" y="725"/>
                  </a:lnTo>
                  <a:lnTo>
                    <a:pt x="1340" y="749"/>
                  </a:lnTo>
                  <a:lnTo>
                    <a:pt x="1325" y="779"/>
                  </a:lnTo>
                  <a:lnTo>
                    <a:pt x="1320" y="813"/>
                  </a:lnTo>
                  <a:lnTo>
                    <a:pt x="1325" y="848"/>
                  </a:lnTo>
                  <a:lnTo>
                    <a:pt x="1340" y="878"/>
                  </a:lnTo>
                  <a:lnTo>
                    <a:pt x="1363" y="902"/>
                  </a:lnTo>
                  <a:lnTo>
                    <a:pt x="1394" y="916"/>
                  </a:lnTo>
                  <a:lnTo>
                    <a:pt x="1428" y="922"/>
                  </a:lnTo>
                  <a:lnTo>
                    <a:pt x="3068" y="922"/>
                  </a:lnTo>
                  <a:lnTo>
                    <a:pt x="3102" y="916"/>
                  </a:lnTo>
                  <a:lnTo>
                    <a:pt x="3133" y="902"/>
                  </a:lnTo>
                  <a:lnTo>
                    <a:pt x="3157" y="878"/>
                  </a:lnTo>
                  <a:lnTo>
                    <a:pt x="3173" y="848"/>
                  </a:lnTo>
                  <a:lnTo>
                    <a:pt x="3178" y="813"/>
                  </a:lnTo>
                  <a:lnTo>
                    <a:pt x="3173" y="779"/>
                  </a:lnTo>
                  <a:lnTo>
                    <a:pt x="3157" y="749"/>
                  </a:lnTo>
                  <a:lnTo>
                    <a:pt x="3133" y="725"/>
                  </a:lnTo>
                  <a:lnTo>
                    <a:pt x="3102" y="711"/>
                  </a:lnTo>
                  <a:lnTo>
                    <a:pt x="3068" y="705"/>
                  </a:lnTo>
                  <a:lnTo>
                    <a:pt x="2658" y="705"/>
                  </a:lnTo>
                  <a:lnTo>
                    <a:pt x="2627" y="700"/>
                  </a:lnTo>
                  <a:lnTo>
                    <a:pt x="2602" y="685"/>
                  </a:lnTo>
                  <a:lnTo>
                    <a:pt x="2580" y="666"/>
                  </a:lnTo>
                  <a:lnTo>
                    <a:pt x="2568" y="639"/>
                  </a:lnTo>
                  <a:lnTo>
                    <a:pt x="2562" y="608"/>
                  </a:lnTo>
                  <a:lnTo>
                    <a:pt x="2562" y="507"/>
                  </a:lnTo>
                  <a:lnTo>
                    <a:pt x="2557" y="449"/>
                  </a:lnTo>
                  <a:lnTo>
                    <a:pt x="2543" y="397"/>
                  </a:lnTo>
                  <a:lnTo>
                    <a:pt x="2519" y="348"/>
                  </a:lnTo>
                  <a:lnTo>
                    <a:pt x="2488" y="305"/>
                  </a:lnTo>
                  <a:lnTo>
                    <a:pt x="2450" y="267"/>
                  </a:lnTo>
                  <a:lnTo>
                    <a:pt x="2407" y="236"/>
                  </a:lnTo>
                  <a:lnTo>
                    <a:pt x="2358" y="213"/>
                  </a:lnTo>
                  <a:lnTo>
                    <a:pt x="2304" y="198"/>
                  </a:lnTo>
                  <a:lnTo>
                    <a:pt x="2248" y="193"/>
                  </a:lnTo>
                  <a:close/>
                  <a:moveTo>
                    <a:pt x="2248" y="0"/>
                  </a:moveTo>
                  <a:lnTo>
                    <a:pt x="2319" y="5"/>
                  </a:lnTo>
                  <a:lnTo>
                    <a:pt x="2385" y="20"/>
                  </a:lnTo>
                  <a:lnTo>
                    <a:pt x="2449" y="42"/>
                  </a:lnTo>
                  <a:lnTo>
                    <a:pt x="2508" y="72"/>
                  </a:lnTo>
                  <a:lnTo>
                    <a:pt x="2562" y="110"/>
                  </a:lnTo>
                  <a:lnTo>
                    <a:pt x="2613" y="155"/>
                  </a:lnTo>
                  <a:lnTo>
                    <a:pt x="2654" y="206"/>
                  </a:lnTo>
                  <a:lnTo>
                    <a:pt x="2658" y="206"/>
                  </a:lnTo>
                  <a:lnTo>
                    <a:pt x="3890" y="206"/>
                  </a:lnTo>
                  <a:lnTo>
                    <a:pt x="3971" y="211"/>
                  </a:lnTo>
                  <a:lnTo>
                    <a:pt x="4050" y="227"/>
                  </a:lnTo>
                  <a:lnTo>
                    <a:pt x="4126" y="253"/>
                  </a:lnTo>
                  <a:lnTo>
                    <a:pt x="4197" y="289"/>
                  </a:lnTo>
                  <a:lnTo>
                    <a:pt x="4260" y="332"/>
                  </a:lnTo>
                  <a:lnTo>
                    <a:pt x="4319" y="384"/>
                  </a:lnTo>
                  <a:lnTo>
                    <a:pt x="4370" y="442"/>
                  </a:lnTo>
                  <a:lnTo>
                    <a:pt x="4415" y="507"/>
                  </a:lnTo>
                  <a:lnTo>
                    <a:pt x="4449" y="577"/>
                  </a:lnTo>
                  <a:lnTo>
                    <a:pt x="4477" y="651"/>
                  </a:lnTo>
                  <a:lnTo>
                    <a:pt x="4493" y="730"/>
                  </a:lnTo>
                  <a:lnTo>
                    <a:pt x="4498" y="813"/>
                  </a:lnTo>
                  <a:lnTo>
                    <a:pt x="4498" y="5319"/>
                  </a:lnTo>
                  <a:lnTo>
                    <a:pt x="4493" y="5402"/>
                  </a:lnTo>
                  <a:lnTo>
                    <a:pt x="4477" y="5481"/>
                  </a:lnTo>
                  <a:lnTo>
                    <a:pt x="4449" y="5555"/>
                  </a:lnTo>
                  <a:lnTo>
                    <a:pt x="4415" y="5626"/>
                  </a:lnTo>
                  <a:lnTo>
                    <a:pt x="4370" y="5690"/>
                  </a:lnTo>
                  <a:lnTo>
                    <a:pt x="4319" y="5748"/>
                  </a:lnTo>
                  <a:lnTo>
                    <a:pt x="4260" y="5801"/>
                  </a:lnTo>
                  <a:lnTo>
                    <a:pt x="4197" y="5844"/>
                  </a:lnTo>
                  <a:lnTo>
                    <a:pt x="4126" y="5880"/>
                  </a:lnTo>
                  <a:lnTo>
                    <a:pt x="4050" y="5905"/>
                  </a:lnTo>
                  <a:lnTo>
                    <a:pt x="3971" y="5921"/>
                  </a:lnTo>
                  <a:lnTo>
                    <a:pt x="3890" y="5927"/>
                  </a:lnTo>
                  <a:lnTo>
                    <a:pt x="609" y="5927"/>
                  </a:lnTo>
                  <a:lnTo>
                    <a:pt x="525" y="5921"/>
                  </a:lnTo>
                  <a:lnTo>
                    <a:pt x="446" y="5905"/>
                  </a:lnTo>
                  <a:lnTo>
                    <a:pt x="372" y="5880"/>
                  </a:lnTo>
                  <a:lnTo>
                    <a:pt x="302" y="5844"/>
                  </a:lnTo>
                  <a:lnTo>
                    <a:pt x="237" y="5801"/>
                  </a:lnTo>
                  <a:lnTo>
                    <a:pt x="177" y="5748"/>
                  </a:lnTo>
                  <a:lnTo>
                    <a:pt x="126" y="5690"/>
                  </a:lnTo>
                  <a:lnTo>
                    <a:pt x="83" y="5626"/>
                  </a:lnTo>
                  <a:lnTo>
                    <a:pt x="47" y="5555"/>
                  </a:lnTo>
                  <a:lnTo>
                    <a:pt x="22" y="5481"/>
                  </a:lnTo>
                  <a:lnTo>
                    <a:pt x="5" y="5402"/>
                  </a:lnTo>
                  <a:lnTo>
                    <a:pt x="0" y="5319"/>
                  </a:lnTo>
                  <a:lnTo>
                    <a:pt x="0" y="813"/>
                  </a:lnTo>
                  <a:lnTo>
                    <a:pt x="5" y="730"/>
                  </a:lnTo>
                  <a:lnTo>
                    <a:pt x="22" y="651"/>
                  </a:lnTo>
                  <a:lnTo>
                    <a:pt x="47" y="577"/>
                  </a:lnTo>
                  <a:lnTo>
                    <a:pt x="83" y="507"/>
                  </a:lnTo>
                  <a:lnTo>
                    <a:pt x="126" y="442"/>
                  </a:lnTo>
                  <a:lnTo>
                    <a:pt x="177" y="384"/>
                  </a:lnTo>
                  <a:lnTo>
                    <a:pt x="237" y="332"/>
                  </a:lnTo>
                  <a:lnTo>
                    <a:pt x="302" y="289"/>
                  </a:lnTo>
                  <a:lnTo>
                    <a:pt x="372" y="253"/>
                  </a:lnTo>
                  <a:lnTo>
                    <a:pt x="446" y="227"/>
                  </a:lnTo>
                  <a:lnTo>
                    <a:pt x="525" y="211"/>
                  </a:lnTo>
                  <a:lnTo>
                    <a:pt x="609" y="206"/>
                  </a:lnTo>
                  <a:lnTo>
                    <a:pt x="1838" y="206"/>
                  </a:lnTo>
                  <a:lnTo>
                    <a:pt x="1842" y="206"/>
                  </a:lnTo>
                  <a:lnTo>
                    <a:pt x="1885" y="155"/>
                  </a:lnTo>
                  <a:lnTo>
                    <a:pt x="1934" y="110"/>
                  </a:lnTo>
                  <a:lnTo>
                    <a:pt x="1988" y="72"/>
                  </a:lnTo>
                  <a:lnTo>
                    <a:pt x="2048" y="42"/>
                  </a:lnTo>
                  <a:lnTo>
                    <a:pt x="2111" y="20"/>
                  </a:lnTo>
                  <a:lnTo>
                    <a:pt x="2178" y="5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6_shape22"/>
            <p:cNvSpPr/>
            <p:nvPr/>
          </p:nvSpPr>
          <p:spPr>
            <a:xfrm>
              <a:off x="2773386" y="3165608"/>
              <a:ext cx="21949" cy="45500"/>
            </a:xfrm>
            <a:custGeom>
              <a:avLst/>
              <a:rect l="l" t="t" r="r" b="b"/>
              <a:pathLst>
                <a:path w="192" h="397">
                  <a:moveTo>
                    <a:pt x="96" y="0"/>
                  </a:moveTo>
                  <a:lnTo>
                    <a:pt x="127" y="6"/>
                  </a:lnTo>
                  <a:lnTo>
                    <a:pt x="154" y="20"/>
                  </a:lnTo>
                  <a:lnTo>
                    <a:pt x="174" y="40"/>
                  </a:lnTo>
                  <a:lnTo>
                    <a:pt x="188" y="67"/>
                  </a:lnTo>
                  <a:lnTo>
                    <a:pt x="192" y="98"/>
                  </a:lnTo>
                  <a:lnTo>
                    <a:pt x="192" y="302"/>
                  </a:lnTo>
                  <a:lnTo>
                    <a:pt x="188" y="332"/>
                  </a:lnTo>
                  <a:lnTo>
                    <a:pt x="174" y="359"/>
                  </a:lnTo>
                  <a:lnTo>
                    <a:pt x="154" y="379"/>
                  </a:lnTo>
                  <a:lnTo>
                    <a:pt x="127" y="394"/>
                  </a:lnTo>
                  <a:lnTo>
                    <a:pt x="96" y="397"/>
                  </a:lnTo>
                  <a:lnTo>
                    <a:pt x="65" y="394"/>
                  </a:lnTo>
                  <a:lnTo>
                    <a:pt x="40" y="379"/>
                  </a:lnTo>
                  <a:lnTo>
                    <a:pt x="19" y="359"/>
                  </a:lnTo>
                  <a:lnTo>
                    <a:pt x="6" y="332"/>
                  </a:lnTo>
                  <a:lnTo>
                    <a:pt x="0" y="302"/>
                  </a:lnTo>
                  <a:lnTo>
                    <a:pt x="0" y="98"/>
                  </a:lnTo>
                  <a:lnTo>
                    <a:pt x="6" y="67"/>
                  </a:lnTo>
                  <a:lnTo>
                    <a:pt x="19" y="40"/>
                  </a:lnTo>
                  <a:lnTo>
                    <a:pt x="40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6_shape23"/>
            <p:cNvSpPr/>
            <p:nvPr/>
          </p:nvSpPr>
          <p:spPr>
            <a:xfrm>
              <a:off x="2761725" y="3353096"/>
              <a:ext cx="162566" cy="21949"/>
            </a:xfrm>
            <a:custGeom>
              <a:avLst/>
              <a:rect l="l" t="t" r="r" b="b"/>
              <a:pathLst>
                <a:path w="1423" h="191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4" y="40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6"/>
                  </a:lnTo>
                  <a:lnTo>
                    <a:pt x="1404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1"/>
                  </a:lnTo>
                  <a:lnTo>
                    <a:pt x="95" y="191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6_shape24"/>
            <p:cNvSpPr/>
            <p:nvPr/>
          </p:nvSpPr>
          <p:spPr>
            <a:xfrm>
              <a:off x="2644430" y="3329546"/>
              <a:ext cx="92372" cy="68821"/>
            </a:xfrm>
            <a:custGeom>
              <a:avLst/>
              <a:rect l="l" t="t" r="r" b="b"/>
              <a:pathLst>
                <a:path w="807" h="603">
                  <a:moveTo>
                    <a:pt x="711" y="0"/>
                  </a:moveTo>
                  <a:lnTo>
                    <a:pt x="737" y="4"/>
                  </a:lnTo>
                  <a:lnTo>
                    <a:pt x="760" y="13"/>
                  </a:lnTo>
                  <a:lnTo>
                    <a:pt x="780" y="29"/>
                  </a:lnTo>
                  <a:lnTo>
                    <a:pt x="796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6" y="145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4"/>
                  </a:lnTo>
                  <a:lnTo>
                    <a:pt x="29" y="370"/>
                  </a:lnTo>
                  <a:lnTo>
                    <a:pt x="13" y="348"/>
                  </a:lnTo>
                  <a:lnTo>
                    <a:pt x="3" y="327"/>
                  </a:lnTo>
                  <a:lnTo>
                    <a:pt x="0" y="302"/>
                  </a:lnTo>
                  <a:lnTo>
                    <a:pt x="3" y="278"/>
                  </a:lnTo>
                  <a:lnTo>
                    <a:pt x="13" y="255"/>
                  </a:lnTo>
                  <a:lnTo>
                    <a:pt x="29" y="233"/>
                  </a:lnTo>
                  <a:lnTo>
                    <a:pt x="49" y="219"/>
                  </a:lnTo>
                  <a:lnTo>
                    <a:pt x="72" y="210"/>
                  </a:lnTo>
                  <a:lnTo>
                    <a:pt x="97" y="206"/>
                  </a:lnTo>
                  <a:lnTo>
                    <a:pt x="121" y="210"/>
                  </a:lnTo>
                  <a:lnTo>
                    <a:pt x="144" y="219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3"/>
                  </a:lnTo>
                  <a:lnTo>
                    <a:pt x="688" y="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6_shape25"/>
            <p:cNvSpPr/>
            <p:nvPr/>
          </p:nvSpPr>
          <p:spPr>
            <a:xfrm>
              <a:off x="2761725" y="3470162"/>
              <a:ext cx="162566" cy="21949"/>
            </a:xfrm>
            <a:custGeom>
              <a:avLst/>
              <a:rect l="l" t="t" r="r" b="b"/>
              <a:pathLst>
                <a:path w="1423" h="192">
                  <a:moveTo>
                    <a:pt x="95" y="0"/>
                  </a:moveTo>
                  <a:lnTo>
                    <a:pt x="1327" y="0"/>
                  </a:lnTo>
                  <a:lnTo>
                    <a:pt x="1356" y="4"/>
                  </a:lnTo>
                  <a:lnTo>
                    <a:pt x="1383" y="18"/>
                  </a:lnTo>
                  <a:lnTo>
                    <a:pt x="1404" y="38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7"/>
                  </a:lnTo>
                  <a:lnTo>
                    <a:pt x="1404" y="152"/>
                  </a:lnTo>
                  <a:lnTo>
                    <a:pt x="1383" y="174"/>
                  </a:lnTo>
                  <a:lnTo>
                    <a:pt x="1356" y="186"/>
                  </a:lnTo>
                  <a:lnTo>
                    <a:pt x="1327" y="192"/>
                  </a:lnTo>
                  <a:lnTo>
                    <a:pt x="95" y="192"/>
                  </a:lnTo>
                  <a:lnTo>
                    <a:pt x="66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6" y="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6_shape26"/>
            <p:cNvSpPr/>
            <p:nvPr/>
          </p:nvSpPr>
          <p:spPr>
            <a:xfrm>
              <a:off x="2644430" y="3446612"/>
              <a:ext cx="92372" cy="69050"/>
            </a:xfrm>
            <a:custGeom>
              <a:avLst/>
              <a:rect l="l" t="t" r="r" b="b"/>
              <a:pathLst>
                <a:path w="807" h="602">
                  <a:moveTo>
                    <a:pt x="711" y="0"/>
                  </a:moveTo>
                  <a:lnTo>
                    <a:pt x="737" y="3"/>
                  </a:lnTo>
                  <a:lnTo>
                    <a:pt x="760" y="12"/>
                  </a:lnTo>
                  <a:lnTo>
                    <a:pt x="780" y="29"/>
                  </a:lnTo>
                  <a:lnTo>
                    <a:pt x="796" y="48"/>
                  </a:lnTo>
                  <a:lnTo>
                    <a:pt x="805" y="72"/>
                  </a:lnTo>
                  <a:lnTo>
                    <a:pt x="807" y="95"/>
                  </a:lnTo>
                  <a:lnTo>
                    <a:pt x="805" y="121"/>
                  </a:lnTo>
                  <a:lnTo>
                    <a:pt x="796" y="142"/>
                  </a:lnTo>
                  <a:lnTo>
                    <a:pt x="780" y="164"/>
                  </a:lnTo>
                  <a:lnTo>
                    <a:pt x="370" y="573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3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4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2"/>
                  </a:lnTo>
                  <a:lnTo>
                    <a:pt x="29" y="232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5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2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2"/>
                  </a:lnTo>
                  <a:lnTo>
                    <a:pt x="688" y="3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6_shape27"/>
            <p:cNvSpPr/>
            <p:nvPr/>
          </p:nvSpPr>
          <p:spPr>
            <a:xfrm>
              <a:off x="2761725" y="3587228"/>
              <a:ext cx="162566" cy="21949"/>
            </a:xfrm>
            <a:custGeom>
              <a:avLst/>
              <a:rect l="l" t="t" r="r" b="b"/>
              <a:pathLst>
                <a:path w="1423" h="193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20"/>
                  </a:lnTo>
                  <a:lnTo>
                    <a:pt x="1404" y="40"/>
                  </a:lnTo>
                  <a:lnTo>
                    <a:pt x="1417" y="67"/>
                  </a:lnTo>
                  <a:lnTo>
                    <a:pt x="1423" y="97"/>
                  </a:lnTo>
                  <a:lnTo>
                    <a:pt x="1417" y="126"/>
                  </a:lnTo>
                  <a:lnTo>
                    <a:pt x="1404" y="153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3"/>
                  </a:lnTo>
                  <a:lnTo>
                    <a:pt x="95" y="193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3"/>
                  </a:lnTo>
                  <a:lnTo>
                    <a:pt x="5" y="126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8" y="40"/>
                  </a:lnTo>
                  <a:lnTo>
                    <a:pt x="39" y="20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6_shape28"/>
            <p:cNvSpPr/>
            <p:nvPr/>
          </p:nvSpPr>
          <p:spPr>
            <a:xfrm>
              <a:off x="2644430" y="3563906"/>
              <a:ext cx="92372" cy="68593"/>
            </a:xfrm>
            <a:custGeom>
              <a:avLst/>
              <a:rect l="l" t="t" r="r" b="b"/>
              <a:pathLst>
                <a:path w="807" h="601">
                  <a:moveTo>
                    <a:pt x="711" y="0"/>
                  </a:moveTo>
                  <a:lnTo>
                    <a:pt x="737" y="2"/>
                  </a:lnTo>
                  <a:lnTo>
                    <a:pt x="760" y="13"/>
                  </a:lnTo>
                  <a:lnTo>
                    <a:pt x="780" y="27"/>
                  </a:lnTo>
                  <a:lnTo>
                    <a:pt x="796" y="49"/>
                  </a:lnTo>
                  <a:lnTo>
                    <a:pt x="805" y="71"/>
                  </a:lnTo>
                  <a:lnTo>
                    <a:pt x="807" y="96"/>
                  </a:lnTo>
                  <a:lnTo>
                    <a:pt x="805" y="119"/>
                  </a:lnTo>
                  <a:lnTo>
                    <a:pt x="796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88"/>
                  </a:lnTo>
                  <a:lnTo>
                    <a:pt x="327" y="599"/>
                  </a:lnTo>
                  <a:lnTo>
                    <a:pt x="301" y="601"/>
                  </a:lnTo>
                  <a:lnTo>
                    <a:pt x="278" y="599"/>
                  </a:lnTo>
                  <a:lnTo>
                    <a:pt x="254" y="588"/>
                  </a:lnTo>
                  <a:lnTo>
                    <a:pt x="235" y="574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3"/>
                  </a:lnTo>
                  <a:lnTo>
                    <a:pt x="29" y="233"/>
                  </a:lnTo>
                  <a:lnTo>
                    <a:pt x="49" y="217"/>
                  </a:lnTo>
                  <a:lnTo>
                    <a:pt x="72" y="208"/>
                  </a:lnTo>
                  <a:lnTo>
                    <a:pt x="97" y="204"/>
                  </a:lnTo>
                  <a:lnTo>
                    <a:pt x="121" y="208"/>
                  </a:lnTo>
                  <a:lnTo>
                    <a:pt x="144" y="217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7"/>
                  </a:lnTo>
                  <a:lnTo>
                    <a:pt x="664" y="13"/>
                  </a:lnTo>
                  <a:lnTo>
                    <a:pt x="688" y="2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slide6_group2"/>
          <p:cNvGrpSpPr>
            <a:grpSpLocks/>
          </p:cNvGrpSpPr>
          <p:nvPr/>
        </p:nvGrpSpPr>
        <p:grpSpPr>
          <a:xfrm>
            <a:off x="4146508" y="3118965"/>
            <a:ext cx="579063" cy="671269"/>
            <a:chOff x="4146508" y="3118965"/>
            <a:chExt cx="579063" cy="6712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3" name="slide6_shape29"/>
            <p:cNvSpPr/>
            <p:nvPr/>
          </p:nvSpPr>
          <p:spPr>
            <a:xfrm>
              <a:off x="4146508" y="3118965"/>
              <a:ext cx="579063" cy="671269"/>
            </a:xfrm>
            <a:custGeom>
              <a:avLst/>
              <a:rect l="l" t="t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6_shape30"/>
            <p:cNvSpPr/>
            <p:nvPr/>
          </p:nvSpPr>
          <p:spPr>
            <a:xfrm>
              <a:off x="4285836" y="3200070"/>
              <a:ext cx="103080" cy="21748"/>
            </a:xfrm>
            <a:custGeom>
              <a:avLst/>
              <a:rect l="l" t="t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6_shape31"/>
            <p:cNvSpPr/>
            <p:nvPr/>
          </p:nvSpPr>
          <p:spPr>
            <a:xfrm>
              <a:off x="4285836" y="3258293"/>
              <a:ext cx="149523" cy="21522"/>
            </a:xfrm>
            <a:custGeom>
              <a:avLst/>
              <a:rect l="l" t="t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6_shape32"/>
            <p:cNvSpPr/>
            <p:nvPr/>
          </p:nvSpPr>
          <p:spPr>
            <a:xfrm>
              <a:off x="4355614" y="3350952"/>
              <a:ext cx="160850" cy="21748"/>
            </a:xfrm>
            <a:custGeom>
              <a:avLst/>
              <a:rect l="l" t="t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6_shape33"/>
            <p:cNvSpPr/>
            <p:nvPr/>
          </p:nvSpPr>
          <p:spPr>
            <a:xfrm>
              <a:off x="4285836" y="3408949"/>
              <a:ext cx="300405" cy="21748"/>
            </a:xfrm>
            <a:custGeom>
              <a:avLst/>
              <a:rect l="l" t="t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6_shape34"/>
            <p:cNvSpPr/>
            <p:nvPr/>
          </p:nvSpPr>
          <p:spPr>
            <a:xfrm>
              <a:off x="4285836" y="3466946"/>
              <a:ext cx="300405" cy="21748"/>
            </a:xfrm>
            <a:custGeom>
              <a:avLst/>
              <a:rect l="l" t="t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9" name="slide6_group3"/>
          <p:cNvGrpSpPr>
            <a:grpSpLocks/>
          </p:cNvGrpSpPr>
          <p:nvPr/>
        </p:nvGrpSpPr>
        <p:grpSpPr>
          <a:xfrm>
            <a:off x="5800038" y="3118966"/>
            <a:ext cx="604335" cy="661976"/>
            <a:chOff x="5800038" y="3118966"/>
            <a:chExt cx="604335" cy="66197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0" name="slide6_shape35"/>
            <p:cNvSpPr/>
            <p:nvPr/>
          </p:nvSpPr>
          <p:spPr>
            <a:xfrm>
              <a:off x="5800038" y="3496535"/>
              <a:ext cx="604335" cy="284406"/>
            </a:xfrm>
            <a:custGeom>
              <a:avLst/>
              <a:rect l="l" t="t" r="r" b="b"/>
              <a:pathLst>
                <a:path w="5410" h="2547">
                  <a:moveTo>
                    <a:pt x="3369" y="191"/>
                  </a:moveTo>
                  <a:lnTo>
                    <a:pt x="3335" y="195"/>
                  </a:lnTo>
                  <a:lnTo>
                    <a:pt x="3301" y="202"/>
                  </a:lnTo>
                  <a:lnTo>
                    <a:pt x="2724" y="395"/>
                  </a:lnTo>
                  <a:lnTo>
                    <a:pt x="2713" y="399"/>
                  </a:lnTo>
                  <a:lnTo>
                    <a:pt x="2700" y="400"/>
                  </a:lnTo>
                  <a:lnTo>
                    <a:pt x="1203" y="500"/>
                  </a:lnTo>
                  <a:lnTo>
                    <a:pt x="1167" y="505"/>
                  </a:lnTo>
                  <a:lnTo>
                    <a:pt x="1131" y="518"/>
                  </a:lnTo>
                  <a:lnTo>
                    <a:pt x="1099" y="536"/>
                  </a:lnTo>
                  <a:lnTo>
                    <a:pt x="1068" y="561"/>
                  </a:lnTo>
                  <a:lnTo>
                    <a:pt x="262" y="1369"/>
                  </a:lnTo>
                  <a:lnTo>
                    <a:pt x="233" y="1401"/>
                  </a:lnTo>
                  <a:lnTo>
                    <a:pt x="213" y="1438"/>
                  </a:lnTo>
                  <a:lnTo>
                    <a:pt x="198" y="1477"/>
                  </a:lnTo>
                  <a:lnTo>
                    <a:pt x="193" y="1519"/>
                  </a:lnTo>
                  <a:lnTo>
                    <a:pt x="193" y="1558"/>
                  </a:lnTo>
                  <a:lnTo>
                    <a:pt x="200" y="1598"/>
                  </a:lnTo>
                  <a:lnTo>
                    <a:pt x="215" y="1634"/>
                  </a:lnTo>
                  <a:lnTo>
                    <a:pt x="238" y="1667"/>
                  </a:lnTo>
                  <a:lnTo>
                    <a:pt x="251" y="1679"/>
                  </a:lnTo>
                  <a:lnTo>
                    <a:pt x="269" y="1699"/>
                  </a:lnTo>
                  <a:lnTo>
                    <a:pt x="292" y="1723"/>
                  </a:lnTo>
                  <a:lnTo>
                    <a:pt x="321" y="1751"/>
                  </a:lnTo>
                  <a:lnTo>
                    <a:pt x="355" y="1784"/>
                  </a:lnTo>
                  <a:lnTo>
                    <a:pt x="393" y="1820"/>
                  </a:lnTo>
                  <a:lnTo>
                    <a:pt x="433" y="1860"/>
                  </a:lnTo>
                  <a:lnTo>
                    <a:pt x="476" y="1899"/>
                  </a:lnTo>
                  <a:lnTo>
                    <a:pt x="519" y="1941"/>
                  </a:lnTo>
                  <a:lnTo>
                    <a:pt x="563" y="1984"/>
                  </a:lnTo>
                  <a:lnTo>
                    <a:pt x="608" y="2026"/>
                  </a:lnTo>
                  <a:lnTo>
                    <a:pt x="649" y="2067"/>
                  </a:lnTo>
                  <a:lnTo>
                    <a:pt x="709" y="2123"/>
                  </a:lnTo>
                  <a:lnTo>
                    <a:pt x="767" y="2179"/>
                  </a:lnTo>
                  <a:lnTo>
                    <a:pt x="821" y="2231"/>
                  </a:lnTo>
                  <a:lnTo>
                    <a:pt x="871" y="2278"/>
                  </a:lnTo>
                  <a:lnTo>
                    <a:pt x="916" y="2321"/>
                  </a:lnTo>
                  <a:lnTo>
                    <a:pt x="1293" y="2007"/>
                  </a:lnTo>
                  <a:lnTo>
                    <a:pt x="1358" y="1959"/>
                  </a:lnTo>
                  <a:lnTo>
                    <a:pt x="1430" y="1917"/>
                  </a:lnTo>
                  <a:lnTo>
                    <a:pt x="1506" y="1885"/>
                  </a:lnTo>
                  <a:lnTo>
                    <a:pt x="1584" y="1861"/>
                  </a:lnTo>
                  <a:lnTo>
                    <a:pt x="1665" y="1847"/>
                  </a:lnTo>
                  <a:lnTo>
                    <a:pt x="1748" y="1843"/>
                  </a:lnTo>
                  <a:lnTo>
                    <a:pt x="3267" y="1843"/>
                  </a:lnTo>
                  <a:lnTo>
                    <a:pt x="3308" y="1838"/>
                  </a:lnTo>
                  <a:lnTo>
                    <a:pt x="3350" y="1825"/>
                  </a:lnTo>
                  <a:lnTo>
                    <a:pt x="4064" y="1520"/>
                  </a:lnTo>
                  <a:lnTo>
                    <a:pt x="4093" y="1504"/>
                  </a:lnTo>
                  <a:lnTo>
                    <a:pt x="5107" y="896"/>
                  </a:lnTo>
                  <a:lnTo>
                    <a:pt x="5143" y="871"/>
                  </a:lnTo>
                  <a:lnTo>
                    <a:pt x="5171" y="839"/>
                  </a:lnTo>
                  <a:lnTo>
                    <a:pt x="5195" y="803"/>
                  </a:lnTo>
                  <a:lnTo>
                    <a:pt x="5209" y="763"/>
                  </a:lnTo>
                  <a:lnTo>
                    <a:pt x="5217" y="721"/>
                  </a:lnTo>
                  <a:lnTo>
                    <a:pt x="5217" y="680"/>
                  </a:lnTo>
                  <a:lnTo>
                    <a:pt x="5206" y="640"/>
                  </a:lnTo>
                  <a:lnTo>
                    <a:pt x="5190" y="606"/>
                  </a:lnTo>
                  <a:lnTo>
                    <a:pt x="5170" y="574"/>
                  </a:lnTo>
                  <a:lnTo>
                    <a:pt x="5143" y="548"/>
                  </a:lnTo>
                  <a:lnTo>
                    <a:pt x="5112" y="527"/>
                  </a:lnTo>
                  <a:lnTo>
                    <a:pt x="5078" y="510"/>
                  </a:lnTo>
                  <a:lnTo>
                    <a:pt x="5033" y="500"/>
                  </a:lnTo>
                  <a:lnTo>
                    <a:pt x="4986" y="500"/>
                  </a:lnTo>
                  <a:lnTo>
                    <a:pt x="4941" y="510"/>
                  </a:lnTo>
                  <a:lnTo>
                    <a:pt x="4899" y="528"/>
                  </a:lnTo>
                  <a:lnTo>
                    <a:pt x="3893" y="1133"/>
                  </a:lnTo>
                  <a:lnTo>
                    <a:pt x="3880" y="1138"/>
                  </a:lnTo>
                  <a:lnTo>
                    <a:pt x="3719" y="1208"/>
                  </a:lnTo>
                  <a:lnTo>
                    <a:pt x="3700" y="1214"/>
                  </a:lnTo>
                  <a:lnTo>
                    <a:pt x="3682" y="1216"/>
                  </a:lnTo>
                  <a:lnTo>
                    <a:pt x="2938" y="1216"/>
                  </a:lnTo>
                  <a:lnTo>
                    <a:pt x="2897" y="1212"/>
                  </a:lnTo>
                  <a:lnTo>
                    <a:pt x="2855" y="1199"/>
                  </a:lnTo>
                  <a:lnTo>
                    <a:pt x="2819" y="1178"/>
                  </a:lnTo>
                  <a:lnTo>
                    <a:pt x="2787" y="1151"/>
                  </a:lnTo>
                  <a:lnTo>
                    <a:pt x="2760" y="1116"/>
                  </a:lnTo>
                  <a:lnTo>
                    <a:pt x="2740" y="1077"/>
                  </a:lnTo>
                  <a:lnTo>
                    <a:pt x="2731" y="1035"/>
                  </a:lnTo>
                  <a:lnTo>
                    <a:pt x="2727" y="994"/>
                  </a:lnTo>
                  <a:lnTo>
                    <a:pt x="2735" y="952"/>
                  </a:lnTo>
                  <a:lnTo>
                    <a:pt x="2749" y="911"/>
                  </a:lnTo>
                  <a:lnTo>
                    <a:pt x="2771" y="877"/>
                  </a:lnTo>
                  <a:lnTo>
                    <a:pt x="2798" y="846"/>
                  </a:lnTo>
                  <a:lnTo>
                    <a:pt x="2832" y="822"/>
                  </a:lnTo>
                  <a:lnTo>
                    <a:pt x="2868" y="806"/>
                  </a:lnTo>
                  <a:lnTo>
                    <a:pt x="3416" y="610"/>
                  </a:lnTo>
                  <a:lnTo>
                    <a:pt x="3418" y="610"/>
                  </a:lnTo>
                  <a:lnTo>
                    <a:pt x="3460" y="592"/>
                  </a:lnTo>
                  <a:lnTo>
                    <a:pt x="3496" y="566"/>
                  </a:lnTo>
                  <a:lnTo>
                    <a:pt x="3525" y="538"/>
                  </a:lnTo>
                  <a:lnTo>
                    <a:pt x="3550" y="503"/>
                  </a:lnTo>
                  <a:lnTo>
                    <a:pt x="3566" y="467"/>
                  </a:lnTo>
                  <a:lnTo>
                    <a:pt x="3577" y="427"/>
                  </a:lnTo>
                  <a:lnTo>
                    <a:pt x="3579" y="388"/>
                  </a:lnTo>
                  <a:lnTo>
                    <a:pt x="3572" y="348"/>
                  </a:lnTo>
                  <a:lnTo>
                    <a:pt x="3557" y="307"/>
                  </a:lnTo>
                  <a:lnTo>
                    <a:pt x="3534" y="271"/>
                  </a:lnTo>
                  <a:lnTo>
                    <a:pt x="3503" y="240"/>
                  </a:lnTo>
                  <a:lnTo>
                    <a:pt x="3467" y="216"/>
                  </a:lnTo>
                  <a:lnTo>
                    <a:pt x="3436" y="202"/>
                  </a:lnTo>
                  <a:lnTo>
                    <a:pt x="3402" y="195"/>
                  </a:lnTo>
                  <a:lnTo>
                    <a:pt x="3369" y="191"/>
                  </a:lnTo>
                  <a:close/>
                  <a:moveTo>
                    <a:pt x="3348" y="0"/>
                  </a:moveTo>
                  <a:lnTo>
                    <a:pt x="3402" y="2"/>
                  </a:lnTo>
                  <a:lnTo>
                    <a:pt x="3456" y="9"/>
                  </a:lnTo>
                  <a:lnTo>
                    <a:pt x="3508" y="25"/>
                  </a:lnTo>
                  <a:lnTo>
                    <a:pt x="3559" y="47"/>
                  </a:lnTo>
                  <a:lnTo>
                    <a:pt x="3606" y="76"/>
                  </a:lnTo>
                  <a:lnTo>
                    <a:pt x="3647" y="112"/>
                  </a:lnTo>
                  <a:lnTo>
                    <a:pt x="3683" y="152"/>
                  </a:lnTo>
                  <a:lnTo>
                    <a:pt x="3714" y="195"/>
                  </a:lnTo>
                  <a:lnTo>
                    <a:pt x="3739" y="244"/>
                  </a:lnTo>
                  <a:lnTo>
                    <a:pt x="3757" y="296"/>
                  </a:lnTo>
                  <a:lnTo>
                    <a:pt x="3770" y="359"/>
                  </a:lnTo>
                  <a:lnTo>
                    <a:pt x="3770" y="420"/>
                  </a:lnTo>
                  <a:lnTo>
                    <a:pt x="3763" y="480"/>
                  </a:lnTo>
                  <a:lnTo>
                    <a:pt x="3745" y="539"/>
                  </a:lnTo>
                  <a:lnTo>
                    <a:pt x="3719" y="593"/>
                  </a:lnTo>
                  <a:lnTo>
                    <a:pt x="3685" y="646"/>
                  </a:lnTo>
                  <a:lnTo>
                    <a:pt x="3645" y="691"/>
                  </a:lnTo>
                  <a:lnTo>
                    <a:pt x="3597" y="732"/>
                  </a:lnTo>
                  <a:lnTo>
                    <a:pt x="3541" y="765"/>
                  </a:lnTo>
                  <a:lnTo>
                    <a:pt x="3481" y="790"/>
                  </a:lnTo>
                  <a:lnTo>
                    <a:pt x="2933" y="987"/>
                  </a:lnTo>
                  <a:lnTo>
                    <a:pt x="2928" y="988"/>
                  </a:lnTo>
                  <a:lnTo>
                    <a:pt x="2924" y="992"/>
                  </a:lnTo>
                  <a:lnTo>
                    <a:pt x="2922" y="996"/>
                  </a:lnTo>
                  <a:lnTo>
                    <a:pt x="2920" y="1001"/>
                  </a:lnTo>
                  <a:lnTo>
                    <a:pt x="2920" y="1006"/>
                  </a:lnTo>
                  <a:lnTo>
                    <a:pt x="2920" y="1012"/>
                  </a:lnTo>
                  <a:lnTo>
                    <a:pt x="2922" y="1015"/>
                  </a:lnTo>
                  <a:lnTo>
                    <a:pt x="2926" y="1017"/>
                  </a:lnTo>
                  <a:lnTo>
                    <a:pt x="2929" y="1021"/>
                  </a:lnTo>
                  <a:lnTo>
                    <a:pt x="2933" y="1023"/>
                  </a:lnTo>
                  <a:lnTo>
                    <a:pt x="2938" y="1024"/>
                  </a:lnTo>
                  <a:lnTo>
                    <a:pt x="3662" y="1024"/>
                  </a:lnTo>
                  <a:lnTo>
                    <a:pt x="3799" y="965"/>
                  </a:lnTo>
                  <a:lnTo>
                    <a:pt x="4800" y="364"/>
                  </a:lnTo>
                  <a:lnTo>
                    <a:pt x="4852" y="337"/>
                  </a:lnTo>
                  <a:lnTo>
                    <a:pt x="4908" y="319"/>
                  </a:lnTo>
                  <a:lnTo>
                    <a:pt x="4966" y="308"/>
                  </a:lnTo>
                  <a:lnTo>
                    <a:pt x="5025" y="307"/>
                  </a:lnTo>
                  <a:lnTo>
                    <a:pt x="5083" y="314"/>
                  </a:lnTo>
                  <a:lnTo>
                    <a:pt x="5141" y="330"/>
                  </a:lnTo>
                  <a:lnTo>
                    <a:pt x="5197" y="354"/>
                  </a:lnTo>
                  <a:lnTo>
                    <a:pt x="5247" y="386"/>
                  </a:lnTo>
                  <a:lnTo>
                    <a:pt x="5291" y="424"/>
                  </a:lnTo>
                  <a:lnTo>
                    <a:pt x="5330" y="469"/>
                  </a:lnTo>
                  <a:lnTo>
                    <a:pt x="5363" y="519"/>
                  </a:lnTo>
                  <a:lnTo>
                    <a:pt x="5386" y="575"/>
                  </a:lnTo>
                  <a:lnTo>
                    <a:pt x="5402" y="630"/>
                  </a:lnTo>
                  <a:lnTo>
                    <a:pt x="5410" y="684"/>
                  </a:lnTo>
                  <a:lnTo>
                    <a:pt x="5410" y="740"/>
                  </a:lnTo>
                  <a:lnTo>
                    <a:pt x="5401" y="794"/>
                  </a:lnTo>
                  <a:lnTo>
                    <a:pt x="5384" y="848"/>
                  </a:lnTo>
                  <a:lnTo>
                    <a:pt x="5361" y="898"/>
                  </a:lnTo>
                  <a:lnTo>
                    <a:pt x="5332" y="945"/>
                  </a:lnTo>
                  <a:lnTo>
                    <a:pt x="5296" y="988"/>
                  </a:lnTo>
                  <a:lnTo>
                    <a:pt x="5253" y="1028"/>
                  </a:lnTo>
                  <a:lnTo>
                    <a:pt x="5204" y="1062"/>
                  </a:lnTo>
                  <a:lnTo>
                    <a:pt x="4190" y="1670"/>
                  </a:lnTo>
                  <a:lnTo>
                    <a:pt x="4185" y="1674"/>
                  </a:lnTo>
                  <a:lnTo>
                    <a:pt x="4147" y="1692"/>
                  </a:lnTo>
                  <a:lnTo>
                    <a:pt x="4142" y="1695"/>
                  </a:lnTo>
                  <a:lnTo>
                    <a:pt x="3425" y="2002"/>
                  </a:lnTo>
                  <a:lnTo>
                    <a:pt x="3373" y="2020"/>
                  </a:lnTo>
                  <a:lnTo>
                    <a:pt x="3321" y="2031"/>
                  </a:lnTo>
                  <a:lnTo>
                    <a:pt x="3267" y="2035"/>
                  </a:lnTo>
                  <a:lnTo>
                    <a:pt x="1748" y="2035"/>
                  </a:lnTo>
                  <a:lnTo>
                    <a:pt x="1676" y="2040"/>
                  </a:lnTo>
                  <a:lnTo>
                    <a:pt x="1605" y="2054"/>
                  </a:lnTo>
                  <a:lnTo>
                    <a:pt x="1539" y="2080"/>
                  </a:lnTo>
                  <a:lnTo>
                    <a:pt x="1474" y="2112"/>
                  </a:lnTo>
                  <a:lnTo>
                    <a:pt x="1416" y="2155"/>
                  </a:lnTo>
                  <a:lnTo>
                    <a:pt x="972" y="2525"/>
                  </a:lnTo>
                  <a:lnTo>
                    <a:pt x="952" y="2538"/>
                  </a:lnTo>
                  <a:lnTo>
                    <a:pt x="933" y="2545"/>
                  </a:lnTo>
                  <a:lnTo>
                    <a:pt x="911" y="2547"/>
                  </a:lnTo>
                  <a:lnTo>
                    <a:pt x="886" y="2543"/>
                  </a:lnTo>
                  <a:lnTo>
                    <a:pt x="864" y="2534"/>
                  </a:lnTo>
                  <a:lnTo>
                    <a:pt x="842" y="2520"/>
                  </a:lnTo>
                  <a:lnTo>
                    <a:pt x="817" y="2493"/>
                  </a:lnTo>
                  <a:lnTo>
                    <a:pt x="785" y="2462"/>
                  </a:lnTo>
                  <a:lnTo>
                    <a:pt x="749" y="2428"/>
                  </a:lnTo>
                  <a:lnTo>
                    <a:pt x="709" y="2388"/>
                  </a:lnTo>
                  <a:lnTo>
                    <a:pt x="664" y="2347"/>
                  </a:lnTo>
                  <a:lnTo>
                    <a:pt x="617" y="2301"/>
                  </a:lnTo>
                  <a:lnTo>
                    <a:pt x="568" y="2255"/>
                  </a:lnTo>
                  <a:lnTo>
                    <a:pt x="518" y="2206"/>
                  </a:lnTo>
                  <a:lnTo>
                    <a:pt x="449" y="2141"/>
                  </a:lnTo>
                  <a:lnTo>
                    <a:pt x="388" y="2081"/>
                  </a:lnTo>
                  <a:lnTo>
                    <a:pt x="330" y="2026"/>
                  </a:lnTo>
                  <a:lnTo>
                    <a:pt x="278" y="1975"/>
                  </a:lnTo>
                  <a:lnTo>
                    <a:pt x="231" y="1932"/>
                  </a:lnTo>
                  <a:lnTo>
                    <a:pt x="191" y="1892"/>
                  </a:lnTo>
                  <a:lnTo>
                    <a:pt x="157" y="1858"/>
                  </a:lnTo>
                  <a:lnTo>
                    <a:pt x="128" y="1829"/>
                  </a:lnTo>
                  <a:lnTo>
                    <a:pt x="106" y="1807"/>
                  </a:lnTo>
                  <a:lnTo>
                    <a:pt x="92" y="1791"/>
                  </a:lnTo>
                  <a:lnTo>
                    <a:pt x="56" y="1742"/>
                  </a:lnTo>
                  <a:lnTo>
                    <a:pt x="29" y="1688"/>
                  </a:lnTo>
                  <a:lnTo>
                    <a:pt x="11" y="1631"/>
                  </a:lnTo>
                  <a:lnTo>
                    <a:pt x="0" y="1571"/>
                  </a:lnTo>
                  <a:lnTo>
                    <a:pt x="0" y="1511"/>
                  </a:lnTo>
                  <a:lnTo>
                    <a:pt x="7" y="1450"/>
                  </a:lnTo>
                  <a:lnTo>
                    <a:pt x="23" y="1392"/>
                  </a:lnTo>
                  <a:lnTo>
                    <a:pt x="49" y="1335"/>
                  </a:lnTo>
                  <a:lnTo>
                    <a:pt x="83" y="1282"/>
                  </a:lnTo>
                  <a:lnTo>
                    <a:pt x="124" y="1232"/>
                  </a:lnTo>
                  <a:lnTo>
                    <a:pt x="933" y="426"/>
                  </a:lnTo>
                  <a:lnTo>
                    <a:pt x="978" y="388"/>
                  </a:lnTo>
                  <a:lnTo>
                    <a:pt x="1025" y="355"/>
                  </a:lnTo>
                  <a:lnTo>
                    <a:pt x="1079" y="332"/>
                  </a:lnTo>
                  <a:lnTo>
                    <a:pt x="1133" y="316"/>
                  </a:lnTo>
                  <a:lnTo>
                    <a:pt x="1191" y="308"/>
                  </a:lnTo>
                  <a:lnTo>
                    <a:pt x="2675" y="209"/>
                  </a:lnTo>
                  <a:lnTo>
                    <a:pt x="3241" y="20"/>
                  </a:lnTo>
                  <a:lnTo>
                    <a:pt x="3294" y="7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6_shape36"/>
            <p:cNvSpPr/>
            <p:nvPr/>
          </p:nvSpPr>
          <p:spPr>
            <a:xfrm>
              <a:off x="6017196" y="3118966"/>
              <a:ext cx="341823" cy="341600"/>
            </a:xfrm>
            <a:custGeom>
              <a:avLst/>
              <a:rect l="l" t="t" r="r" b="b"/>
              <a:pathLst>
                <a:path w="3060" h="3059">
                  <a:moveTo>
                    <a:pt x="1530" y="193"/>
                  </a:moveTo>
                  <a:lnTo>
                    <a:pt x="1409" y="198"/>
                  </a:lnTo>
                  <a:lnTo>
                    <a:pt x="1290" y="215"/>
                  </a:lnTo>
                  <a:lnTo>
                    <a:pt x="1175" y="240"/>
                  </a:lnTo>
                  <a:lnTo>
                    <a:pt x="1065" y="276"/>
                  </a:lnTo>
                  <a:lnTo>
                    <a:pt x="958" y="321"/>
                  </a:lnTo>
                  <a:lnTo>
                    <a:pt x="855" y="375"/>
                  </a:lnTo>
                  <a:lnTo>
                    <a:pt x="760" y="438"/>
                  </a:lnTo>
                  <a:lnTo>
                    <a:pt x="670" y="507"/>
                  </a:lnTo>
                  <a:lnTo>
                    <a:pt x="585" y="584"/>
                  </a:lnTo>
                  <a:lnTo>
                    <a:pt x="507" y="669"/>
                  </a:lnTo>
                  <a:lnTo>
                    <a:pt x="437" y="759"/>
                  </a:lnTo>
                  <a:lnTo>
                    <a:pt x="376" y="855"/>
                  </a:lnTo>
                  <a:lnTo>
                    <a:pt x="322" y="958"/>
                  </a:lnTo>
                  <a:lnTo>
                    <a:pt x="276" y="1064"/>
                  </a:lnTo>
                  <a:lnTo>
                    <a:pt x="240" y="1174"/>
                  </a:lnTo>
                  <a:lnTo>
                    <a:pt x="215" y="1290"/>
                  </a:lnTo>
                  <a:lnTo>
                    <a:pt x="199" y="1409"/>
                  </a:lnTo>
                  <a:lnTo>
                    <a:pt x="193" y="1530"/>
                  </a:lnTo>
                  <a:lnTo>
                    <a:pt x="199" y="1652"/>
                  </a:lnTo>
                  <a:lnTo>
                    <a:pt x="215" y="1771"/>
                  </a:lnTo>
                  <a:lnTo>
                    <a:pt x="240" y="1885"/>
                  </a:lnTo>
                  <a:lnTo>
                    <a:pt x="276" y="1997"/>
                  </a:lnTo>
                  <a:lnTo>
                    <a:pt x="322" y="2103"/>
                  </a:lnTo>
                  <a:lnTo>
                    <a:pt x="376" y="2204"/>
                  </a:lnTo>
                  <a:lnTo>
                    <a:pt x="437" y="2301"/>
                  </a:lnTo>
                  <a:lnTo>
                    <a:pt x="507" y="2392"/>
                  </a:lnTo>
                  <a:lnTo>
                    <a:pt x="585" y="2476"/>
                  </a:lnTo>
                  <a:lnTo>
                    <a:pt x="670" y="2552"/>
                  </a:lnTo>
                  <a:lnTo>
                    <a:pt x="760" y="2623"/>
                  </a:lnTo>
                  <a:lnTo>
                    <a:pt x="855" y="2686"/>
                  </a:lnTo>
                  <a:lnTo>
                    <a:pt x="958" y="2738"/>
                  </a:lnTo>
                  <a:lnTo>
                    <a:pt x="1065" y="2785"/>
                  </a:lnTo>
                  <a:lnTo>
                    <a:pt x="1175" y="2819"/>
                  </a:lnTo>
                  <a:lnTo>
                    <a:pt x="1290" y="2846"/>
                  </a:lnTo>
                  <a:lnTo>
                    <a:pt x="1409" y="2862"/>
                  </a:lnTo>
                  <a:lnTo>
                    <a:pt x="1530" y="2868"/>
                  </a:lnTo>
                  <a:lnTo>
                    <a:pt x="1653" y="2862"/>
                  </a:lnTo>
                  <a:lnTo>
                    <a:pt x="1770" y="2846"/>
                  </a:lnTo>
                  <a:lnTo>
                    <a:pt x="1885" y="2819"/>
                  </a:lnTo>
                  <a:lnTo>
                    <a:pt x="1997" y="2785"/>
                  </a:lnTo>
                  <a:lnTo>
                    <a:pt x="2104" y="2738"/>
                  </a:lnTo>
                  <a:lnTo>
                    <a:pt x="2205" y="2686"/>
                  </a:lnTo>
                  <a:lnTo>
                    <a:pt x="2302" y="2623"/>
                  </a:lnTo>
                  <a:lnTo>
                    <a:pt x="2392" y="2552"/>
                  </a:lnTo>
                  <a:lnTo>
                    <a:pt x="2475" y="2476"/>
                  </a:lnTo>
                  <a:lnTo>
                    <a:pt x="2553" y="2392"/>
                  </a:lnTo>
                  <a:lnTo>
                    <a:pt x="2623" y="2301"/>
                  </a:lnTo>
                  <a:lnTo>
                    <a:pt x="2685" y="2204"/>
                  </a:lnTo>
                  <a:lnTo>
                    <a:pt x="2739" y="2103"/>
                  </a:lnTo>
                  <a:lnTo>
                    <a:pt x="2784" y="1997"/>
                  </a:lnTo>
                  <a:lnTo>
                    <a:pt x="2820" y="1885"/>
                  </a:lnTo>
                  <a:lnTo>
                    <a:pt x="2847" y="1771"/>
                  </a:lnTo>
                  <a:lnTo>
                    <a:pt x="2863" y="1652"/>
                  </a:lnTo>
                  <a:lnTo>
                    <a:pt x="2869" y="1530"/>
                  </a:lnTo>
                  <a:lnTo>
                    <a:pt x="2863" y="1409"/>
                  </a:lnTo>
                  <a:lnTo>
                    <a:pt x="2847" y="1290"/>
                  </a:lnTo>
                  <a:lnTo>
                    <a:pt x="2820" y="1174"/>
                  </a:lnTo>
                  <a:lnTo>
                    <a:pt x="2784" y="1064"/>
                  </a:lnTo>
                  <a:lnTo>
                    <a:pt x="2739" y="958"/>
                  </a:lnTo>
                  <a:lnTo>
                    <a:pt x="2685" y="855"/>
                  </a:lnTo>
                  <a:lnTo>
                    <a:pt x="2623" y="759"/>
                  </a:lnTo>
                  <a:lnTo>
                    <a:pt x="2553" y="669"/>
                  </a:lnTo>
                  <a:lnTo>
                    <a:pt x="2475" y="584"/>
                  </a:lnTo>
                  <a:lnTo>
                    <a:pt x="2392" y="507"/>
                  </a:lnTo>
                  <a:lnTo>
                    <a:pt x="2302" y="438"/>
                  </a:lnTo>
                  <a:lnTo>
                    <a:pt x="2205" y="375"/>
                  </a:lnTo>
                  <a:lnTo>
                    <a:pt x="2104" y="321"/>
                  </a:lnTo>
                  <a:lnTo>
                    <a:pt x="1997" y="276"/>
                  </a:lnTo>
                  <a:lnTo>
                    <a:pt x="1885" y="240"/>
                  </a:lnTo>
                  <a:lnTo>
                    <a:pt x="1770" y="215"/>
                  </a:lnTo>
                  <a:lnTo>
                    <a:pt x="1653" y="198"/>
                  </a:lnTo>
                  <a:lnTo>
                    <a:pt x="1530" y="193"/>
                  </a:lnTo>
                  <a:close/>
                  <a:moveTo>
                    <a:pt x="1530" y="0"/>
                  </a:moveTo>
                  <a:lnTo>
                    <a:pt x="1662" y="5"/>
                  </a:lnTo>
                  <a:lnTo>
                    <a:pt x="1792" y="23"/>
                  </a:lnTo>
                  <a:lnTo>
                    <a:pt x="1916" y="51"/>
                  </a:lnTo>
                  <a:lnTo>
                    <a:pt x="2037" y="87"/>
                  </a:lnTo>
                  <a:lnTo>
                    <a:pt x="2154" y="133"/>
                  </a:lnTo>
                  <a:lnTo>
                    <a:pt x="2266" y="189"/>
                  </a:lnTo>
                  <a:lnTo>
                    <a:pt x="2372" y="254"/>
                  </a:lnTo>
                  <a:lnTo>
                    <a:pt x="2473" y="326"/>
                  </a:lnTo>
                  <a:lnTo>
                    <a:pt x="2567" y="406"/>
                  </a:lnTo>
                  <a:lnTo>
                    <a:pt x="2654" y="494"/>
                  </a:lnTo>
                  <a:lnTo>
                    <a:pt x="2735" y="588"/>
                  </a:lnTo>
                  <a:lnTo>
                    <a:pt x="2807" y="689"/>
                  </a:lnTo>
                  <a:lnTo>
                    <a:pt x="2872" y="795"/>
                  </a:lnTo>
                  <a:lnTo>
                    <a:pt x="2928" y="907"/>
                  </a:lnTo>
                  <a:lnTo>
                    <a:pt x="2973" y="1023"/>
                  </a:lnTo>
                  <a:lnTo>
                    <a:pt x="3011" y="1145"/>
                  </a:lnTo>
                  <a:lnTo>
                    <a:pt x="3038" y="1270"/>
                  </a:lnTo>
                  <a:lnTo>
                    <a:pt x="3054" y="1398"/>
                  </a:lnTo>
                  <a:lnTo>
                    <a:pt x="3060" y="1530"/>
                  </a:lnTo>
                  <a:lnTo>
                    <a:pt x="3054" y="1661"/>
                  </a:lnTo>
                  <a:lnTo>
                    <a:pt x="3038" y="1791"/>
                  </a:lnTo>
                  <a:lnTo>
                    <a:pt x="3011" y="1915"/>
                  </a:lnTo>
                  <a:lnTo>
                    <a:pt x="2973" y="2036"/>
                  </a:lnTo>
                  <a:lnTo>
                    <a:pt x="2928" y="2154"/>
                  </a:lnTo>
                  <a:lnTo>
                    <a:pt x="2872" y="2265"/>
                  </a:lnTo>
                  <a:lnTo>
                    <a:pt x="2807" y="2372"/>
                  </a:lnTo>
                  <a:lnTo>
                    <a:pt x="2735" y="2473"/>
                  </a:lnTo>
                  <a:lnTo>
                    <a:pt x="2654" y="2567"/>
                  </a:lnTo>
                  <a:lnTo>
                    <a:pt x="2567" y="2655"/>
                  </a:lnTo>
                  <a:lnTo>
                    <a:pt x="2473" y="2734"/>
                  </a:lnTo>
                  <a:lnTo>
                    <a:pt x="2372" y="2806"/>
                  </a:lnTo>
                  <a:lnTo>
                    <a:pt x="2266" y="2871"/>
                  </a:lnTo>
                  <a:lnTo>
                    <a:pt x="2154" y="2927"/>
                  </a:lnTo>
                  <a:lnTo>
                    <a:pt x="2037" y="2974"/>
                  </a:lnTo>
                  <a:lnTo>
                    <a:pt x="1916" y="3010"/>
                  </a:lnTo>
                  <a:lnTo>
                    <a:pt x="1792" y="3037"/>
                  </a:lnTo>
                  <a:lnTo>
                    <a:pt x="1662" y="3054"/>
                  </a:lnTo>
                  <a:lnTo>
                    <a:pt x="1530" y="3059"/>
                  </a:lnTo>
                  <a:lnTo>
                    <a:pt x="1398" y="3054"/>
                  </a:lnTo>
                  <a:lnTo>
                    <a:pt x="1270" y="3037"/>
                  </a:lnTo>
                  <a:lnTo>
                    <a:pt x="1144" y="3010"/>
                  </a:lnTo>
                  <a:lnTo>
                    <a:pt x="1023" y="2974"/>
                  </a:lnTo>
                  <a:lnTo>
                    <a:pt x="906" y="2927"/>
                  </a:lnTo>
                  <a:lnTo>
                    <a:pt x="794" y="2871"/>
                  </a:lnTo>
                  <a:lnTo>
                    <a:pt x="688" y="2806"/>
                  </a:lnTo>
                  <a:lnTo>
                    <a:pt x="589" y="2734"/>
                  </a:lnTo>
                  <a:lnTo>
                    <a:pt x="495" y="2655"/>
                  </a:lnTo>
                  <a:lnTo>
                    <a:pt x="406" y="2567"/>
                  </a:lnTo>
                  <a:lnTo>
                    <a:pt x="327" y="2473"/>
                  </a:lnTo>
                  <a:lnTo>
                    <a:pt x="253" y="2372"/>
                  </a:lnTo>
                  <a:lnTo>
                    <a:pt x="190" y="2265"/>
                  </a:lnTo>
                  <a:lnTo>
                    <a:pt x="134" y="2154"/>
                  </a:lnTo>
                  <a:lnTo>
                    <a:pt x="87" y="2036"/>
                  </a:lnTo>
                  <a:lnTo>
                    <a:pt x="49" y="1915"/>
                  </a:lnTo>
                  <a:lnTo>
                    <a:pt x="22" y="1791"/>
                  </a:lnTo>
                  <a:lnTo>
                    <a:pt x="6" y="1661"/>
                  </a:lnTo>
                  <a:lnTo>
                    <a:pt x="0" y="1530"/>
                  </a:lnTo>
                  <a:lnTo>
                    <a:pt x="6" y="1398"/>
                  </a:lnTo>
                  <a:lnTo>
                    <a:pt x="22" y="1270"/>
                  </a:lnTo>
                  <a:lnTo>
                    <a:pt x="49" y="1145"/>
                  </a:lnTo>
                  <a:lnTo>
                    <a:pt x="87" y="1023"/>
                  </a:lnTo>
                  <a:lnTo>
                    <a:pt x="134" y="907"/>
                  </a:lnTo>
                  <a:lnTo>
                    <a:pt x="190" y="795"/>
                  </a:lnTo>
                  <a:lnTo>
                    <a:pt x="253" y="689"/>
                  </a:lnTo>
                  <a:lnTo>
                    <a:pt x="327" y="588"/>
                  </a:lnTo>
                  <a:lnTo>
                    <a:pt x="406" y="494"/>
                  </a:lnTo>
                  <a:lnTo>
                    <a:pt x="495" y="406"/>
                  </a:lnTo>
                  <a:lnTo>
                    <a:pt x="589" y="326"/>
                  </a:lnTo>
                  <a:lnTo>
                    <a:pt x="688" y="254"/>
                  </a:lnTo>
                  <a:lnTo>
                    <a:pt x="794" y="189"/>
                  </a:lnTo>
                  <a:lnTo>
                    <a:pt x="906" y="133"/>
                  </a:lnTo>
                  <a:lnTo>
                    <a:pt x="1023" y="87"/>
                  </a:lnTo>
                  <a:lnTo>
                    <a:pt x="1144" y="51"/>
                  </a:lnTo>
                  <a:lnTo>
                    <a:pt x="1270" y="23"/>
                  </a:lnTo>
                  <a:lnTo>
                    <a:pt x="1398" y="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6_shape37"/>
            <p:cNvSpPr/>
            <p:nvPr/>
          </p:nvSpPr>
          <p:spPr>
            <a:xfrm>
              <a:off x="6108796" y="3187554"/>
              <a:ext cx="158623" cy="204423"/>
            </a:xfrm>
            <a:custGeom>
              <a:avLst/>
              <a:rect l="l" t="t" r="r" b="b"/>
              <a:pathLst>
                <a:path w="1422" h="1831">
                  <a:moveTo>
                    <a:pt x="1012" y="1062"/>
                  </a:moveTo>
                  <a:lnTo>
                    <a:pt x="1012" y="1484"/>
                  </a:lnTo>
                  <a:lnTo>
                    <a:pt x="1066" y="1461"/>
                  </a:lnTo>
                  <a:lnTo>
                    <a:pt x="1115" y="1434"/>
                  </a:lnTo>
                  <a:lnTo>
                    <a:pt x="1155" y="1405"/>
                  </a:lnTo>
                  <a:lnTo>
                    <a:pt x="1187" y="1373"/>
                  </a:lnTo>
                  <a:lnTo>
                    <a:pt x="1211" y="1340"/>
                  </a:lnTo>
                  <a:lnTo>
                    <a:pt x="1225" y="1308"/>
                  </a:lnTo>
                  <a:lnTo>
                    <a:pt x="1231" y="1273"/>
                  </a:lnTo>
                  <a:lnTo>
                    <a:pt x="1225" y="1241"/>
                  </a:lnTo>
                  <a:lnTo>
                    <a:pt x="1211" y="1207"/>
                  </a:lnTo>
                  <a:lnTo>
                    <a:pt x="1187" y="1174"/>
                  </a:lnTo>
                  <a:lnTo>
                    <a:pt x="1155" y="1144"/>
                  </a:lnTo>
                  <a:lnTo>
                    <a:pt x="1115" y="1113"/>
                  </a:lnTo>
                  <a:lnTo>
                    <a:pt x="1066" y="1086"/>
                  </a:lnTo>
                  <a:lnTo>
                    <a:pt x="1012" y="1062"/>
                  </a:lnTo>
                  <a:close/>
                  <a:moveTo>
                    <a:pt x="603" y="1006"/>
                  </a:moveTo>
                  <a:lnTo>
                    <a:pt x="603" y="1530"/>
                  </a:lnTo>
                  <a:lnTo>
                    <a:pt x="655" y="1535"/>
                  </a:lnTo>
                  <a:lnTo>
                    <a:pt x="711" y="1537"/>
                  </a:lnTo>
                  <a:lnTo>
                    <a:pt x="767" y="1535"/>
                  </a:lnTo>
                  <a:lnTo>
                    <a:pt x="821" y="1530"/>
                  </a:lnTo>
                  <a:lnTo>
                    <a:pt x="821" y="1017"/>
                  </a:lnTo>
                  <a:lnTo>
                    <a:pt x="767" y="1012"/>
                  </a:lnTo>
                  <a:lnTo>
                    <a:pt x="711" y="1012"/>
                  </a:lnTo>
                  <a:lnTo>
                    <a:pt x="657" y="1010"/>
                  </a:lnTo>
                  <a:lnTo>
                    <a:pt x="603" y="1006"/>
                  </a:lnTo>
                  <a:close/>
                  <a:moveTo>
                    <a:pt x="410" y="346"/>
                  </a:moveTo>
                  <a:lnTo>
                    <a:pt x="356" y="370"/>
                  </a:lnTo>
                  <a:lnTo>
                    <a:pt x="309" y="397"/>
                  </a:lnTo>
                  <a:lnTo>
                    <a:pt x="267" y="426"/>
                  </a:lnTo>
                  <a:lnTo>
                    <a:pt x="237" y="458"/>
                  </a:lnTo>
                  <a:lnTo>
                    <a:pt x="213" y="491"/>
                  </a:lnTo>
                  <a:lnTo>
                    <a:pt x="199" y="523"/>
                  </a:lnTo>
                  <a:lnTo>
                    <a:pt x="193" y="557"/>
                  </a:lnTo>
                  <a:lnTo>
                    <a:pt x="199" y="590"/>
                  </a:lnTo>
                  <a:lnTo>
                    <a:pt x="213" y="624"/>
                  </a:lnTo>
                  <a:lnTo>
                    <a:pt x="237" y="657"/>
                  </a:lnTo>
                  <a:lnTo>
                    <a:pt x="267" y="687"/>
                  </a:lnTo>
                  <a:lnTo>
                    <a:pt x="309" y="718"/>
                  </a:lnTo>
                  <a:lnTo>
                    <a:pt x="356" y="743"/>
                  </a:lnTo>
                  <a:lnTo>
                    <a:pt x="410" y="768"/>
                  </a:lnTo>
                  <a:lnTo>
                    <a:pt x="410" y="346"/>
                  </a:lnTo>
                  <a:close/>
                  <a:moveTo>
                    <a:pt x="711" y="294"/>
                  </a:moveTo>
                  <a:lnTo>
                    <a:pt x="655" y="296"/>
                  </a:lnTo>
                  <a:lnTo>
                    <a:pt x="603" y="301"/>
                  </a:lnTo>
                  <a:lnTo>
                    <a:pt x="603" y="813"/>
                  </a:lnTo>
                  <a:lnTo>
                    <a:pt x="655" y="817"/>
                  </a:lnTo>
                  <a:lnTo>
                    <a:pt x="711" y="819"/>
                  </a:lnTo>
                  <a:lnTo>
                    <a:pt x="767" y="821"/>
                  </a:lnTo>
                  <a:lnTo>
                    <a:pt x="821" y="824"/>
                  </a:lnTo>
                  <a:lnTo>
                    <a:pt x="821" y="301"/>
                  </a:lnTo>
                  <a:lnTo>
                    <a:pt x="767" y="296"/>
                  </a:lnTo>
                  <a:lnTo>
                    <a:pt x="711" y="294"/>
                  </a:lnTo>
                  <a:close/>
                  <a:moveTo>
                    <a:pt x="507" y="0"/>
                  </a:moveTo>
                  <a:lnTo>
                    <a:pt x="536" y="5"/>
                  </a:lnTo>
                  <a:lnTo>
                    <a:pt x="563" y="18"/>
                  </a:lnTo>
                  <a:lnTo>
                    <a:pt x="585" y="40"/>
                  </a:lnTo>
                  <a:lnTo>
                    <a:pt x="597" y="65"/>
                  </a:lnTo>
                  <a:lnTo>
                    <a:pt x="603" y="96"/>
                  </a:lnTo>
                  <a:lnTo>
                    <a:pt x="603" y="108"/>
                  </a:lnTo>
                  <a:lnTo>
                    <a:pt x="657" y="103"/>
                  </a:lnTo>
                  <a:lnTo>
                    <a:pt x="711" y="103"/>
                  </a:lnTo>
                  <a:lnTo>
                    <a:pt x="767" y="103"/>
                  </a:lnTo>
                  <a:lnTo>
                    <a:pt x="821" y="108"/>
                  </a:lnTo>
                  <a:lnTo>
                    <a:pt x="821" y="96"/>
                  </a:lnTo>
                  <a:lnTo>
                    <a:pt x="825" y="65"/>
                  </a:lnTo>
                  <a:lnTo>
                    <a:pt x="839" y="40"/>
                  </a:lnTo>
                  <a:lnTo>
                    <a:pt x="859" y="18"/>
                  </a:lnTo>
                  <a:lnTo>
                    <a:pt x="886" y="5"/>
                  </a:lnTo>
                  <a:lnTo>
                    <a:pt x="917" y="0"/>
                  </a:lnTo>
                  <a:lnTo>
                    <a:pt x="947" y="5"/>
                  </a:lnTo>
                  <a:lnTo>
                    <a:pt x="973" y="18"/>
                  </a:lnTo>
                  <a:lnTo>
                    <a:pt x="994" y="40"/>
                  </a:lnTo>
                  <a:lnTo>
                    <a:pt x="1007" y="65"/>
                  </a:lnTo>
                  <a:lnTo>
                    <a:pt x="1012" y="96"/>
                  </a:lnTo>
                  <a:lnTo>
                    <a:pt x="1012" y="144"/>
                  </a:lnTo>
                  <a:lnTo>
                    <a:pt x="1083" y="168"/>
                  </a:lnTo>
                  <a:lnTo>
                    <a:pt x="1149" y="197"/>
                  </a:lnTo>
                  <a:lnTo>
                    <a:pt x="1209" y="229"/>
                  </a:lnTo>
                  <a:lnTo>
                    <a:pt x="1261" y="267"/>
                  </a:lnTo>
                  <a:lnTo>
                    <a:pt x="1308" y="307"/>
                  </a:lnTo>
                  <a:lnTo>
                    <a:pt x="1348" y="352"/>
                  </a:lnTo>
                  <a:lnTo>
                    <a:pt x="1380" y="399"/>
                  </a:lnTo>
                  <a:lnTo>
                    <a:pt x="1402" y="449"/>
                  </a:lnTo>
                  <a:lnTo>
                    <a:pt x="1416" y="501"/>
                  </a:lnTo>
                  <a:lnTo>
                    <a:pt x="1422" y="557"/>
                  </a:lnTo>
                  <a:lnTo>
                    <a:pt x="1416" y="586"/>
                  </a:lnTo>
                  <a:lnTo>
                    <a:pt x="1404" y="613"/>
                  </a:lnTo>
                  <a:lnTo>
                    <a:pt x="1382" y="635"/>
                  </a:lnTo>
                  <a:lnTo>
                    <a:pt x="1357" y="648"/>
                  </a:lnTo>
                  <a:lnTo>
                    <a:pt x="1326" y="653"/>
                  </a:lnTo>
                  <a:lnTo>
                    <a:pt x="1296" y="648"/>
                  </a:lnTo>
                  <a:lnTo>
                    <a:pt x="1268" y="635"/>
                  </a:lnTo>
                  <a:lnTo>
                    <a:pt x="1249" y="613"/>
                  </a:lnTo>
                  <a:lnTo>
                    <a:pt x="1234" y="586"/>
                  </a:lnTo>
                  <a:lnTo>
                    <a:pt x="1231" y="557"/>
                  </a:lnTo>
                  <a:lnTo>
                    <a:pt x="1225" y="523"/>
                  </a:lnTo>
                  <a:lnTo>
                    <a:pt x="1211" y="491"/>
                  </a:lnTo>
                  <a:lnTo>
                    <a:pt x="1187" y="458"/>
                  </a:lnTo>
                  <a:lnTo>
                    <a:pt x="1155" y="426"/>
                  </a:lnTo>
                  <a:lnTo>
                    <a:pt x="1115" y="397"/>
                  </a:lnTo>
                  <a:lnTo>
                    <a:pt x="1066" y="370"/>
                  </a:lnTo>
                  <a:lnTo>
                    <a:pt x="1012" y="346"/>
                  </a:lnTo>
                  <a:lnTo>
                    <a:pt x="1012" y="860"/>
                  </a:lnTo>
                  <a:lnTo>
                    <a:pt x="1083" y="884"/>
                  </a:lnTo>
                  <a:lnTo>
                    <a:pt x="1149" y="913"/>
                  </a:lnTo>
                  <a:lnTo>
                    <a:pt x="1209" y="947"/>
                  </a:lnTo>
                  <a:lnTo>
                    <a:pt x="1261" y="983"/>
                  </a:lnTo>
                  <a:lnTo>
                    <a:pt x="1308" y="1025"/>
                  </a:lnTo>
                  <a:lnTo>
                    <a:pt x="1348" y="1068"/>
                  </a:lnTo>
                  <a:lnTo>
                    <a:pt x="1380" y="1117"/>
                  </a:lnTo>
                  <a:lnTo>
                    <a:pt x="1402" y="1167"/>
                  </a:lnTo>
                  <a:lnTo>
                    <a:pt x="1416" y="1219"/>
                  </a:lnTo>
                  <a:lnTo>
                    <a:pt x="1422" y="1273"/>
                  </a:lnTo>
                  <a:lnTo>
                    <a:pt x="1416" y="1328"/>
                  </a:lnTo>
                  <a:lnTo>
                    <a:pt x="1402" y="1382"/>
                  </a:lnTo>
                  <a:lnTo>
                    <a:pt x="1380" y="1430"/>
                  </a:lnTo>
                  <a:lnTo>
                    <a:pt x="1348" y="1479"/>
                  </a:lnTo>
                  <a:lnTo>
                    <a:pt x="1308" y="1522"/>
                  </a:lnTo>
                  <a:lnTo>
                    <a:pt x="1261" y="1564"/>
                  </a:lnTo>
                  <a:lnTo>
                    <a:pt x="1209" y="1602"/>
                  </a:lnTo>
                  <a:lnTo>
                    <a:pt x="1149" y="1634"/>
                  </a:lnTo>
                  <a:lnTo>
                    <a:pt x="1083" y="1663"/>
                  </a:lnTo>
                  <a:lnTo>
                    <a:pt x="1012" y="1686"/>
                  </a:lnTo>
                  <a:lnTo>
                    <a:pt x="1012" y="1735"/>
                  </a:lnTo>
                  <a:lnTo>
                    <a:pt x="1007" y="1764"/>
                  </a:lnTo>
                  <a:lnTo>
                    <a:pt x="994" y="1791"/>
                  </a:lnTo>
                  <a:lnTo>
                    <a:pt x="973" y="1813"/>
                  </a:lnTo>
                  <a:lnTo>
                    <a:pt x="947" y="1825"/>
                  </a:lnTo>
                  <a:lnTo>
                    <a:pt x="917" y="1831"/>
                  </a:lnTo>
                  <a:lnTo>
                    <a:pt x="886" y="1825"/>
                  </a:lnTo>
                  <a:lnTo>
                    <a:pt x="859" y="1813"/>
                  </a:lnTo>
                  <a:lnTo>
                    <a:pt x="839" y="1791"/>
                  </a:lnTo>
                  <a:lnTo>
                    <a:pt x="825" y="1764"/>
                  </a:lnTo>
                  <a:lnTo>
                    <a:pt x="821" y="1735"/>
                  </a:lnTo>
                  <a:lnTo>
                    <a:pt x="821" y="1723"/>
                  </a:lnTo>
                  <a:lnTo>
                    <a:pt x="767" y="1726"/>
                  </a:lnTo>
                  <a:lnTo>
                    <a:pt x="711" y="1728"/>
                  </a:lnTo>
                  <a:lnTo>
                    <a:pt x="657" y="1726"/>
                  </a:lnTo>
                  <a:lnTo>
                    <a:pt x="603" y="1723"/>
                  </a:lnTo>
                  <a:lnTo>
                    <a:pt x="603" y="1735"/>
                  </a:lnTo>
                  <a:lnTo>
                    <a:pt x="597" y="1764"/>
                  </a:lnTo>
                  <a:lnTo>
                    <a:pt x="585" y="1791"/>
                  </a:lnTo>
                  <a:lnTo>
                    <a:pt x="563" y="1813"/>
                  </a:lnTo>
                  <a:lnTo>
                    <a:pt x="536" y="1825"/>
                  </a:lnTo>
                  <a:lnTo>
                    <a:pt x="507" y="1831"/>
                  </a:lnTo>
                  <a:lnTo>
                    <a:pt x="477" y="1825"/>
                  </a:lnTo>
                  <a:lnTo>
                    <a:pt x="450" y="1813"/>
                  </a:lnTo>
                  <a:lnTo>
                    <a:pt x="430" y="1791"/>
                  </a:lnTo>
                  <a:lnTo>
                    <a:pt x="415" y="1764"/>
                  </a:lnTo>
                  <a:lnTo>
                    <a:pt x="410" y="1735"/>
                  </a:lnTo>
                  <a:lnTo>
                    <a:pt x="410" y="1686"/>
                  </a:lnTo>
                  <a:lnTo>
                    <a:pt x="340" y="1663"/>
                  </a:lnTo>
                  <a:lnTo>
                    <a:pt x="275" y="1634"/>
                  </a:lnTo>
                  <a:lnTo>
                    <a:pt x="215" y="1602"/>
                  </a:lnTo>
                  <a:lnTo>
                    <a:pt x="161" y="1564"/>
                  </a:lnTo>
                  <a:lnTo>
                    <a:pt x="114" y="1522"/>
                  </a:lnTo>
                  <a:lnTo>
                    <a:pt x="74" y="1479"/>
                  </a:lnTo>
                  <a:lnTo>
                    <a:pt x="44" y="1430"/>
                  </a:lnTo>
                  <a:lnTo>
                    <a:pt x="20" y="1382"/>
                  </a:lnTo>
                  <a:lnTo>
                    <a:pt x="6" y="1328"/>
                  </a:lnTo>
                  <a:lnTo>
                    <a:pt x="0" y="1273"/>
                  </a:lnTo>
                  <a:lnTo>
                    <a:pt x="6" y="1243"/>
                  </a:lnTo>
                  <a:lnTo>
                    <a:pt x="20" y="1218"/>
                  </a:lnTo>
                  <a:lnTo>
                    <a:pt x="40" y="1196"/>
                  </a:lnTo>
                  <a:lnTo>
                    <a:pt x="67" y="1183"/>
                  </a:lnTo>
                  <a:lnTo>
                    <a:pt x="98" y="1178"/>
                  </a:lnTo>
                  <a:lnTo>
                    <a:pt x="127" y="1183"/>
                  </a:lnTo>
                  <a:lnTo>
                    <a:pt x="154" y="1196"/>
                  </a:lnTo>
                  <a:lnTo>
                    <a:pt x="174" y="1218"/>
                  </a:lnTo>
                  <a:lnTo>
                    <a:pt x="188" y="1243"/>
                  </a:lnTo>
                  <a:lnTo>
                    <a:pt x="193" y="1273"/>
                  </a:lnTo>
                  <a:lnTo>
                    <a:pt x="199" y="1308"/>
                  </a:lnTo>
                  <a:lnTo>
                    <a:pt x="213" y="1340"/>
                  </a:lnTo>
                  <a:lnTo>
                    <a:pt x="237" y="1373"/>
                  </a:lnTo>
                  <a:lnTo>
                    <a:pt x="267" y="1405"/>
                  </a:lnTo>
                  <a:lnTo>
                    <a:pt x="309" y="1434"/>
                  </a:lnTo>
                  <a:lnTo>
                    <a:pt x="356" y="1461"/>
                  </a:lnTo>
                  <a:lnTo>
                    <a:pt x="410" y="1484"/>
                  </a:lnTo>
                  <a:lnTo>
                    <a:pt x="410" y="970"/>
                  </a:lnTo>
                  <a:lnTo>
                    <a:pt x="340" y="945"/>
                  </a:lnTo>
                  <a:lnTo>
                    <a:pt x="275" y="918"/>
                  </a:lnTo>
                  <a:lnTo>
                    <a:pt x="215" y="884"/>
                  </a:lnTo>
                  <a:lnTo>
                    <a:pt x="161" y="848"/>
                  </a:lnTo>
                  <a:lnTo>
                    <a:pt x="114" y="806"/>
                  </a:lnTo>
                  <a:lnTo>
                    <a:pt x="74" y="761"/>
                  </a:lnTo>
                  <a:lnTo>
                    <a:pt x="44" y="714"/>
                  </a:lnTo>
                  <a:lnTo>
                    <a:pt x="20" y="664"/>
                  </a:lnTo>
                  <a:lnTo>
                    <a:pt x="6" y="611"/>
                  </a:lnTo>
                  <a:lnTo>
                    <a:pt x="0" y="557"/>
                  </a:lnTo>
                  <a:lnTo>
                    <a:pt x="6" y="501"/>
                  </a:lnTo>
                  <a:lnTo>
                    <a:pt x="20" y="449"/>
                  </a:lnTo>
                  <a:lnTo>
                    <a:pt x="44" y="399"/>
                  </a:lnTo>
                  <a:lnTo>
                    <a:pt x="74" y="352"/>
                  </a:lnTo>
                  <a:lnTo>
                    <a:pt x="114" y="307"/>
                  </a:lnTo>
                  <a:lnTo>
                    <a:pt x="161" y="267"/>
                  </a:lnTo>
                  <a:lnTo>
                    <a:pt x="215" y="229"/>
                  </a:lnTo>
                  <a:lnTo>
                    <a:pt x="275" y="197"/>
                  </a:lnTo>
                  <a:lnTo>
                    <a:pt x="340" y="168"/>
                  </a:lnTo>
                  <a:lnTo>
                    <a:pt x="410" y="144"/>
                  </a:lnTo>
                  <a:lnTo>
                    <a:pt x="410" y="96"/>
                  </a:lnTo>
                  <a:lnTo>
                    <a:pt x="415" y="65"/>
                  </a:lnTo>
                  <a:lnTo>
                    <a:pt x="430" y="40"/>
                  </a:lnTo>
                  <a:lnTo>
                    <a:pt x="450" y="18"/>
                  </a:lnTo>
                  <a:lnTo>
                    <a:pt x="477" y="5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3" name="slide6_group4"/>
          <p:cNvGrpSpPr>
            <a:grpSpLocks/>
          </p:cNvGrpSpPr>
          <p:nvPr/>
        </p:nvGrpSpPr>
        <p:grpSpPr>
          <a:xfrm>
            <a:off x="7424964" y="3118966"/>
            <a:ext cx="663978" cy="663306"/>
            <a:chOff x="7424964" y="3118966"/>
            <a:chExt cx="663978" cy="66330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4" name="slide6_shape38"/>
            <p:cNvSpPr/>
            <p:nvPr/>
          </p:nvSpPr>
          <p:spPr>
            <a:xfrm>
              <a:off x="7424964" y="3118966"/>
              <a:ext cx="205058" cy="204834"/>
            </a:xfrm>
            <a:custGeom>
              <a:avLst/>
              <a:rect l="l" t="t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6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6"/>
                  </a:lnTo>
                  <a:lnTo>
                    <a:pt x="193" y="916"/>
                  </a:lnTo>
                  <a:lnTo>
                    <a:pt x="199" y="1006"/>
                  </a:lnTo>
                  <a:lnTo>
                    <a:pt x="215" y="1093"/>
                  </a:lnTo>
                  <a:lnTo>
                    <a:pt x="242" y="1178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8"/>
                  </a:lnTo>
                  <a:lnTo>
                    <a:pt x="1619" y="1093"/>
                  </a:lnTo>
                  <a:lnTo>
                    <a:pt x="1635" y="1006"/>
                  </a:lnTo>
                  <a:lnTo>
                    <a:pt x="1641" y="916"/>
                  </a:lnTo>
                  <a:lnTo>
                    <a:pt x="1635" y="826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6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8"/>
                  </a:lnTo>
                  <a:lnTo>
                    <a:pt x="1812" y="720"/>
                  </a:lnTo>
                  <a:lnTo>
                    <a:pt x="1827" y="817"/>
                  </a:lnTo>
                  <a:lnTo>
                    <a:pt x="1832" y="916"/>
                  </a:lnTo>
                  <a:lnTo>
                    <a:pt x="1827" y="1015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30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30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5"/>
                  </a:lnTo>
                  <a:lnTo>
                    <a:pt x="0" y="916"/>
                  </a:lnTo>
                  <a:lnTo>
                    <a:pt x="6" y="817"/>
                  </a:lnTo>
                  <a:lnTo>
                    <a:pt x="22" y="720"/>
                  </a:lnTo>
                  <a:lnTo>
                    <a:pt x="47" y="628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6_shape39"/>
            <p:cNvSpPr/>
            <p:nvPr/>
          </p:nvSpPr>
          <p:spPr>
            <a:xfrm>
              <a:off x="7424964" y="3348201"/>
              <a:ext cx="205058" cy="204834"/>
            </a:xfrm>
            <a:custGeom>
              <a:avLst/>
              <a:rect l="l" t="t" r="r" b="b"/>
              <a:pathLst>
                <a:path w="1832" h="1831">
                  <a:moveTo>
                    <a:pt x="917" y="191"/>
                  </a:moveTo>
                  <a:lnTo>
                    <a:pt x="827" y="197"/>
                  </a:lnTo>
                  <a:lnTo>
                    <a:pt x="738" y="215"/>
                  </a:lnTo>
                  <a:lnTo>
                    <a:pt x="655" y="240"/>
                  </a:lnTo>
                  <a:lnTo>
                    <a:pt x="578" y="276"/>
                  </a:lnTo>
                  <a:lnTo>
                    <a:pt x="504" y="321"/>
                  </a:lnTo>
                  <a:lnTo>
                    <a:pt x="437" y="375"/>
                  </a:lnTo>
                  <a:lnTo>
                    <a:pt x="376" y="435"/>
                  </a:lnTo>
                  <a:lnTo>
                    <a:pt x="323" y="501"/>
                  </a:lnTo>
                  <a:lnTo>
                    <a:pt x="278" y="575"/>
                  </a:lnTo>
                  <a:lnTo>
                    <a:pt x="242" y="653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4"/>
                  </a:lnTo>
                  <a:lnTo>
                    <a:pt x="199" y="1005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7"/>
                  </a:lnTo>
                  <a:lnTo>
                    <a:pt x="376" y="1394"/>
                  </a:lnTo>
                  <a:lnTo>
                    <a:pt x="437" y="1455"/>
                  </a:lnTo>
                  <a:lnTo>
                    <a:pt x="504" y="1508"/>
                  </a:lnTo>
                  <a:lnTo>
                    <a:pt x="578" y="1553"/>
                  </a:lnTo>
                  <a:lnTo>
                    <a:pt x="655" y="1589"/>
                  </a:lnTo>
                  <a:lnTo>
                    <a:pt x="738" y="1616"/>
                  </a:lnTo>
                  <a:lnTo>
                    <a:pt x="827" y="1632"/>
                  </a:lnTo>
                  <a:lnTo>
                    <a:pt x="917" y="1638"/>
                  </a:lnTo>
                  <a:lnTo>
                    <a:pt x="1007" y="1632"/>
                  </a:lnTo>
                  <a:lnTo>
                    <a:pt x="1094" y="1616"/>
                  </a:lnTo>
                  <a:lnTo>
                    <a:pt x="1179" y="1589"/>
                  </a:lnTo>
                  <a:lnTo>
                    <a:pt x="1256" y="1553"/>
                  </a:lnTo>
                  <a:lnTo>
                    <a:pt x="1330" y="1508"/>
                  </a:lnTo>
                  <a:lnTo>
                    <a:pt x="1397" y="1455"/>
                  </a:lnTo>
                  <a:lnTo>
                    <a:pt x="1457" y="1394"/>
                  </a:lnTo>
                  <a:lnTo>
                    <a:pt x="1511" y="1327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5"/>
                  </a:lnTo>
                  <a:lnTo>
                    <a:pt x="1641" y="914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3"/>
                  </a:lnTo>
                  <a:lnTo>
                    <a:pt x="1556" y="575"/>
                  </a:lnTo>
                  <a:lnTo>
                    <a:pt x="1511" y="501"/>
                  </a:lnTo>
                  <a:lnTo>
                    <a:pt x="1457" y="435"/>
                  </a:lnTo>
                  <a:lnTo>
                    <a:pt x="1397" y="375"/>
                  </a:lnTo>
                  <a:lnTo>
                    <a:pt x="1330" y="321"/>
                  </a:lnTo>
                  <a:lnTo>
                    <a:pt x="1256" y="276"/>
                  </a:lnTo>
                  <a:lnTo>
                    <a:pt x="1179" y="240"/>
                  </a:lnTo>
                  <a:lnTo>
                    <a:pt x="1094" y="215"/>
                  </a:lnTo>
                  <a:lnTo>
                    <a:pt x="1007" y="197"/>
                  </a:lnTo>
                  <a:lnTo>
                    <a:pt x="917" y="191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1"/>
                  </a:lnTo>
                  <a:lnTo>
                    <a:pt x="1379" y="124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1"/>
                  </a:lnTo>
                  <a:lnTo>
                    <a:pt x="1655" y="375"/>
                  </a:lnTo>
                  <a:lnTo>
                    <a:pt x="1708" y="453"/>
                  </a:lnTo>
                  <a:lnTo>
                    <a:pt x="1751" y="537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4"/>
                  </a:lnTo>
                  <a:lnTo>
                    <a:pt x="1827" y="1014"/>
                  </a:lnTo>
                  <a:lnTo>
                    <a:pt x="1812" y="1111"/>
                  </a:lnTo>
                  <a:lnTo>
                    <a:pt x="1785" y="1203"/>
                  </a:lnTo>
                  <a:lnTo>
                    <a:pt x="1751" y="1293"/>
                  </a:lnTo>
                  <a:lnTo>
                    <a:pt x="1708" y="1376"/>
                  </a:lnTo>
                  <a:lnTo>
                    <a:pt x="1655" y="1455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4"/>
                  </a:lnTo>
                  <a:lnTo>
                    <a:pt x="1294" y="1748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48"/>
                  </a:lnTo>
                  <a:lnTo>
                    <a:pt x="455" y="1704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5"/>
                  </a:lnTo>
                  <a:lnTo>
                    <a:pt x="127" y="1376"/>
                  </a:lnTo>
                  <a:lnTo>
                    <a:pt x="83" y="1293"/>
                  </a:lnTo>
                  <a:lnTo>
                    <a:pt x="47" y="1203"/>
                  </a:lnTo>
                  <a:lnTo>
                    <a:pt x="22" y="1111"/>
                  </a:lnTo>
                  <a:lnTo>
                    <a:pt x="6" y="1014"/>
                  </a:lnTo>
                  <a:lnTo>
                    <a:pt x="0" y="914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7"/>
                  </a:lnTo>
                  <a:lnTo>
                    <a:pt x="127" y="453"/>
                  </a:lnTo>
                  <a:lnTo>
                    <a:pt x="177" y="375"/>
                  </a:lnTo>
                  <a:lnTo>
                    <a:pt x="237" y="301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4"/>
                  </a:lnTo>
                  <a:lnTo>
                    <a:pt x="538" y="81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6_shape40"/>
            <p:cNvSpPr/>
            <p:nvPr/>
          </p:nvSpPr>
          <p:spPr>
            <a:xfrm>
              <a:off x="7424964" y="3577437"/>
              <a:ext cx="205058" cy="204834"/>
            </a:xfrm>
            <a:custGeom>
              <a:avLst/>
              <a:rect l="l" t="t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7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6"/>
                  </a:lnTo>
                  <a:lnTo>
                    <a:pt x="199" y="1007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7"/>
                  </a:lnTo>
                  <a:lnTo>
                    <a:pt x="1641" y="916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7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6"/>
                  </a:lnTo>
                  <a:lnTo>
                    <a:pt x="1827" y="1016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6"/>
                  </a:lnTo>
                  <a:lnTo>
                    <a:pt x="0" y="916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6_shape41"/>
            <p:cNvSpPr/>
            <p:nvPr/>
          </p:nvSpPr>
          <p:spPr>
            <a:xfrm>
              <a:off x="7482272" y="3187691"/>
              <a:ext cx="90440" cy="67382"/>
            </a:xfrm>
            <a:custGeom>
              <a:avLst/>
              <a:rect l="l" t="t" r="r" b="b"/>
              <a:pathLst>
                <a:path w="807" h="602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4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68"/>
                  </a:lnTo>
                  <a:lnTo>
                    <a:pt x="12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2" y="253"/>
                  </a:lnTo>
                  <a:lnTo>
                    <a:pt x="29" y="233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6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6_shape42"/>
            <p:cNvSpPr/>
            <p:nvPr/>
          </p:nvSpPr>
          <p:spPr>
            <a:xfrm>
              <a:off x="7482272" y="3416927"/>
              <a:ext cx="90440" cy="67382"/>
            </a:xfrm>
            <a:custGeom>
              <a:avLst/>
              <a:rect l="l" t="t" r="r" b="b"/>
              <a:pathLst>
                <a:path w="807" h="603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8"/>
                  </a:lnTo>
                  <a:lnTo>
                    <a:pt x="805" y="121"/>
                  </a:lnTo>
                  <a:lnTo>
                    <a:pt x="794" y="144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70"/>
                  </a:lnTo>
                  <a:lnTo>
                    <a:pt x="12" y="350"/>
                  </a:lnTo>
                  <a:lnTo>
                    <a:pt x="3" y="327"/>
                  </a:lnTo>
                  <a:lnTo>
                    <a:pt x="0" y="301"/>
                  </a:lnTo>
                  <a:lnTo>
                    <a:pt x="3" y="278"/>
                  </a:lnTo>
                  <a:lnTo>
                    <a:pt x="12" y="254"/>
                  </a:lnTo>
                  <a:lnTo>
                    <a:pt x="29" y="235"/>
                  </a:lnTo>
                  <a:lnTo>
                    <a:pt x="49" y="218"/>
                  </a:lnTo>
                  <a:lnTo>
                    <a:pt x="72" y="209"/>
                  </a:lnTo>
                  <a:lnTo>
                    <a:pt x="97" y="206"/>
                  </a:lnTo>
                  <a:lnTo>
                    <a:pt x="121" y="209"/>
                  </a:lnTo>
                  <a:lnTo>
                    <a:pt x="144" y="218"/>
                  </a:lnTo>
                  <a:lnTo>
                    <a:pt x="164" y="235"/>
                  </a:lnTo>
                  <a:lnTo>
                    <a:pt x="301" y="372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6_shape43"/>
            <p:cNvSpPr/>
            <p:nvPr/>
          </p:nvSpPr>
          <p:spPr>
            <a:xfrm>
              <a:off x="7666064" y="3176274"/>
              <a:ext cx="227892" cy="21490"/>
            </a:xfrm>
            <a:custGeom>
              <a:avLst/>
              <a:rect l="l" t="t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6_shape44"/>
            <p:cNvSpPr/>
            <p:nvPr/>
          </p:nvSpPr>
          <p:spPr>
            <a:xfrm>
              <a:off x="7666064" y="3245000"/>
              <a:ext cx="422877" cy="21490"/>
            </a:xfrm>
            <a:custGeom>
              <a:avLst/>
              <a:rect l="l" t="t" r="r" b="b"/>
              <a:pathLst>
                <a:path w="3778" h="191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6_shape45"/>
            <p:cNvSpPr/>
            <p:nvPr/>
          </p:nvSpPr>
          <p:spPr>
            <a:xfrm>
              <a:off x="7666064" y="3405510"/>
              <a:ext cx="227892" cy="21490"/>
            </a:xfrm>
            <a:custGeom>
              <a:avLst/>
              <a:rect l="l" t="t" r="r" b="b"/>
              <a:pathLst>
                <a:path w="2036" h="191">
                  <a:moveTo>
                    <a:pt x="96" y="0"/>
                  </a:moveTo>
                  <a:lnTo>
                    <a:pt x="1941" y="0"/>
                  </a:lnTo>
                  <a:lnTo>
                    <a:pt x="1971" y="4"/>
                  </a:lnTo>
                  <a:lnTo>
                    <a:pt x="1997" y="18"/>
                  </a:lnTo>
                  <a:lnTo>
                    <a:pt x="2018" y="38"/>
                  </a:lnTo>
                  <a:lnTo>
                    <a:pt x="2031" y="65"/>
                  </a:lnTo>
                  <a:lnTo>
                    <a:pt x="2036" y="96"/>
                  </a:lnTo>
                  <a:lnTo>
                    <a:pt x="2031" y="126"/>
                  </a:lnTo>
                  <a:lnTo>
                    <a:pt x="2018" y="152"/>
                  </a:lnTo>
                  <a:lnTo>
                    <a:pt x="1997" y="173"/>
                  </a:lnTo>
                  <a:lnTo>
                    <a:pt x="1971" y="186"/>
                  </a:lnTo>
                  <a:lnTo>
                    <a:pt x="1941" y="191"/>
                  </a:lnTo>
                  <a:lnTo>
                    <a:pt x="96" y="191"/>
                  </a:lnTo>
                  <a:lnTo>
                    <a:pt x="65" y="186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38"/>
                  </a:lnTo>
                  <a:lnTo>
                    <a:pt x="38" y="18"/>
                  </a:lnTo>
                  <a:lnTo>
                    <a:pt x="65" y="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6_shape46"/>
            <p:cNvSpPr/>
            <p:nvPr/>
          </p:nvSpPr>
          <p:spPr>
            <a:xfrm>
              <a:off x="7666064" y="3474236"/>
              <a:ext cx="422877" cy="21490"/>
            </a:xfrm>
            <a:custGeom>
              <a:avLst/>
              <a:rect l="l" t="t" r="r" b="b"/>
              <a:pathLst>
                <a:path w="3778" h="193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20"/>
                  </a:lnTo>
                  <a:lnTo>
                    <a:pt x="3760" y="40"/>
                  </a:lnTo>
                  <a:lnTo>
                    <a:pt x="3775" y="67"/>
                  </a:lnTo>
                  <a:lnTo>
                    <a:pt x="3778" y="98"/>
                  </a:lnTo>
                  <a:lnTo>
                    <a:pt x="3775" y="127"/>
                  </a:lnTo>
                  <a:lnTo>
                    <a:pt x="3760" y="154"/>
                  </a:lnTo>
                  <a:lnTo>
                    <a:pt x="3738" y="174"/>
                  </a:lnTo>
                  <a:lnTo>
                    <a:pt x="3713" y="188"/>
                  </a:lnTo>
                  <a:lnTo>
                    <a:pt x="3683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8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6_shape47"/>
            <p:cNvSpPr/>
            <p:nvPr/>
          </p:nvSpPr>
          <p:spPr>
            <a:xfrm>
              <a:off x="7666064" y="3634746"/>
              <a:ext cx="227892" cy="21490"/>
            </a:xfrm>
            <a:custGeom>
              <a:avLst/>
              <a:rect l="l" t="t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6_shape48"/>
            <p:cNvSpPr/>
            <p:nvPr/>
          </p:nvSpPr>
          <p:spPr>
            <a:xfrm>
              <a:off x="7666064" y="3703472"/>
              <a:ext cx="422877" cy="21490"/>
            </a:xfrm>
            <a:custGeom>
              <a:avLst/>
              <a:rect l="l" t="t" r="r" b="b"/>
              <a:pathLst>
                <a:path w="3778" h="192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alpha val="30000"/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5" name="slide6_shape49"/>
          <p:cNvSpPr/>
          <p:nvPr/>
        </p:nvSpPr>
        <p:spPr>
          <a:xfrm>
            <a:off x="8962488" y="3114183"/>
            <a:ext cx="890071" cy="682261"/>
          </a:xfrm>
          <a:custGeom>
            <a:avLst/>
            <a:rect l="l" t="t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alpha val="30000"/>
                <a:lumMod val="85000"/>
                <a:lumOff val="15000"/>
              </a:schemeClr>
            </a:solidFill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500">
        <p:push/>
      </p:transition>
    </mc:Choice>
    <mc:Fallback>
      <p:transition spd="fast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1"/>
          <p:cNvGrpSpPr>
            <a:grpSpLocks/>
          </p:cNvGrpSpPr>
          <p:nvPr/>
        </p:nvGrpSpPr>
        <p:grpSpPr>
          <a:xfrm>
            <a:off x="3274795" y="2502067"/>
            <a:ext cx="5642410" cy="2005436"/>
            <a:chOff x="3274795" y="2502067"/>
            <a:chExt cx="5642410" cy="2005436"/>
          </a:xfrm>
        </p:grpSpPr>
        <p:sp>
          <p:nvSpPr>
            <p:cNvPr id="4" name="slide7_shape1"/>
            <p:cNvSpPr/>
            <p:nvPr/>
          </p:nvSpPr>
          <p:spPr>
            <a:xfrm>
              <a:off x="3274795" y="3085575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 xmlns:a="http://schemas.openxmlformats.org/drawingml/2006/main"/>
            </a:bodyPr>
            <a:lstStyle>
              <a:lvl1pPr algn="ctr" lvl="0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  <a:tileRect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  <a:tileRect/>
                  </a:gradFill>
                  <a:latin typeface="나눔고딕 ExtraBold"/>
                  <a:ea typeface="나눔고딕 ExtraBold"/>
                </a:defRPr>
              </a:lvl1pPr>
            </a:lstStyle>
            <a:p>
              <a:pPr algn="ctr" marL="0" lvl="0" defTabSz="914400" latinLnBrk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ko-KR" sz="48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/>
                  <a:ea typeface="나눔고딕"/>
                  <a:cs typeface="+mn-cs"/>
                </a:rPr>
                <a:t>Thanks</a:t>
              </a:r>
            </a:p>
            <a:p>
              <a:pPr algn="ctr" marL="0" lvl="0" defTabSz="914400" latinLnBrk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ko-KR" sz="4800" kern="1200">
                  <a:ln>
                    <a:solidFill>
                      <a:schemeClr val="tx1">
                        <a:alpha val="30000"/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/>
                  <a:ea typeface="나눔고딕"/>
                  <a:cs typeface="+mn-cs"/>
                </a:rPr>
                <a:t>for Watching</a:t>
              </a:r>
              <a:endParaRPr sz="4800" kern="1200">
                <a:ln>
                  <a:solidFill>
                    <a:schemeClr val="tx1">
                      <a:alpha val="30000"/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5" name="slide7_shape2"/>
            <p:cNvSpPr/>
            <p:nvPr/>
          </p:nvSpPr>
          <p:spPr>
            <a:xfrm>
              <a:off x="5267325" y="2514182"/>
              <a:ext cx="1695450" cy="314325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7_shape3"/>
            <p:cNvSpPr/>
            <p:nvPr/>
          </p:nvSpPr>
          <p:spPr>
            <a:xfrm>
              <a:off x="5353050" y="2502067"/>
              <a:ext cx="1524000" cy="338554"/>
            </a:xfrm>
            <a:prstGeom prst="rect">
              <a:avLst/>
            </a:prstGeom>
            <a:noFill/>
          </p:spPr>
          <p:txBody>
            <a:bodyPr wrap="square" anchor="ctr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en-US" altLang="ko-KR" sz="1600" kern="1200">
                  <a:ln>
                    <a:solidFill>
                      <a:schemeClr val="bg1">
                        <a:alpha val="30000"/>
                        <a:lumMod val="95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Presentation</a:t>
              </a:r>
              <a:endParaRPr sz="1400" kern="120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500">
        <p:push/>
      </p:transition>
    </mc:Choice>
    <mc:Fallback>
      <p:transition spd="fast">
        <p:push/>
      </p:transition>
    </mc:Fallback>
  </mc:AlternateContent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사용기술소개</dc:title>
  <dc:creator>이의헌</dc:creator>
  <cp:lastModifiedBy>리리리리리리리리리리(myforest_)</cp:lastModifiedBy>
  <dcterms:modified xsi:type="dcterms:W3CDTF">2017-08-29T02:26:02Z</dcterms:modified>
</cp:coreProperties>
</file>