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77" r:id="rId4"/>
    <p:sldId id="259" r:id="rId5"/>
    <p:sldId id="270" r:id="rId6"/>
    <p:sldId id="268" r:id="rId7"/>
    <p:sldId id="269" r:id="rId8"/>
    <p:sldId id="260" r:id="rId9"/>
    <p:sldId id="271" r:id="rId10"/>
    <p:sldId id="290" r:id="rId11"/>
    <p:sldId id="273" r:id="rId12"/>
    <p:sldId id="272" r:id="rId13"/>
    <p:sldId id="274" r:id="rId14"/>
    <p:sldId id="263" r:id="rId15"/>
    <p:sldId id="289" r:id="rId16"/>
    <p:sldId id="282" r:id="rId17"/>
    <p:sldId id="283" r:id="rId18"/>
    <p:sldId id="284" r:id="rId19"/>
    <p:sldId id="285" r:id="rId20"/>
    <p:sldId id="278" r:id="rId21"/>
    <p:sldId id="286" r:id="rId22"/>
    <p:sldId id="28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A2DA23-DF10-4F8D-9A5E-4D4784C7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60C5327-B7B0-4208-88A0-044BA8189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D70F84-A9C4-40FC-85EC-28B99842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9CE12A-1506-4359-8094-615DDD51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FD6718-0938-47C2-A608-AEF65FC8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8656BD-5D35-4821-868A-9000E05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3E21445-1650-4183-91F3-1337D47E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E67FA94-1338-486A-8DE6-8FDEF4C5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3DB6C4-5D2D-4C51-9A51-FB1411AD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FEA2A0-6EC6-4140-BB4B-875A048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C65E314-0EEA-4953-9B59-FCFE185DD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C6BF59F-25FF-4293-AE85-12667F4A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6706C7A-19E3-40C0-9EB5-3AFB757E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EB2008-5EDF-43DA-A476-313DF4F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6929C1-C078-43DA-9E82-FB02813A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6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5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lv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3_shape2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01</a:t>
            </a:r>
            <a:endParaRPr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3_shape3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r>
              <a:rPr lang="en-US" altLang="ko-KR"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Add your title</a:t>
            </a:r>
            <a:endParaRPr sz="28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body" sz="quarter" idx="1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marL="0" lvl="0" indent="0">
              <a:buNone/>
            </a:pP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Lorem ipsum dolor sit amet, consectetur adipiscing elit</a:t>
            </a:r>
            <a:endParaRPr sz="1200" baseline="0">
              <a:ln>
                <a:solidFill>
                  <a:schemeClr val="bg1">
                    <a:alpha val="3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</a:endParaRPr>
          </a:p>
        </p:txBody>
      </p:sp>
      <p:cxnSp>
        <p:nvCxnSpPr>
          <p:cNvPr id="7" name="layout3_shape5"/>
          <p:cNvCxnSpPr/>
          <p:nvPr/>
        </p:nvCxnSpPr>
        <p:spPr>
          <a:xfrm>
            <a:off x="1057510" y="472617"/>
            <a:ext cx="0" cy="307236"/>
          </a:xfrm>
          <a:prstGeom prst="line">
            <a:avLst/>
          </a:prstGeom>
          <a:ln w="12700" cap="flat">
            <a:solidFill>
              <a:schemeClr val="bg1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PPT DESIGN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기획하는</a:t>
            </a:r>
            <a:r>
              <a:rPr lang="en-US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리까망</a:t>
            </a:r>
            <a:endParaRPr sz="11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591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6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7B2D9F-095A-4FF0-A80D-3BDA5DF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F0156C3-74C8-44CD-8FED-95215359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3AC0B9-D0F1-444C-B176-570CA32A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BDF9A2-E320-4E8D-A288-A04AC022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08B103E-40CA-421E-92E0-19E5BA8E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8D91B6-9597-40EA-A07B-476DAA57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56F9E73-56BD-4F9E-88F2-17B08743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F85FB7-107C-4961-9D60-98A5262B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1940204-64C7-4332-88DB-D062512E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A335BE-FBB6-433C-A349-F28E53A6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836039-E389-4A4B-B022-9813563A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597ECF-96FA-4304-8AE3-0E2B896A5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B2DEB75-6267-4FC1-B422-36E3454F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F0ECD2C-E23B-46B7-B593-D59494A2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9DDA344-C039-4348-BB88-E3E6E80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0F844AC-B395-4551-8A01-3A1F5F15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81CC94-E6D6-455C-A2F6-ECFE820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4FA165-D43F-4347-A51F-B7FB9D109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73541E-2196-4CDC-8755-338D74C7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4D48012-0B1E-46FC-9FB8-A9184EDE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26E71D8-A382-4355-AD0A-82F0B731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2D3AA81-8625-4D0D-ACA0-F2AEA2BA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9EDD344-4036-4B3F-AD8F-A6C88609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57F7223-4400-475F-9175-61598EFA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2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D65FCC-6FE1-4E2F-9447-27BBE41A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4BCE8E2-0139-4ABB-94D1-FB5DCFCB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A3E9882-F4C8-44DB-9179-7DC6B738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D2CC2D3-560E-40F3-807B-C43D9B40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23F79A6-10E9-4484-863D-3777A5BA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9A63E37-83F8-4952-8995-5760548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B34FB12-A6BB-4113-8E40-D0BDA3E8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9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6F830C-2087-40BF-8498-FD41E03B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A8A33CC-F61C-434A-A3A3-4E2B5C85A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CC018E-13AD-4044-A75A-EBCB330F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8A88DAA-51B1-4936-B036-A8B37C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58BAC2B-6835-472A-881B-28E363C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0210D75-54F1-485D-AB7C-5B66E01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9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B9635F-2EDE-4EC4-8E58-CE88E949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58C4F68-56AE-4948-A041-3BD45898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119A38D-80A6-4B24-827A-B39EE27C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913E1BA-22BE-4ADE-A608-E4580DFF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4FBBB-D9B5-462D-8B42-797C793F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1E33CA-C334-4F02-9681-D6DFEE0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69F8742-7E1F-41EC-B8C1-0584C2FE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CDE2931-A4C0-446C-AA7A-EF47DE01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AC9354-3EE4-4D82-B080-DAB6B5C7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4F6028-4076-4681-A219-BC6E659A4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9B7C7E-7689-4C39-A2DD-C3D5771D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jpe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jpeg"/><Relationship Id="rId16" Type="http://schemas.openxmlformats.org/officeDocument/2006/relationships/image" Target="../media/image38.png"/><Relationship Id="rId20" Type="http://schemas.openxmlformats.org/officeDocument/2006/relationships/image" Target="../media/image4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98" y="0"/>
            <a:ext cx="9688902" cy="686211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1268627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054359" y="438538"/>
            <a:ext cx="0" cy="373225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97159" y="331069"/>
            <a:ext cx="914400" cy="141825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71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1209368" y="2225004"/>
            <a:ext cx="4894653" cy="19379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xmlns="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700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>
            <a:extLst>
              <a:ext uri="{FF2B5EF4-FFF2-40B4-BE49-F238E27FC236}">
                <a16:creationId xmlns:a16="http://schemas.microsoft.com/office/drawing/2014/main" xmlns="" id="{93FBF660-2314-43F1-9FB5-92596CFC6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7" name="제목 14">
            <a:extLst>
              <a:ext uri="{FF2B5EF4-FFF2-40B4-BE49-F238E27FC236}">
                <a16:creationId xmlns:a16="http://schemas.microsoft.com/office/drawing/2014/main" xmlns="" id="{5C97C008-04D9-4F1D-875B-C27D47EA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/>
              <a:t>해결방안 및 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58BD451-710A-448A-817A-85C12101B467}"/>
              </a:ext>
            </a:extLst>
          </p:cNvPr>
          <p:cNvSpPr/>
          <p:nvPr/>
        </p:nvSpPr>
        <p:spPr>
          <a:xfrm>
            <a:off x="1209368" y="2225006"/>
            <a:ext cx="9782825" cy="1953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B246DDA7-8F10-4FB2-A542-8C5FCB83B691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20D135C1-5590-4525-AB25-BD6A51CBB4F1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2433713-A8C4-443E-883F-27E14934E7F6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9F82948-4A1E-42AD-8DD0-91F016F2137E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xmlns="" id="{B7452482-C982-42C9-A293-4CEBACC296B4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xmlns="" id="{56217A4D-077F-4E31-A767-5D99307F8DE5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2266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xmlns="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:a16="http://schemas.microsoft.com/office/drawing/2014/main" xmlns="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xmlns="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1FAB35B-C8A6-4C58-B53B-4EC0574558D8}"/>
              </a:ext>
            </a:extLst>
          </p:cNvPr>
          <p:cNvSpPr/>
          <p:nvPr/>
        </p:nvSpPr>
        <p:spPr>
          <a:xfrm>
            <a:off x="6118732" y="4185710"/>
            <a:ext cx="4914000" cy="186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699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D1ACA91-9F48-4F9C-9602-0AD8C9B128C9}"/>
              </a:ext>
            </a:extLst>
          </p:cNvPr>
          <p:cNvSpPr/>
          <p:nvPr/>
        </p:nvSpPr>
        <p:spPr>
          <a:xfrm>
            <a:off x="6181857" y="4254602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xmlns="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:a16="http://schemas.microsoft.com/office/drawing/2014/main" xmlns="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xmlns="" id="{D936258A-CA4E-4CD3-9853-0F00D9554344}"/>
              </a:ext>
            </a:extLst>
          </p:cNvPr>
          <p:cNvSpPr txBox="1"/>
          <p:nvPr/>
        </p:nvSpPr>
        <p:spPr>
          <a:xfrm>
            <a:off x="6452203" y="4492906"/>
            <a:ext cx="47908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    확장 프로그램의 이용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실시간으로 영화인 추가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글쓰기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xmlns="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484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1783004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438766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8" name="자유형 7"/>
          <p:cNvSpPr/>
          <p:nvPr/>
        </p:nvSpPr>
        <p:spPr>
          <a:xfrm>
            <a:off x="5094528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9" name="자유형 8"/>
          <p:cNvSpPr/>
          <p:nvPr/>
        </p:nvSpPr>
        <p:spPr>
          <a:xfrm>
            <a:off x="6750290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3003" y="2293590"/>
            <a:ext cx="214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</a:t>
            </a:r>
            <a:r>
              <a:rPr lang="en-US" altLang="ko-KR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Fanduck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1152" y="4648706"/>
            <a:ext cx="116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6913" y="4648706"/>
            <a:ext cx="1237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영화인 등록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1709" y="4648706"/>
            <a:ext cx="139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글쓰기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2969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개봉영화 알림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7115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Login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2877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Add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8639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Write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4401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Alarm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8406052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45" name="TextBox 44"/>
          <p:cNvSpPr txBox="1"/>
          <p:nvPr/>
        </p:nvSpPr>
        <p:spPr>
          <a:xfrm>
            <a:off x="8495875" y="4648706"/>
            <a:ext cx="191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실시간 </a:t>
            </a:r>
            <a:r>
              <a:rPr lang="ko-KR" altLang="en-US" sz="1600" dirty="0" err="1"/>
              <a:t>덕질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700163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burning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71960" y="3118176"/>
            <a:ext cx="579063" cy="671269"/>
            <a:chOff x="4062413" y="1074738"/>
            <a:chExt cx="4057650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062413" y="1074738"/>
              <a:ext cx="4057650" cy="4703763"/>
            </a:xfrm>
            <a:custGeom>
              <a:avLst/>
              <a:gdLst>
                <a:gd name="T0" fmla="*/ 2170 w 5111"/>
                <a:gd name="T1" fmla="*/ 4313 h 5927"/>
                <a:gd name="T2" fmla="*/ 4739 w 5111"/>
                <a:gd name="T3" fmla="*/ 5736 h 5927"/>
                <a:gd name="T4" fmla="*/ 2932 w 5111"/>
                <a:gd name="T5" fmla="*/ 4305 h 5927"/>
                <a:gd name="T6" fmla="*/ 2786 w 5111"/>
                <a:gd name="T7" fmla="*/ 4365 h 5927"/>
                <a:gd name="T8" fmla="*/ 2632 w 5111"/>
                <a:gd name="T9" fmla="*/ 4395 h 5927"/>
                <a:gd name="T10" fmla="*/ 2477 w 5111"/>
                <a:gd name="T11" fmla="*/ 4395 h 5927"/>
                <a:gd name="T12" fmla="*/ 2325 w 5111"/>
                <a:gd name="T13" fmla="*/ 4365 h 5927"/>
                <a:gd name="T14" fmla="*/ 2179 w 5111"/>
                <a:gd name="T15" fmla="*/ 4305 h 5927"/>
                <a:gd name="T16" fmla="*/ 2170 w 5111"/>
                <a:gd name="T17" fmla="*/ 4073 h 5927"/>
                <a:gd name="T18" fmla="*/ 2302 w 5111"/>
                <a:gd name="T19" fmla="*/ 4152 h 5927"/>
                <a:gd name="T20" fmla="*/ 2445 w 5111"/>
                <a:gd name="T21" fmla="*/ 4197 h 5927"/>
                <a:gd name="T22" fmla="*/ 2593 w 5111"/>
                <a:gd name="T23" fmla="*/ 4206 h 5927"/>
                <a:gd name="T24" fmla="*/ 2739 w 5111"/>
                <a:gd name="T25" fmla="*/ 4179 h 5927"/>
                <a:gd name="T26" fmla="*/ 2878 w 5111"/>
                <a:gd name="T27" fmla="*/ 4116 h 5927"/>
                <a:gd name="T28" fmla="*/ 3315 w 5111"/>
                <a:gd name="T29" fmla="*/ 3777 h 5927"/>
                <a:gd name="T30" fmla="*/ 4920 w 5111"/>
                <a:gd name="T31" fmla="*/ 2752 h 5927"/>
                <a:gd name="T32" fmla="*/ 4920 w 5111"/>
                <a:gd name="T33" fmla="*/ 5633 h 5927"/>
                <a:gd name="T34" fmla="*/ 4920 w 5111"/>
                <a:gd name="T35" fmla="*/ 2752 h 5927"/>
                <a:gd name="T36" fmla="*/ 191 w 5111"/>
                <a:gd name="T37" fmla="*/ 5626 h 5927"/>
                <a:gd name="T38" fmla="*/ 2013 w 5111"/>
                <a:gd name="T39" fmla="*/ 4193 h 5927"/>
                <a:gd name="T40" fmla="*/ 4599 w 5111"/>
                <a:gd name="T41" fmla="*/ 2347 h 5927"/>
                <a:gd name="T42" fmla="*/ 4860 w 5111"/>
                <a:gd name="T43" fmla="*/ 2554 h 5927"/>
                <a:gd name="T44" fmla="*/ 513 w 5111"/>
                <a:gd name="T45" fmla="*/ 2347 h 5927"/>
                <a:gd name="T46" fmla="*/ 513 w 5111"/>
                <a:gd name="T47" fmla="*/ 2761 h 5927"/>
                <a:gd name="T48" fmla="*/ 710 w 5111"/>
                <a:gd name="T49" fmla="*/ 193 h 5927"/>
                <a:gd name="T50" fmla="*/ 704 w 5111"/>
                <a:gd name="T51" fmla="*/ 197 h 5927"/>
                <a:gd name="T52" fmla="*/ 704 w 5111"/>
                <a:gd name="T53" fmla="*/ 2913 h 5927"/>
                <a:gd name="T54" fmla="*/ 3559 w 5111"/>
                <a:gd name="T55" fmla="*/ 3584 h 5927"/>
                <a:gd name="T56" fmla="*/ 4407 w 5111"/>
                <a:gd name="T57" fmla="*/ 198 h 5927"/>
                <a:gd name="T58" fmla="*/ 4404 w 5111"/>
                <a:gd name="T59" fmla="*/ 193 h 5927"/>
                <a:gd name="T60" fmla="*/ 710 w 5111"/>
                <a:gd name="T61" fmla="*/ 193 h 5927"/>
                <a:gd name="T62" fmla="*/ 4400 w 5111"/>
                <a:gd name="T63" fmla="*/ 0 h 5927"/>
                <a:gd name="T64" fmla="*/ 4488 w 5111"/>
                <a:gd name="T65" fmla="*/ 22 h 5927"/>
                <a:gd name="T66" fmla="*/ 4555 w 5111"/>
                <a:gd name="T67" fmla="*/ 76 h 5927"/>
                <a:gd name="T68" fmla="*/ 4593 w 5111"/>
                <a:gd name="T69" fmla="*/ 153 h 5927"/>
                <a:gd name="T70" fmla="*/ 4599 w 5111"/>
                <a:gd name="T71" fmla="*/ 2103 h 5927"/>
                <a:gd name="T72" fmla="*/ 5095 w 5111"/>
                <a:gd name="T73" fmla="*/ 2500 h 5927"/>
                <a:gd name="T74" fmla="*/ 5111 w 5111"/>
                <a:gd name="T75" fmla="*/ 2554 h 5927"/>
                <a:gd name="T76" fmla="*/ 5108 w 5111"/>
                <a:gd name="T77" fmla="*/ 5680 h 5927"/>
                <a:gd name="T78" fmla="*/ 5070 w 5111"/>
                <a:gd name="T79" fmla="*/ 5777 h 5927"/>
                <a:gd name="T80" fmla="*/ 5005 w 5111"/>
                <a:gd name="T81" fmla="*/ 5856 h 5927"/>
                <a:gd name="T82" fmla="*/ 4916 w 5111"/>
                <a:gd name="T83" fmla="*/ 5909 h 5927"/>
                <a:gd name="T84" fmla="*/ 4810 w 5111"/>
                <a:gd name="T85" fmla="*/ 5927 h 5927"/>
                <a:gd name="T86" fmla="*/ 246 w 5111"/>
                <a:gd name="T87" fmla="*/ 5921 h 5927"/>
                <a:gd name="T88" fmla="*/ 148 w 5111"/>
                <a:gd name="T89" fmla="*/ 5885 h 5927"/>
                <a:gd name="T90" fmla="*/ 70 w 5111"/>
                <a:gd name="T91" fmla="*/ 5820 h 5927"/>
                <a:gd name="T92" fmla="*/ 18 w 5111"/>
                <a:gd name="T93" fmla="*/ 5730 h 5927"/>
                <a:gd name="T94" fmla="*/ 0 w 5111"/>
                <a:gd name="T95" fmla="*/ 5626 h 5927"/>
                <a:gd name="T96" fmla="*/ 4 w 5111"/>
                <a:gd name="T97" fmla="*/ 2525 h 5927"/>
                <a:gd name="T98" fmla="*/ 36 w 5111"/>
                <a:gd name="T99" fmla="*/ 2478 h 5927"/>
                <a:gd name="T100" fmla="*/ 513 w 5111"/>
                <a:gd name="T101" fmla="*/ 198 h 5927"/>
                <a:gd name="T102" fmla="*/ 533 w 5111"/>
                <a:gd name="T103" fmla="*/ 112 h 5927"/>
                <a:gd name="T104" fmla="*/ 587 w 5111"/>
                <a:gd name="T105" fmla="*/ 45 h 5927"/>
                <a:gd name="T106" fmla="*/ 664 w 5111"/>
                <a:gd name="T107" fmla="*/ 5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5038726" y="1643063"/>
              <a:ext cx="722313" cy="152400"/>
            </a:xfrm>
            <a:custGeom>
              <a:avLst/>
              <a:gdLst>
                <a:gd name="T0" fmla="*/ 95 w 910"/>
                <a:gd name="T1" fmla="*/ 0 h 191"/>
                <a:gd name="T2" fmla="*/ 814 w 910"/>
                <a:gd name="T3" fmla="*/ 0 h 191"/>
                <a:gd name="T4" fmla="*/ 843 w 910"/>
                <a:gd name="T5" fmla="*/ 3 h 191"/>
                <a:gd name="T6" fmla="*/ 870 w 910"/>
                <a:gd name="T7" fmla="*/ 18 h 191"/>
                <a:gd name="T8" fmla="*/ 891 w 910"/>
                <a:gd name="T9" fmla="*/ 40 h 191"/>
                <a:gd name="T10" fmla="*/ 904 w 910"/>
                <a:gd name="T11" fmla="*/ 65 h 191"/>
                <a:gd name="T12" fmla="*/ 910 w 910"/>
                <a:gd name="T13" fmla="*/ 95 h 191"/>
                <a:gd name="T14" fmla="*/ 904 w 910"/>
                <a:gd name="T15" fmla="*/ 126 h 191"/>
                <a:gd name="T16" fmla="*/ 891 w 910"/>
                <a:gd name="T17" fmla="*/ 151 h 191"/>
                <a:gd name="T18" fmla="*/ 870 w 910"/>
                <a:gd name="T19" fmla="*/ 173 h 191"/>
                <a:gd name="T20" fmla="*/ 843 w 910"/>
                <a:gd name="T21" fmla="*/ 186 h 191"/>
                <a:gd name="T22" fmla="*/ 814 w 910"/>
                <a:gd name="T23" fmla="*/ 191 h 191"/>
                <a:gd name="T24" fmla="*/ 95 w 910"/>
                <a:gd name="T25" fmla="*/ 191 h 191"/>
                <a:gd name="T26" fmla="*/ 65 w 910"/>
                <a:gd name="T27" fmla="*/ 186 h 191"/>
                <a:gd name="T28" fmla="*/ 39 w 910"/>
                <a:gd name="T29" fmla="*/ 173 h 191"/>
                <a:gd name="T30" fmla="*/ 18 w 910"/>
                <a:gd name="T31" fmla="*/ 151 h 191"/>
                <a:gd name="T32" fmla="*/ 5 w 910"/>
                <a:gd name="T33" fmla="*/ 126 h 191"/>
                <a:gd name="T34" fmla="*/ 0 w 910"/>
                <a:gd name="T35" fmla="*/ 95 h 191"/>
                <a:gd name="T36" fmla="*/ 5 w 910"/>
                <a:gd name="T37" fmla="*/ 65 h 191"/>
                <a:gd name="T38" fmla="*/ 18 w 910"/>
                <a:gd name="T39" fmla="*/ 40 h 191"/>
                <a:gd name="T40" fmla="*/ 39 w 910"/>
                <a:gd name="T41" fmla="*/ 18 h 191"/>
                <a:gd name="T42" fmla="*/ 65 w 910"/>
                <a:gd name="T43" fmla="*/ 3 h 191"/>
                <a:gd name="T44" fmla="*/ 95 w 910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038726" y="2051050"/>
              <a:ext cx="1047750" cy="150813"/>
            </a:xfrm>
            <a:custGeom>
              <a:avLst/>
              <a:gdLst>
                <a:gd name="T0" fmla="*/ 95 w 1319"/>
                <a:gd name="T1" fmla="*/ 0 h 191"/>
                <a:gd name="T2" fmla="*/ 1224 w 1319"/>
                <a:gd name="T3" fmla="*/ 0 h 191"/>
                <a:gd name="T4" fmla="*/ 1253 w 1319"/>
                <a:gd name="T5" fmla="*/ 4 h 191"/>
                <a:gd name="T6" fmla="*/ 1280 w 1319"/>
                <a:gd name="T7" fmla="*/ 18 h 191"/>
                <a:gd name="T8" fmla="*/ 1301 w 1319"/>
                <a:gd name="T9" fmla="*/ 38 h 191"/>
                <a:gd name="T10" fmla="*/ 1314 w 1319"/>
                <a:gd name="T11" fmla="*/ 65 h 191"/>
                <a:gd name="T12" fmla="*/ 1319 w 1319"/>
                <a:gd name="T13" fmla="*/ 96 h 191"/>
                <a:gd name="T14" fmla="*/ 1314 w 1319"/>
                <a:gd name="T15" fmla="*/ 126 h 191"/>
                <a:gd name="T16" fmla="*/ 1301 w 1319"/>
                <a:gd name="T17" fmla="*/ 152 h 191"/>
                <a:gd name="T18" fmla="*/ 1280 w 1319"/>
                <a:gd name="T19" fmla="*/ 173 h 191"/>
                <a:gd name="T20" fmla="*/ 1253 w 1319"/>
                <a:gd name="T21" fmla="*/ 186 h 191"/>
                <a:gd name="T22" fmla="*/ 1224 w 1319"/>
                <a:gd name="T23" fmla="*/ 191 h 191"/>
                <a:gd name="T24" fmla="*/ 95 w 1319"/>
                <a:gd name="T25" fmla="*/ 191 h 191"/>
                <a:gd name="T26" fmla="*/ 65 w 1319"/>
                <a:gd name="T27" fmla="*/ 186 h 191"/>
                <a:gd name="T28" fmla="*/ 39 w 1319"/>
                <a:gd name="T29" fmla="*/ 173 h 191"/>
                <a:gd name="T30" fmla="*/ 18 w 1319"/>
                <a:gd name="T31" fmla="*/ 152 h 191"/>
                <a:gd name="T32" fmla="*/ 5 w 1319"/>
                <a:gd name="T33" fmla="*/ 126 h 191"/>
                <a:gd name="T34" fmla="*/ 0 w 1319"/>
                <a:gd name="T35" fmla="*/ 96 h 191"/>
                <a:gd name="T36" fmla="*/ 5 w 1319"/>
                <a:gd name="T37" fmla="*/ 65 h 191"/>
                <a:gd name="T38" fmla="*/ 18 w 1319"/>
                <a:gd name="T39" fmla="*/ 38 h 191"/>
                <a:gd name="T40" fmla="*/ 39 w 1319"/>
                <a:gd name="T41" fmla="*/ 18 h 191"/>
                <a:gd name="T42" fmla="*/ 65 w 1319"/>
                <a:gd name="T43" fmla="*/ 4 h 191"/>
                <a:gd name="T44" fmla="*/ 95 w 1319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5527676" y="2700338"/>
              <a:ext cx="1127125" cy="152400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6 w 1421"/>
                <a:gd name="T5" fmla="*/ 5 h 191"/>
                <a:gd name="T6" fmla="*/ 1383 w 1421"/>
                <a:gd name="T7" fmla="*/ 18 h 191"/>
                <a:gd name="T8" fmla="*/ 1403 w 1421"/>
                <a:gd name="T9" fmla="*/ 40 h 191"/>
                <a:gd name="T10" fmla="*/ 1418 w 1421"/>
                <a:gd name="T11" fmla="*/ 65 h 191"/>
                <a:gd name="T12" fmla="*/ 1421 w 1421"/>
                <a:gd name="T13" fmla="*/ 96 h 191"/>
                <a:gd name="T14" fmla="*/ 1418 w 1421"/>
                <a:gd name="T15" fmla="*/ 126 h 191"/>
                <a:gd name="T16" fmla="*/ 1403 w 1421"/>
                <a:gd name="T17" fmla="*/ 151 h 191"/>
                <a:gd name="T18" fmla="*/ 1383 w 1421"/>
                <a:gd name="T19" fmla="*/ 173 h 191"/>
                <a:gd name="T20" fmla="*/ 1356 w 1421"/>
                <a:gd name="T21" fmla="*/ 188 h 191"/>
                <a:gd name="T22" fmla="*/ 1325 w 1421"/>
                <a:gd name="T23" fmla="*/ 191 h 191"/>
                <a:gd name="T24" fmla="*/ 96 w 1421"/>
                <a:gd name="T25" fmla="*/ 191 h 191"/>
                <a:gd name="T26" fmla="*/ 65 w 1421"/>
                <a:gd name="T27" fmla="*/ 188 h 191"/>
                <a:gd name="T28" fmla="*/ 38 w 1421"/>
                <a:gd name="T29" fmla="*/ 173 h 191"/>
                <a:gd name="T30" fmla="*/ 18 w 1421"/>
                <a:gd name="T31" fmla="*/ 151 h 191"/>
                <a:gd name="T32" fmla="*/ 4 w 1421"/>
                <a:gd name="T33" fmla="*/ 126 h 191"/>
                <a:gd name="T34" fmla="*/ 0 w 1421"/>
                <a:gd name="T35" fmla="*/ 96 h 191"/>
                <a:gd name="T36" fmla="*/ 4 w 1421"/>
                <a:gd name="T37" fmla="*/ 65 h 191"/>
                <a:gd name="T38" fmla="*/ 18 w 1421"/>
                <a:gd name="T39" fmla="*/ 40 h 191"/>
                <a:gd name="T40" fmla="*/ 38 w 1421"/>
                <a:gd name="T41" fmla="*/ 18 h 191"/>
                <a:gd name="T42" fmla="*/ 65 w 1421"/>
                <a:gd name="T43" fmla="*/ 5 h 191"/>
                <a:gd name="T44" fmla="*/ 96 w 1421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5038726" y="3106738"/>
              <a:ext cx="2105025" cy="152400"/>
            </a:xfrm>
            <a:custGeom>
              <a:avLst/>
              <a:gdLst>
                <a:gd name="T0" fmla="*/ 95 w 2652"/>
                <a:gd name="T1" fmla="*/ 0 h 191"/>
                <a:gd name="T2" fmla="*/ 2556 w 2652"/>
                <a:gd name="T3" fmla="*/ 0 h 191"/>
                <a:gd name="T4" fmla="*/ 2587 w 2652"/>
                <a:gd name="T5" fmla="*/ 4 h 191"/>
                <a:gd name="T6" fmla="*/ 2612 w 2652"/>
                <a:gd name="T7" fmla="*/ 18 h 191"/>
                <a:gd name="T8" fmla="*/ 2634 w 2652"/>
                <a:gd name="T9" fmla="*/ 38 h 191"/>
                <a:gd name="T10" fmla="*/ 2646 w 2652"/>
                <a:gd name="T11" fmla="*/ 65 h 191"/>
                <a:gd name="T12" fmla="*/ 2652 w 2652"/>
                <a:gd name="T13" fmla="*/ 96 h 191"/>
                <a:gd name="T14" fmla="*/ 2646 w 2652"/>
                <a:gd name="T15" fmla="*/ 126 h 191"/>
                <a:gd name="T16" fmla="*/ 2634 w 2652"/>
                <a:gd name="T17" fmla="*/ 152 h 191"/>
                <a:gd name="T18" fmla="*/ 2612 w 2652"/>
                <a:gd name="T19" fmla="*/ 173 h 191"/>
                <a:gd name="T20" fmla="*/ 2587 w 2652"/>
                <a:gd name="T21" fmla="*/ 186 h 191"/>
                <a:gd name="T22" fmla="*/ 2556 w 2652"/>
                <a:gd name="T23" fmla="*/ 191 h 191"/>
                <a:gd name="T24" fmla="*/ 95 w 2652"/>
                <a:gd name="T25" fmla="*/ 191 h 191"/>
                <a:gd name="T26" fmla="*/ 65 w 2652"/>
                <a:gd name="T27" fmla="*/ 186 h 191"/>
                <a:gd name="T28" fmla="*/ 39 w 2652"/>
                <a:gd name="T29" fmla="*/ 173 h 191"/>
                <a:gd name="T30" fmla="*/ 18 w 2652"/>
                <a:gd name="T31" fmla="*/ 152 h 191"/>
                <a:gd name="T32" fmla="*/ 5 w 2652"/>
                <a:gd name="T33" fmla="*/ 126 h 191"/>
                <a:gd name="T34" fmla="*/ 0 w 2652"/>
                <a:gd name="T35" fmla="*/ 96 h 191"/>
                <a:gd name="T36" fmla="*/ 5 w 2652"/>
                <a:gd name="T37" fmla="*/ 65 h 191"/>
                <a:gd name="T38" fmla="*/ 18 w 2652"/>
                <a:gd name="T39" fmla="*/ 38 h 191"/>
                <a:gd name="T40" fmla="*/ 39 w 2652"/>
                <a:gd name="T41" fmla="*/ 18 h 191"/>
                <a:gd name="T42" fmla="*/ 65 w 2652"/>
                <a:gd name="T43" fmla="*/ 4 h 191"/>
                <a:gd name="T44" fmla="*/ 95 w 2652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038726" y="3513138"/>
              <a:ext cx="2105025" cy="152400"/>
            </a:xfrm>
            <a:custGeom>
              <a:avLst/>
              <a:gdLst>
                <a:gd name="T0" fmla="*/ 95 w 2652"/>
                <a:gd name="T1" fmla="*/ 0 h 192"/>
                <a:gd name="T2" fmla="*/ 2556 w 2652"/>
                <a:gd name="T3" fmla="*/ 0 h 192"/>
                <a:gd name="T4" fmla="*/ 2587 w 2652"/>
                <a:gd name="T5" fmla="*/ 4 h 192"/>
                <a:gd name="T6" fmla="*/ 2612 w 2652"/>
                <a:gd name="T7" fmla="*/ 18 h 192"/>
                <a:gd name="T8" fmla="*/ 2634 w 2652"/>
                <a:gd name="T9" fmla="*/ 38 h 192"/>
                <a:gd name="T10" fmla="*/ 2646 w 2652"/>
                <a:gd name="T11" fmla="*/ 65 h 192"/>
                <a:gd name="T12" fmla="*/ 2652 w 2652"/>
                <a:gd name="T13" fmla="*/ 96 h 192"/>
                <a:gd name="T14" fmla="*/ 2646 w 2652"/>
                <a:gd name="T15" fmla="*/ 127 h 192"/>
                <a:gd name="T16" fmla="*/ 2634 w 2652"/>
                <a:gd name="T17" fmla="*/ 152 h 192"/>
                <a:gd name="T18" fmla="*/ 2612 w 2652"/>
                <a:gd name="T19" fmla="*/ 174 h 192"/>
                <a:gd name="T20" fmla="*/ 2587 w 2652"/>
                <a:gd name="T21" fmla="*/ 186 h 192"/>
                <a:gd name="T22" fmla="*/ 2556 w 2652"/>
                <a:gd name="T23" fmla="*/ 192 h 192"/>
                <a:gd name="T24" fmla="*/ 95 w 2652"/>
                <a:gd name="T25" fmla="*/ 192 h 192"/>
                <a:gd name="T26" fmla="*/ 65 w 2652"/>
                <a:gd name="T27" fmla="*/ 186 h 192"/>
                <a:gd name="T28" fmla="*/ 39 w 2652"/>
                <a:gd name="T29" fmla="*/ 174 h 192"/>
                <a:gd name="T30" fmla="*/ 18 w 2652"/>
                <a:gd name="T31" fmla="*/ 152 h 192"/>
                <a:gd name="T32" fmla="*/ 5 w 2652"/>
                <a:gd name="T33" fmla="*/ 127 h 192"/>
                <a:gd name="T34" fmla="*/ 0 w 2652"/>
                <a:gd name="T35" fmla="*/ 96 h 192"/>
                <a:gd name="T36" fmla="*/ 5 w 2652"/>
                <a:gd name="T37" fmla="*/ 65 h 192"/>
                <a:gd name="T38" fmla="*/ 18 w 2652"/>
                <a:gd name="T39" fmla="*/ 38 h 192"/>
                <a:gd name="T40" fmla="*/ 39 w 2652"/>
                <a:gd name="T41" fmla="*/ 18 h 192"/>
                <a:gd name="T42" fmla="*/ 65 w 2652"/>
                <a:gd name="T43" fmla="*/ 4 h 192"/>
                <a:gd name="T44" fmla="*/ 95 w 2652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28"/>
          <p:cNvSpPr>
            <a:spLocks noEditPoints="1"/>
          </p:cNvSpPr>
          <p:nvPr/>
        </p:nvSpPr>
        <p:spPr bwMode="auto">
          <a:xfrm>
            <a:off x="8962488" y="3114183"/>
            <a:ext cx="890071" cy="682261"/>
          </a:xfrm>
          <a:custGeom>
            <a:avLst/>
            <a:gdLst>
              <a:gd name="T0" fmla="*/ 2035 w 6536"/>
              <a:gd name="T1" fmla="*/ 4814 h 5010"/>
              <a:gd name="T2" fmla="*/ 4503 w 6536"/>
              <a:gd name="T3" fmla="*/ 4812 h 5010"/>
              <a:gd name="T4" fmla="*/ 2564 w 6536"/>
              <a:gd name="T5" fmla="*/ 2584 h 5010"/>
              <a:gd name="T6" fmla="*/ 1798 w 6536"/>
              <a:gd name="T7" fmla="*/ 2962 h 5010"/>
              <a:gd name="T8" fmla="*/ 1546 w 6536"/>
              <a:gd name="T9" fmla="*/ 4657 h 5010"/>
              <a:gd name="T10" fmla="*/ 1819 w 6536"/>
              <a:gd name="T11" fmla="*/ 4818 h 5010"/>
              <a:gd name="T12" fmla="*/ 1885 w 6536"/>
              <a:gd name="T13" fmla="*/ 3355 h 5010"/>
              <a:gd name="T14" fmla="*/ 4542 w 6536"/>
              <a:gd name="T15" fmla="*/ 3285 h 5010"/>
              <a:gd name="T16" fmla="*/ 4695 w 6536"/>
              <a:gd name="T17" fmla="*/ 3478 h 5010"/>
              <a:gd name="T18" fmla="*/ 4875 w 6536"/>
              <a:gd name="T19" fmla="*/ 4774 h 5010"/>
              <a:gd name="T20" fmla="*/ 5032 w 6536"/>
              <a:gd name="T21" fmla="*/ 4500 h 5010"/>
              <a:gd name="T22" fmla="*/ 4643 w 6536"/>
              <a:gd name="T23" fmla="*/ 2829 h 5010"/>
              <a:gd name="T24" fmla="*/ 3896 w 6536"/>
              <a:gd name="T25" fmla="*/ 2813 h 5010"/>
              <a:gd name="T26" fmla="*/ 3526 w 6536"/>
              <a:gd name="T27" fmla="*/ 3120 h 5010"/>
              <a:gd name="T28" fmla="*/ 3012 w 6536"/>
              <a:gd name="T29" fmla="*/ 3120 h 5010"/>
              <a:gd name="T30" fmla="*/ 2642 w 6536"/>
              <a:gd name="T31" fmla="*/ 2813 h 5010"/>
              <a:gd name="T32" fmla="*/ 2848 w 6536"/>
              <a:gd name="T33" fmla="*/ 2483 h 5010"/>
              <a:gd name="T34" fmla="*/ 2767 w 6536"/>
              <a:gd name="T35" fmla="*/ 2618 h 5010"/>
              <a:gd name="T36" fmla="*/ 3044 w 6536"/>
              <a:gd name="T37" fmla="*/ 2926 h 5010"/>
              <a:gd name="T38" fmla="*/ 3494 w 6536"/>
              <a:gd name="T39" fmla="*/ 2926 h 5010"/>
              <a:gd name="T40" fmla="*/ 3771 w 6536"/>
              <a:gd name="T41" fmla="*/ 2618 h 5010"/>
              <a:gd name="T42" fmla="*/ 3688 w 6536"/>
              <a:gd name="T43" fmla="*/ 2483 h 5010"/>
              <a:gd name="T44" fmla="*/ 3357 w 6536"/>
              <a:gd name="T45" fmla="*/ 2442 h 5010"/>
              <a:gd name="T46" fmla="*/ 2923 w 6536"/>
              <a:gd name="T47" fmla="*/ 2366 h 5010"/>
              <a:gd name="T48" fmla="*/ 2654 w 6536"/>
              <a:gd name="T49" fmla="*/ 985 h 5010"/>
              <a:gd name="T50" fmla="*/ 2731 w 6536"/>
              <a:gd name="T51" fmla="*/ 1925 h 5010"/>
              <a:gd name="T52" fmla="*/ 3090 w 6536"/>
              <a:gd name="T53" fmla="*/ 2227 h 5010"/>
              <a:gd name="T54" fmla="*/ 3567 w 6536"/>
              <a:gd name="T55" fmla="*/ 2178 h 5010"/>
              <a:gd name="T56" fmla="*/ 3867 w 6536"/>
              <a:gd name="T57" fmla="*/ 1798 h 5010"/>
              <a:gd name="T58" fmla="*/ 3845 w 6536"/>
              <a:gd name="T59" fmla="*/ 931 h 5010"/>
              <a:gd name="T60" fmla="*/ 2794 w 6536"/>
              <a:gd name="T61" fmla="*/ 212 h 5010"/>
              <a:gd name="T62" fmla="*/ 2711 w 6536"/>
              <a:gd name="T63" fmla="*/ 379 h 5010"/>
              <a:gd name="T64" fmla="*/ 2489 w 6536"/>
              <a:gd name="T65" fmla="*/ 476 h 5010"/>
              <a:gd name="T66" fmla="*/ 2455 w 6536"/>
              <a:gd name="T67" fmla="*/ 1171 h 5010"/>
              <a:gd name="T68" fmla="*/ 2588 w 6536"/>
              <a:gd name="T69" fmla="*/ 768 h 5010"/>
              <a:gd name="T70" fmla="*/ 3896 w 6536"/>
              <a:gd name="T71" fmla="*/ 740 h 5010"/>
              <a:gd name="T72" fmla="*/ 4081 w 6536"/>
              <a:gd name="T73" fmla="*/ 1018 h 5010"/>
              <a:gd name="T74" fmla="*/ 4073 w 6536"/>
              <a:gd name="T75" fmla="*/ 476 h 5010"/>
              <a:gd name="T76" fmla="*/ 3809 w 6536"/>
              <a:gd name="T77" fmla="*/ 212 h 5010"/>
              <a:gd name="T78" fmla="*/ 3760 w 6536"/>
              <a:gd name="T79" fmla="*/ 6 h 5010"/>
              <a:gd name="T80" fmla="*/ 4158 w 6536"/>
              <a:gd name="T81" fmla="*/ 236 h 5010"/>
              <a:gd name="T82" fmla="*/ 4285 w 6536"/>
              <a:gd name="T83" fmla="*/ 1122 h 5010"/>
              <a:gd name="T84" fmla="*/ 4130 w 6536"/>
              <a:gd name="T85" fmla="*/ 1386 h 5010"/>
              <a:gd name="T86" fmla="*/ 4011 w 6536"/>
              <a:gd name="T87" fmla="*/ 1961 h 5010"/>
              <a:gd name="T88" fmla="*/ 3912 w 6536"/>
              <a:gd name="T89" fmla="*/ 2362 h 5010"/>
              <a:gd name="T90" fmla="*/ 4867 w 6536"/>
              <a:gd name="T91" fmla="*/ 2793 h 5010"/>
              <a:gd name="T92" fmla="*/ 5220 w 6536"/>
              <a:gd name="T93" fmla="*/ 4554 h 5010"/>
              <a:gd name="T94" fmla="*/ 6471 w 6536"/>
              <a:gd name="T95" fmla="*/ 4822 h 5010"/>
              <a:gd name="T96" fmla="*/ 6518 w 6536"/>
              <a:gd name="T97" fmla="*/ 4970 h 5010"/>
              <a:gd name="T98" fmla="*/ 40 w 6536"/>
              <a:gd name="T99" fmla="*/ 4990 h 5010"/>
              <a:gd name="T100" fmla="*/ 18 w 6536"/>
              <a:gd name="T101" fmla="*/ 4857 h 5010"/>
              <a:gd name="T102" fmla="*/ 1350 w 6536"/>
              <a:gd name="T103" fmla="*/ 4693 h 5010"/>
              <a:gd name="T104" fmla="*/ 1611 w 6536"/>
              <a:gd name="T105" fmla="*/ 2914 h 5010"/>
              <a:gd name="T106" fmla="*/ 1869 w 6536"/>
              <a:gd name="T107" fmla="*/ 2620 h 5010"/>
              <a:gd name="T108" fmla="*/ 2610 w 6536"/>
              <a:gd name="T109" fmla="*/ 2094 h 5010"/>
              <a:gd name="T110" fmla="*/ 2455 w 6536"/>
              <a:gd name="T111" fmla="*/ 1604 h 5010"/>
              <a:gd name="T112" fmla="*/ 2271 w 6536"/>
              <a:gd name="T113" fmla="*/ 1229 h 5010"/>
              <a:gd name="T114" fmla="*/ 2305 w 6536"/>
              <a:gd name="T115" fmla="*/ 409 h 5010"/>
              <a:gd name="T116" fmla="*/ 2592 w 6536"/>
              <a:gd name="T117" fmla="*/ 163 h 5010"/>
              <a:gd name="T118" fmla="*/ 2860 w 6536"/>
              <a:gd name="T119" fmla="*/ 0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  <a:alpha val="3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94D40F0-5CE6-42AF-B3F5-B26977ED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9"/>
          <a:stretch/>
        </p:blipFill>
        <p:spPr>
          <a:xfrm>
            <a:off x="4077035" y="3117752"/>
            <a:ext cx="873621" cy="755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5E41EBD-BFCE-4099-BB13-7A73ED4895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5460766" y="2874574"/>
            <a:ext cx="1260869" cy="106187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8B081800-4541-4B1F-BDAD-F114D33440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7318476" y="2991407"/>
            <a:ext cx="1015529" cy="8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1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1"/>
          <a:stretch/>
        </p:blipFill>
        <p:spPr>
          <a:xfrm>
            <a:off x="4365172" y="2724539"/>
            <a:ext cx="2985502" cy="25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아키텍처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9368" y="446799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9556" y="446700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2967520"/>
            <a:ext cx="1268362" cy="1268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54" y="2833226"/>
            <a:ext cx="1633778" cy="1633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7" y="2984752"/>
            <a:ext cx="2161946" cy="1118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9540" y="4467004"/>
            <a:ext cx="6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467784" y="3338169"/>
            <a:ext cx="1751588" cy="10374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439717" y="3219671"/>
            <a:ext cx="1591128" cy="9423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459391" y="4093185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11441" y="4063641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8795" y="5699875"/>
            <a:ext cx="335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 </a:t>
            </a:r>
            <a:r>
              <a:rPr lang="ko-KR" altLang="en-US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서버에 정보 요청 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30" y="2711635"/>
            <a:ext cx="819918" cy="3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80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181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아키텍처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9368" y="446799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9556" y="446700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2967520"/>
            <a:ext cx="1268362" cy="1268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42" y="2805131"/>
            <a:ext cx="1633778" cy="1633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7" y="2984752"/>
            <a:ext cx="2161946" cy="1118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9540" y="4467004"/>
            <a:ext cx="6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467784" y="3338169"/>
            <a:ext cx="1751588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439717" y="3219671"/>
            <a:ext cx="1591128" cy="9423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459391" y="4093185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11441" y="4063641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74" y="2571589"/>
            <a:ext cx="552528" cy="55252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9821" y="3029146"/>
            <a:ext cx="416559" cy="1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8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23516 0.01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아키텍처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9368" y="446799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9556" y="446700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2967520"/>
            <a:ext cx="1268362" cy="1268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42" y="2805131"/>
            <a:ext cx="1633778" cy="1633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7" y="2984752"/>
            <a:ext cx="2161946" cy="1118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9540" y="4467004"/>
            <a:ext cx="6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467784" y="3338169"/>
            <a:ext cx="1751588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439717" y="3219671"/>
            <a:ext cx="1591128" cy="9423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459391" y="4093185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11441" y="4063641"/>
            <a:ext cx="1619404" cy="10374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59" y="4173111"/>
            <a:ext cx="587785" cy="5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19857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아키텍처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9368" y="446799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9556" y="446700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2967520"/>
            <a:ext cx="1268362" cy="1268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42" y="2805131"/>
            <a:ext cx="1633778" cy="1633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7" y="2984752"/>
            <a:ext cx="2161946" cy="1118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9540" y="4467004"/>
            <a:ext cx="6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467784" y="3338169"/>
            <a:ext cx="1751588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439717" y="3219671"/>
            <a:ext cx="1591128" cy="9423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459391" y="4093185"/>
            <a:ext cx="1619404" cy="10374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11441" y="4063641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27" y="4235882"/>
            <a:ext cx="359795" cy="35979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24" y="4180411"/>
            <a:ext cx="573185" cy="5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6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-0.19557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688902" y="1272745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85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39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39707868442077"/>
          <p:cNvSpPr/>
          <p:nvPr/>
        </p:nvSpPr>
        <p:spPr>
          <a:xfrm>
            <a:off x="402429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나눔고딕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나눔고딕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dirty="0" err="1">
                <a:solidFill>
                  <a:srgbClr val="FFFFFF"/>
                </a:solidFill>
                <a:latin typeface="나눔고딕"/>
                <a:ea typeface="나눔고딕"/>
              </a:rPr>
              <a:t>사용</a:t>
            </a:r>
            <a:r>
              <a:rPr altLang="ko-KR" sz="2800" dirty="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altLang="ko-KR" sz="2800" dirty="0" err="1">
                <a:solidFill>
                  <a:srgbClr val="FFFFFF"/>
                </a:solidFill>
                <a:latin typeface="나눔고딕"/>
                <a:ea typeface="나눔고딕"/>
              </a:rPr>
              <a:t>기술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7" name="nppt_1503969823094378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4289" y="3493184"/>
            <a:ext cx="1718582" cy="962406"/>
          </a:xfrm>
          <a:prstGeom prst="rect">
            <a:avLst/>
          </a:prstGeom>
        </p:spPr>
      </p:pic>
      <p:pic>
        <p:nvPicPr>
          <p:cNvPr id="8" name="nppt_1503969823094378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5993" y="2337470"/>
            <a:ext cx="1588983" cy="1022612"/>
          </a:xfrm>
          <a:prstGeom prst="rect">
            <a:avLst/>
          </a:prstGeom>
        </p:spPr>
      </p:pic>
      <p:pic>
        <p:nvPicPr>
          <p:cNvPr id="9" name="nppt_15039698230943790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4275" y="4987749"/>
            <a:ext cx="961560" cy="864186"/>
          </a:xfrm>
          <a:prstGeom prst="rect">
            <a:avLst/>
          </a:prstGeom>
        </p:spPr>
      </p:pic>
      <p:pic>
        <p:nvPicPr>
          <p:cNvPr id="10" name="nppt_15039698230943792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5114" y="2337470"/>
            <a:ext cx="771723" cy="752430"/>
          </a:xfrm>
          <a:prstGeom prst="rect">
            <a:avLst/>
          </a:prstGeom>
        </p:spPr>
      </p:pic>
      <p:pic>
        <p:nvPicPr>
          <p:cNvPr id="11" name="nppt_15039698230943794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7730" y="3896252"/>
            <a:ext cx="1306830" cy="729702"/>
          </a:xfrm>
          <a:prstGeom prst="rect">
            <a:avLst/>
          </a:prstGeom>
        </p:spPr>
      </p:pic>
      <p:pic>
        <p:nvPicPr>
          <p:cNvPr id="12" name="nppt_15039698230943796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5993" y="3802746"/>
            <a:ext cx="1786155" cy="695325"/>
          </a:xfrm>
          <a:prstGeom prst="rect">
            <a:avLst/>
          </a:prstGeom>
        </p:spPr>
      </p:pic>
      <p:pic>
        <p:nvPicPr>
          <p:cNvPr id="13" name="nppt_15039698230943798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8820" y="5047115"/>
            <a:ext cx="714821" cy="714821"/>
          </a:xfrm>
          <a:prstGeom prst="rect">
            <a:avLst/>
          </a:prstGeom>
        </p:spPr>
      </p:pic>
      <p:pic>
        <p:nvPicPr>
          <p:cNvPr id="14" name="nppt_15039698230943800" descr="이미지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1206" y="4665550"/>
            <a:ext cx="1076324" cy="878380"/>
          </a:xfrm>
          <a:prstGeom prst="rect">
            <a:avLst/>
          </a:prstGeom>
        </p:spPr>
      </p:pic>
      <p:pic>
        <p:nvPicPr>
          <p:cNvPr id="15" name="nppt_15039698230943802" descr="이미지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31439" y="4150409"/>
            <a:ext cx="1152525" cy="1152525"/>
          </a:xfrm>
          <a:prstGeom prst="rect">
            <a:avLst/>
          </a:prstGeom>
        </p:spPr>
      </p:pic>
      <p:pic>
        <p:nvPicPr>
          <p:cNvPr id="16" name="nppt_15039698230943804" descr="이미지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6815" y="5700110"/>
            <a:ext cx="2253761" cy="732472"/>
          </a:xfrm>
          <a:prstGeom prst="rect">
            <a:avLst/>
          </a:prstGeom>
        </p:spPr>
      </p:pic>
      <p:pic>
        <p:nvPicPr>
          <p:cNvPr id="17" name="nppt_15039698230943806" descr="이미지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6691" y="5976456"/>
            <a:ext cx="2214534" cy="465052"/>
          </a:xfrm>
          <a:prstGeom prst="rect">
            <a:avLst/>
          </a:prstGeom>
        </p:spPr>
      </p:pic>
      <p:pic>
        <p:nvPicPr>
          <p:cNvPr id="18" name="nppt_15039707868441730" descr="이미지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1358" y="2254600"/>
            <a:ext cx="2533650" cy="1038224"/>
          </a:xfrm>
          <a:prstGeom prst="rect">
            <a:avLst/>
          </a:prstGeom>
        </p:spPr>
      </p:pic>
      <p:pic>
        <p:nvPicPr>
          <p:cNvPr id="19" name="nppt_15039707868441779" descr="이미지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85009" y="2419958"/>
            <a:ext cx="1019175" cy="880981"/>
          </a:xfrm>
          <a:prstGeom prst="rect">
            <a:avLst/>
          </a:prstGeom>
        </p:spPr>
      </p:pic>
      <p:pic>
        <p:nvPicPr>
          <p:cNvPr id="20" name="nppt_15039707868441785" descr="이미지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4936" y="3493184"/>
            <a:ext cx="1752599" cy="619125"/>
          </a:xfrm>
          <a:prstGeom prst="rect">
            <a:avLst/>
          </a:prstGeom>
        </p:spPr>
      </p:pic>
      <p:pic>
        <p:nvPicPr>
          <p:cNvPr id="21" name="nppt_15039707868441811" descr="이미지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77536" y="4861910"/>
            <a:ext cx="1536700" cy="838200"/>
          </a:xfrm>
          <a:prstGeom prst="rect">
            <a:avLst/>
          </a:prstGeom>
        </p:spPr>
      </p:pic>
      <p:pic>
        <p:nvPicPr>
          <p:cNvPr id="22" name="nppt_15039707868441851" descr="이미지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77121" y="2553916"/>
            <a:ext cx="861162" cy="1120548"/>
          </a:xfrm>
          <a:prstGeom prst="rect">
            <a:avLst/>
          </a:prstGeom>
        </p:spPr>
      </p:pic>
      <p:pic>
        <p:nvPicPr>
          <p:cNvPr id="23" name="nppt_15039707868441884" descr="이미지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54289" y="2337470"/>
            <a:ext cx="1581150" cy="838200"/>
          </a:xfrm>
          <a:prstGeom prst="rect">
            <a:avLst/>
          </a:prstGeom>
        </p:spPr>
      </p:pic>
      <p:sp>
        <p:nvSpPr>
          <p:cNvPr id="24" name="nppt_15039707868442230"/>
          <p:cNvSpPr>
            <a:spLocks noGrp="1"/>
          </p:cNvSpPr>
          <p:nvPr>
            <p:ph type="body" sz="quarter" idx="4294967295"/>
          </p:nvPr>
        </p:nvSpPr>
        <p:spPr>
          <a:xfrm>
            <a:off x="580409" y="1379083"/>
            <a:ext cx="3047099" cy="702025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>
              <a:lnSpc>
                <a:spcPts val="4000"/>
              </a:lnSpc>
              <a:buNone/>
              <a:defRPr sz="4500" b="1" spc="0" baseline="0">
                <a:solidFill>
                  <a:srgbClr val="FDD000"/>
                </a:solidFill>
                <a:latin typeface="나눔고딕"/>
                <a:ea typeface="나눔고딕"/>
              </a:defRPr>
            </a:lvl1pPr>
          </a:lstStyle>
          <a:p>
            <a:pPr marL="387350" indent="-387350" algn="l">
              <a:lnSpc>
                <a:spcPct val="69000"/>
              </a:lnSpc>
              <a:spcBef>
                <a:spcPts val="900"/>
              </a:spcBef>
              <a:buNone/>
            </a:pPr>
            <a:r>
              <a:rPr altLang="ko-KR" sz="4500" b="1">
                <a:solidFill>
                  <a:srgbClr val="002060"/>
                </a:solidFill>
                <a:latin typeface="나눔고딕"/>
                <a:ea typeface="나눔고딕"/>
              </a:rPr>
              <a:t>FRONTEND</a:t>
            </a:r>
          </a:p>
          <a:p>
            <a:pPr marL="387350" indent="-387350" algn="l">
              <a:lnSpc>
                <a:spcPct val="69000"/>
              </a:lnSpc>
              <a:spcBef>
                <a:spcPts val="900"/>
              </a:spcBef>
              <a:buNone/>
            </a:pPr>
            <a:endParaRPr altLang="ko-KR" sz="4500" b="1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sp>
        <p:nvSpPr>
          <p:cNvPr id="25" name="nppt_15039707868444435"/>
          <p:cNvSpPr>
            <a:spLocks noGrp="1"/>
          </p:cNvSpPr>
          <p:nvPr>
            <p:ph type="body" sz="quarter" idx="4294967295"/>
          </p:nvPr>
        </p:nvSpPr>
        <p:spPr>
          <a:xfrm>
            <a:off x="8661246" y="1424746"/>
            <a:ext cx="3047099" cy="702025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>
              <a:lnSpc>
                <a:spcPts val="4000"/>
              </a:lnSpc>
              <a:buNone/>
              <a:defRPr sz="4500" b="1" spc="0" baseline="0">
                <a:solidFill>
                  <a:srgbClr val="FDD000"/>
                </a:solidFill>
                <a:latin typeface="나눔고딕"/>
                <a:ea typeface="나눔고딕"/>
              </a:defRPr>
            </a:lvl1pPr>
          </a:lstStyle>
          <a:p>
            <a:pPr marL="387350" indent="-387350" algn="l">
              <a:lnSpc>
                <a:spcPct val="69000"/>
              </a:lnSpc>
              <a:spcBef>
                <a:spcPts val="900"/>
              </a:spcBef>
              <a:buNone/>
            </a:pPr>
            <a:r>
              <a:rPr altLang="ko-KR" sz="4500" b="1" dirty="0">
                <a:solidFill>
                  <a:srgbClr val="002060"/>
                </a:solidFill>
                <a:latin typeface="나눔고딕"/>
                <a:ea typeface="나눔고딕"/>
              </a:rPr>
              <a:t>TOOL &amp; API</a:t>
            </a:r>
          </a:p>
          <a:p>
            <a:pPr marL="387350" indent="-387350" algn="l">
              <a:lnSpc>
                <a:spcPct val="69000"/>
              </a:lnSpc>
              <a:spcBef>
                <a:spcPts val="900"/>
              </a:spcBef>
              <a:buNone/>
            </a:pPr>
            <a:endParaRPr altLang="ko-KR" sz="4500" b="1" dirty="0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sp>
        <p:nvSpPr>
          <p:cNvPr id="26" name="nppt_15039707868444440"/>
          <p:cNvSpPr>
            <a:spLocks noGrp="1"/>
          </p:cNvSpPr>
          <p:nvPr>
            <p:ph type="body" sz="quarter" idx="4294967295"/>
          </p:nvPr>
        </p:nvSpPr>
        <p:spPr>
          <a:xfrm>
            <a:off x="4690494" y="1437336"/>
            <a:ext cx="3047099" cy="7020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buNone/>
              <a:defRPr sz="4500" b="1" spc="0" baseline="0">
                <a:solidFill>
                  <a:srgbClr val="FDD000"/>
                </a:solidFill>
                <a:latin typeface="나눔고딕"/>
                <a:ea typeface="나눔고딕"/>
              </a:defRPr>
            </a:lvl1pPr>
          </a:lstStyle>
          <a:p>
            <a:pPr marL="387350" indent="-387350" algn="l">
              <a:lnSpc>
                <a:spcPct val="69000"/>
              </a:lnSpc>
              <a:spcBef>
                <a:spcPts val="900"/>
              </a:spcBef>
              <a:buNone/>
            </a:pPr>
            <a:r>
              <a:rPr altLang="ko-KR" sz="4500" b="1">
                <a:solidFill>
                  <a:srgbClr val="002060"/>
                </a:solidFill>
                <a:latin typeface="나눔고딕"/>
                <a:ea typeface="나눔고딕"/>
              </a:rPr>
              <a:t>BACKEND</a:t>
            </a:r>
          </a:p>
          <a:p>
            <a:pPr marL="387350" indent="-387350" algn="l">
              <a:lnSpc>
                <a:spcPct val="69000"/>
              </a:lnSpc>
              <a:spcBef>
                <a:spcPts val="900"/>
              </a:spcBef>
              <a:buNone/>
            </a:pPr>
            <a:endParaRPr altLang="ko-KR" sz="4500" b="1">
              <a:solidFill>
                <a:srgbClr val="002060"/>
              </a:solidFill>
              <a:latin typeface="나눔고딕"/>
              <a:ea typeface="나눔고딕"/>
            </a:endParaRPr>
          </a:p>
        </p:txBody>
      </p:sp>
      <p:sp>
        <p:nvSpPr>
          <p:cNvPr id="27" name="nppt_15039721987062952"/>
          <p:cNvSpPr/>
          <p:nvPr/>
        </p:nvSpPr>
        <p:spPr>
          <a:xfrm>
            <a:off x="804502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pic>
        <p:nvPicPr>
          <p:cNvPr id="28" name="nppt_15039721987063448" descr="이미지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645270" y="6066346"/>
            <a:ext cx="3235628" cy="398008"/>
          </a:xfrm>
          <a:prstGeom prst="rect">
            <a:avLst/>
          </a:prstGeom>
        </p:spPr>
      </p:pic>
      <p:pic>
        <p:nvPicPr>
          <p:cNvPr id="29" name="nppt_15039721987064034" descr="이미지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48902" y="4665550"/>
            <a:ext cx="1091521" cy="1051151"/>
          </a:xfrm>
          <a:prstGeom prst="rect">
            <a:avLst/>
          </a:prstGeom>
        </p:spPr>
      </p:pic>
      <p:pic>
        <p:nvPicPr>
          <p:cNvPr id="30" name="nppt_15039721987064036" descr="이미지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854289" y="4726671"/>
            <a:ext cx="1718242" cy="699633"/>
          </a:xfrm>
          <a:prstGeom prst="rect">
            <a:avLst/>
          </a:prstGeom>
        </p:spPr>
      </p:pic>
      <p:pic>
        <p:nvPicPr>
          <p:cNvPr id="31" name="nppt_15039729282891939" descr="이미지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22149" y="3292825"/>
            <a:ext cx="1715457" cy="571500"/>
          </a:xfrm>
          <a:prstGeom prst="rect">
            <a:avLst/>
          </a:prstGeom>
        </p:spPr>
      </p:pic>
      <p:pic>
        <p:nvPicPr>
          <p:cNvPr id="32" name="nppt_15039729282891941" descr="이미지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91335" y="3936215"/>
            <a:ext cx="845879" cy="7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06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팀원 소개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57794" y="1870331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80364" y="4279900"/>
            <a:ext cx="2376130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12898" y="4313163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이유운</a:t>
            </a: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108775" y="1827784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031345" y="4237353"/>
            <a:ext cx="2376130" cy="0"/>
          </a:xfrm>
          <a:prstGeom prst="line">
            <a:avLst/>
          </a:prstGeom>
          <a:ln w="381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63879" y="4270616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신선아</a:t>
            </a: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9219456" y="1684653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9142026" y="4094222"/>
            <a:ext cx="2376130" cy="0"/>
          </a:xfrm>
          <a:prstGeom prst="line">
            <a:avLst/>
          </a:prstGeom>
          <a:ln w="38100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5" y="1847519"/>
            <a:ext cx="2319069" cy="2219912"/>
          </a:xfrm>
          <a:prstGeom prst="ellipse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874560" y="4127485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김미연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84200" y="1727200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1444" y="2020135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팀장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06" y="1812554"/>
            <a:ext cx="2319069" cy="2219912"/>
          </a:xfrm>
          <a:prstGeom prst="ellipse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4835181" y="1684653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92425" y="197758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팀원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42" y="1681384"/>
            <a:ext cx="2319069" cy="2219912"/>
          </a:xfrm>
          <a:prstGeom prst="ellipse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945862" y="1640378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103106" y="1933313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팀원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2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74795" y="2502067"/>
            <a:ext cx="5642410" cy="2005436"/>
            <a:chOff x="3274795" y="1970666"/>
            <a:chExt cx="5642410" cy="2005436"/>
          </a:xfrm>
        </p:grpSpPr>
        <p:sp>
          <p:nvSpPr>
            <p:cNvPr id="7" name="TextBox 6"/>
            <p:cNvSpPr txBox="1"/>
            <p:nvPr/>
          </p:nvSpPr>
          <p:spPr>
            <a:xfrm>
              <a:off x="3274795" y="2554174"/>
              <a:ext cx="5642410" cy="1421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lvl1pPr lvl="0"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n>
                    <a:gradFill>
                      <a:gsLst>
                        <a:gs pos="0">
                          <a:srgbClr val="EF7B36">
                            <a:alpha val="30000"/>
                          </a:srgbClr>
                        </a:gs>
                        <a:gs pos="100000">
                          <a:srgbClr val="D9A78A">
                            <a:alpha val="30000"/>
                          </a:srgbClr>
                        </a:gs>
                      </a:gsLst>
                      <a:lin ang="5400000" scaled="1"/>
                    </a:gradFill>
                  </a:ln>
                  <a:gradFill>
                    <a:gsLst>
                      <a:gs pos="0">
                        <a:srgbClr val="EF7B36"/>
                      </a:gs>
                      <a:gs pos="100000">
                        <a:srgbClr val="D9A78A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Thanks</a:t>
              </a:r>
            </a:p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for Watching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67325" y="1982781"/>
              <a:ext cx="1695450" cy="3143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3050" y="1970666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Presentation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32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3949433-A6B5-46AE-AF06-30B3C66D2186}"/>
              </a:ext>
            </a:extLst>
          </p:cNvPr>
          <p:cNvSpPr/>
          <p:nvPr/>
        </p:nvSpPr>
        <p:spPr>
          <a:xfrm>
            <a:off x="-29474" y="-25605"/>
            <a:ext cx="12191999" cy="688360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xmlns="" id="{2D1AADC4-1264-44B7-A2CA-3E987C79D103}"/>
              </a:ext>
            </a:extLst>
          </p:cNvPr>
          <p:cNvSpPr txBox="1">
            <a:spLocks/>
          </p:cNvSpPr>
          <p:nvPr/>
        </p:nvSpPr>
        <p:spPr>
          <a:xfrm>
            <a:off x="726385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xmlns="" id="{93294656-5B3E-44C5-9CAC-9AE4DB29B316}"/>
              </a:ext>
            </a:extLst>
          </p:cNvPr>
          <p:cNvSpPr txBox="1">
            <a:spLocks/>
          </p:cNvSpPr>
          <p:nvPr/>
        </p:nvSpPr>
        <p:spPr>
          <a:xfrm>
            <a:off x="638785" y="4267232"/>
            <a:ext cx="2248132" cy="63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현황 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문제점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xmlns="" id="{60161634-9FA4-4F7D-9806-728D52C39930}"/>
              </a:ext>
            </a:extLst>
          </p:cNvPr>
          <p:cNvSpPr txBox="1">
            <a:spLocks/>
          </p:cNvSpPr>
          <p:nvPr/>
        </p:nvSpPr>
        <p:spPr>
          <a:xfrm>
            <a:off x="2975117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1" name="텍스트 개체 틀 8">
            <a:extLst>
              <a:ext uri="{FF2B5EF4-FFF2-40B4-BE49-F238E27FC236}">
                <a16:creationId xmlns:a16="http://schemas.microsoft.com/office/drawing/2014/main" xmlns="" id="{A1324607-C5E3-4BCC-A68F-559BEABB54A4}"/>
              </a:ext>
            </a:extLst>
          </p:cNvPr>
          <p:cNvSpPr txBox="1">
            <a:spLocks/>
          </p:cNvSpPr>
          <p:nvPr/>
        </p:nvSpPr>
        <p:spPr>
          <a:xfrm>
            <a:off x="2877385" y="4263341"/>
            <a:ext cx="2608683" cy="64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/>
              <a:t>해결방안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&amp;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기능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xmlns="" id="{172DF75E-2637-4E1E-9286-7C1D6B03B7BC}"/>
              </a:ext>
            </a:extLst>
          </p:cNvPr>
          <p:cNvSpPr txBox="1">
            <a:spLocks/>
          </p:cNvSpPr>
          <p:nvPr/>
        </p:nvSpPr>
        <p:spPr>
          <a:xfrm>
            <a:off x="5211732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7" name="텍스트 개체 틀 8">
            <a:extLst>
              <a:ext uri="{FF2B5EF4-FFF2-40B4-BE49-F238E27FC236}">
                <a16:creationId xmlns:a16="http://schemas.microsoft.com/office/drawing/2014/main" xmlns="" id="{CF9912FC-6187-4A94-B508-8F2A4B094160}"/>
              </a:ext>
            </a:extLst>
          </p:cNvPr>
          <p:cNvSpPr txBox="1">
            <a:spLocks/>
          </p:cNvSpPr>
          <p:nvPr/>
        </p:nvSpPr>
        <p:spPr>
          <a:xfrm>
            <a:off x="5314425" y="4279619"/>
            <a:ext cx="1939122" cy="6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/>
              <a:t>시연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xmlns="" id="{C0C5285D-210C-4987-8B4B-A6AD4F5BBA36}"/>
              </a:ext>
            </a:extLst>
          </p:cNvPr>
          <p:cNvSpPr txBox="1">
            <a:spLocks/>
          </p:cNvSpPr>
          <p:nvPr/>
        </p:nvSpPr>
        <p:spPr>
          <a:xfrm>
            <a:off x="7358965" y="2973446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40" name="텍스트 개체 틀 8">
            <a:extLst>
              <a:ext uri="{FF2B5EF4-FFF2-40B4-BE49-F238E27FC236}">
                <a16:creationId xmlns:a16="http://schemas.microsoft.com/office/drawing/2014/main" xmlns="" id="{D3FEAAB1-4EC6-46F1-B088-FB06C54E333E}"/>
              </a:ext>
            </a:extLst>
          </p:cNvPr>
          <p:cNvSpPr txBox="1">
            <a:spLocks/>
          </p:cNvSpPr>
          <p:nvPr/>
        </p:nvSpPr>
        <p:spPr>
          <a:xfrm>
            <a:off x="7249287" y="4194443"/>
            <a:ext cx="2369468" cy="76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/>
              <a:t>시스템 </a:t>
            </a:r>
            <a:r>
              <a:rPr lang="ko-KR" altLang="en-US" sz="1900" dirty="0" err="1" smtClean="0"/>
              <a:t>아키텍쳐</a:t>
            </a:r>
            <a:r>
              <a:rPr lang="en-US" altLang="ko-KR" sz="1900" dirty="0"/>
              <a:t> </a:t>
            </a:r>
            <a:endParaRPr lang="en-US" altLang="ko-KR" sz="1900" dirty="0" smtClean="0"/>
          </a:p>
          <a:p>
            <a:r>
              <a:rPr lang="en-US" altLang="ko-KR" sz="1900" dirty="0" smtClean="0"/>
              <a:t>   &amp; </a:t>
            </a:r>
            <a:r>
              <a:rPr lang="ko-KR" altLang="en-US" sz="1900" dirty="0" smtClean="0"/>
              <a:t>기술 소개</a:t>
            </a:r>
            <a:endParaRPr lang="en-US" altLang="ko-KR" sz="1900" dirty="0"/>
          </a:p>
        </p:txBody>
      </p:sp>
      <p:sp>
        <p:nvSpPr>
          <p:cNvPr id="48" name="텍스트 개체 틀 3">
            <a:extLst>
              <a:ext uri="{FF2B5EF4-FFF2-40B4-BE49-F238E27FC236}">
                <a16:creationId xmlns:a16="http://schemas.microsoft.com/office/drawing/2014/main" xmlns="" id="{1756C266-F0DE-461B-9432-6EA510B4CCAE}"/>
              </a:ext>
            </a:extLst>
          </p:cNvPr>
          <p:cNvSpPr txBox="1">
            <a:spLocks/>
          </p:cNvSpPr>
          <p:nvPr/>
        </p:nvSpPr>
        <p:spPr>
          <a:xfrm>
            <a:off x="9711765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49" name="텍스트 개체 틀 8">
            <a:extLst>
              <a:ext uri="{FF2B5EF4-FFF2-40B4-BE49-F238E27FC236}">
                <a16:creationId xmlns:a16="http://schemas.microsoft.com/office/drawing/2014/main" xmlns="" id="{BC04473C-BF1D-4960-B012-7BCE38331B7B}"/>
              </a:ext>
            </a:extLst>
          </p:cNvPr>
          <p:cNvSpPr txBox="1">
            <a:spLocks/>
          </p:cNvSpPr>
          <p:nvPr/>
        </p:nvSpPr>
        <p:spPr>
          <a:xfrm>
            <a:off x="9697320" y="4348384"/>
            <a:ext cx="1821011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/>
              <a:t>팀원소개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xmlns="" id="{91CA72B6-6500-473C-B295-6A2A9BCFB400}"/>
              </a:ext>
            </a:extLst>
          </p:cNvPr>
          <p:cNvSpPr txBox="1">
            <a:spLocks/>
          </p:cNvSpPr>
          <p:nvPr/>
        </p:nvSpPr>
        <p:spPr>
          <a:xfrm>
            <a:off x="1834660" y="937885"/>
            <a:ext cx="2000530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/>
              <a:t>CONTENTS</a:t>
            </a:r>
            <a:endParaRPr lang="ko-KR" altLang="en-US" dirty="0"/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55161F45-087B-4B8E-B7E3-766B80AF4D00}"/>
              </a:ext>
            </a:extLst>
          </p:cNvPr>
          <p:cNvSpPr/>
          <p:nvPr/>
        </p:nvSpPr>
        <p:spPr>
          <a:xfrm>
            <a:off x="79523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289F1F3D-02DC-4ECF-BEF6-D6DC7853791D}"/>
              </a:ext>
            </a:extLst>
          </p:cNvPr>
          <p:cNvSpPr/>
          <p:nvPr/>
        </p:nvSpPr>
        <p:spPr>
          <a:xfrm>
            <a:off x="3043966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70692618-097E-4BEC-A3F7-5F460B3DE46C}"/>
              </a:ext>
            </a:extLst>
          </p:cNvPr>
          <p:cNvSpPr/>
          <p:nvPr/>
        </p:nvSpPr>
        <p:spPr>
          <a:xfrm>
            <a:off x="5150727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FDC10535-54A3-458D-AA7F-A2D76BD4DC50}"/>
              </a:ext>
            </a:extLst>
          </p:cNvPr>
          <p:cNvSpPr/>
          <p:nvPr/>
        </p:nvSpPr>
        <p:spPr>
          <a:xfrm>
            <a:off x="7427814" y="3984402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0B8B8229-937B-4CAB-A622-21ECDE24159E}"/>
              </a:ext>
            </a:extLst>
          </p:cNvPr>
          <p:cNvSpPr/>
          <p:nvPr/>
        </p:nvSpPr>
        <p:spPr>
          <a:xfrm>
            <a:off x="972377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14C9B02C-71A8-4FF5-B6E5-1AC52321AE18}"/>
              </a:ext>
            </a:extLst>
          </p:cNvPr>
          <p:cNvSpPr/>
          <p:nvPr/>
        </p:nvSpPr>
        <p:spPr>
          <a:xfrm>
            <a:off x="1904236" y="1331961"/>
            <a:ext cx="1561668" cy="5379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7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 및 문제점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3BA95FE-C82D-486F-8F93-F259ED2DB2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2"/>
          <a:stretch/>
        </p:blipFill>
        <p:spPr>
          <a:xfrm>
            <a:off x="4343400" y="2775285"/>
            <a:ext cx="2875547" cy="23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168F124E-C2BC-420D-8978-F70E93321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6"/>
          <a:stretch/>
        </p:blipFill>
        <p:spPr>
          <a:xfrm>
            <a:off x="7740315" y="2398296"/>
            <a:ext cx="3791693" cy="326859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 및 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077A81-3175-424D-AD3F-CBDFD788FCBB}"/>
              </a:ext>
            </a:extLst>
          </p:cNvPr>
          <p:cNvSpPr txBox="1"/>
          <p:nvPr/>
        </p:nvSpPr>
        <p:spPr>
          <a:xfrm>
            <a:off x="1429804" y="1572295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First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xmlns="" id="{55161F45-087B-4B8E-B7E3-766B80AF4D00}"/>
              </a:ext>
            </a:extLst>
          </p:cNvPr>
          <p:cNvSpPr/>
          <p:nvPr/>
        </p:nvSpPr>
        <p:spPr>
          <a:xfrm>
            <a:off x="1429804" y="2300040"/>
            <a:ext cx="1738512" cy="98256"/>
          </a:xfrm>
          <a:prstGeom prst="flowChartAlternateProcess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26A9408-0566-4E08-BFFA-BFA1229B0E20}"/>
              </a:ext>
            </a:extLst>
          </p:cNvPr>
          <p:cNvSpPr txBox="1"/>
          <p:nvPr/>
        </p:nvSpPr>
        <p:spPr>
          <a:xfrm>
            <a:off x="1429804" y="3550930"/>
            <a:ext cx="53598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영화인 통합 관리 불가</a:t>
            </a:r>
            <a:endParaRPr lang="en-US" altLang="ko-KR" sz="4000" dirty="0"/>
          </a:p>
          <a:p>
            <a:r>
              <a:rPr lang="en-US" altLang="ko-KR" sz="2800" dirty="0"/>
              <a:t>(</a:t>
            </a:r>
            <a:r>
              <a:rPr lang="ko-KR" altLang="en-US" sz="2800" dirty="0"/>
              <a:t>트위터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인스타</a:t>
            </a:r>
            <a:r>
              <a:rPr lang="en-US" altLang="ko-KR" sz="2800" dirty="0"/>
              <a:t>, </a:t>
            </a:r>
            <a:r>
              <a:rPr lang="ko-KR" altLang="en-US" sz="2800" dirty="0"/>
              <a:t>개인 블로그 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6A85D7B9-6FA4-4F23-89D1-E23A40C680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654" y="3142783"/>
            <a:ext cx="2249447" cy="196280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71E8E5B-DA42-4184-97F5-0EDE10E6C1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5504044" y="2612571"/>
            <a:ext cx="971402" cy="8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 및 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077A81-3175-424D-AD3F-CBDFD788FCBB}"/>
              </a:ext>
            </a:extLst>
          </p:cNvPr>
          <p:cNvSpPr txBox="1"/>
          <p:nvPr/>
        </p:nvSpPr>
        <p:spPr>
          <a:xfrm>
            <a:off x="1429804" y="1572295"/>
            <a:ext cx="1577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Second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26A9408-0566-4E08-BFFA-BFA1229B0E20}"/>
              </a:ext>
            </a:extLst>
          </p:cNvPr>
          <p:cNvSpPr txBox="1"/>
          <p:nvPr/>
        </p:nvSpPr>
        <p:spPr>
          <a:xfrm>
            <a:off x="1350375" y="3550892"/>
            <a:ext cx="5359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     영화인 위주의 </a:t>
            </a:r>
            <a:endParaRPr lang="en-US" altLang="ko-KR" sz="4000" dirty="0"/>
          </a:p>
          <a:p>
            <a:r>
              <a:rPr lang="ko-KR" altLang="en-US" sz="4000" dirty="0"/>
              <a:t>영화 알림 서비스 미비 </a:t>
            </a:r>
            <a:endParaRPr lang="en-US" altLang="ko-KR" sz="4000" dirty="0"/>
          </a:p>
          <a:p>
            <a:r>
              <a:rPr lang="en-US" altLang="ko-KR" sz="2800" dirty="0"/>
              <a:t>          (</a:t>
            </a:r>
            <a:r>
              <a:rPr lang="ko-KR" altLang="en-US" sz="2800" dirty="0" err="1"/>
              <a:t>왓챠</a:t>
            </a:r>
            <a:r>
              <a:rPr lang="en-US" altLang="ko-KR" sz="2800" dirty="0"/>
              <a:t>, CGV </a:t>
            </a:r>
            <a:r>
              <a:rPr lang="ko-KR" altLang="en-US" sz="2800" dirty="0"/>
              <a:t>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1F7BE0C-5871-48FF-A407-8BA30272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>
          <a:xfrm>
            <a:off x="7114881" y="1923367"/>
            <a:ext cx="5216362" cy="4398827"/>
          </a:xfrm>
          <a:prstGeom prst="rect">
            <a:avLst/>
          </a:prstGeom>
        </p:spPr>
      </p:pic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xmlns="" id="{BB322BF5-75A6-4B9C-B1AC-4770992D4CB1}"/>
              </a:ext>
            </a:extLst>
          </p:cNvPr>
          <p:cNvSpPr/>
          <p:nvPr/>
        </p:nvSpPr>
        <p:spPr>
          <a:xfrm>
            <a:off x="1429804" y="2300040"/>
            <a:ext cx="1738512" cy="98256"/>
          </a:xfrm>
          <a:prstGeom prst="flowChartAlternateProcess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B3D60DA-D4EC-4A7E-A2BF-2E89136C89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91"/>
          <a:stretch/>
        </p:blipFill>
        <p:spPr>
          <a:xfrm>
            <a:off x="5206878" y="2158769"/>
            <a:ext cx="1380534" cy="11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48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 및 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077A81-3175-424D-AD3F-CBDFD788FCBB}"/>
              </a:ext>
            </a:extLst>
          </p:cNvPr>
          <p:cNvSpPr txBox="1"/>
          <p:nvPr/>
        </p:nvSpPr>
        <p:spPr>
          <a:xfrm>
            <a:off x="1429804" y="1572295"/>
            <a:ext cx="1763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xmlns="" id="{D62A4F8B-06A1-461A-84B9-BB269A5DF339}"/>
              </a:ext>
            </a:extLst>
          </p:cNvPr>
          <p:cNvSpPr/>
          <p:nvPr/>
        </p:nvSpPr>
        <p:spPr>
          <a:xfrm>
            <a:off x="1429804" y="2300040"/>
            <a:ext cx="1738512" cy="98256"/>
          </a:xfrm>
          <a:prstGeom prst="flowChartAlternateProcess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D43BFDF-F6AA-4B3D-8184-9A7CCFEC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0"/>
          <a:stretch/>
        </p:blipFill>
        <p:spPr>
          <a:xfrm>
            <a:off x="7716254" y="2486962"/>
            <a:ext cx="3889230" cy="3216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FE35507-8A3C-4057-AB49-EBF4C858EB73}"/>
              </a:ext>
            </a:extLst>
          </p:cNvPr>
          <p:cNvSpPr txBox="1"/>
          <p:nvPr/>
        </p:nvSpPr>
        <p:spPr>
          <a:xfrm>
            <a:off x="1429804" y="3795289"/>
            <a:ext cx="53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실시간 </a:t>
            </a:r>
            <a:r>
              <a:rPr lang="ko-KR" altLang="en-US" sz="4000" dirty="0" err="1"/>
              <a:t>덕질의</a:t>
            </a:r>
            <a:r>
              <a:rPr lang="ko-KR" altLang="en-US" sz="4000" dirty="0"/>
              <a:t> 어려움</a:t>
            </a:r>
            <a:endParaRPr lang="ko-KR" altLang="en-US" sz="2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CC4AB1E-ABB0-46CF-964F-F917FAD467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8"/>
          <a:stretch/>
        </p:blipFill>
        <p:spPr>
          <a:xfrm>
            <a:off x="8103676" y="2578402"/>
            <a:ext cx="3195889" cy="2438165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F2A398C-5AEB-48FF-AEAC-232E63109A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5"/>
          <a:stretch/>
        </p:blipFill>
        <p:spPr>
          <a:xfrm flipH="1">
            <a:off x="5378245" y="2578402"/>
            <a:ext cx="1031886" cy="8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86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 및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CEDD9AA-F2EF-4E84-8BB7-3A6C2A2D3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2"/>
          <a:stretch/>
        </p:blipFill>
        <p:spPr>
          <a:xfrm>
            <a:off x="4142874" y="2379127"/>
            <a:ext cx="3364831" cy="28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 및 기능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2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546A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237</Words>
  <Application>Microsoft Office PowerPoint</Application>
  <PresentationFormat>와이드스크린</PresentationFormat>
  <Paragraphs>121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</vt:lpstr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현황 및 문제점</vt:lpstr>
      <vt:lpstr>현황 및 문제점</vt:lpstr>
      <vt:lpstr>현황 및 문제점</vt:lpstr>
      <vt:lpstr>현황 및 문제점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시연</vt:lpstr>
      <vt:lpstr>시스템 아키텍쳐</vt:lpstr>
      <vt:lpstr>시스템 아키텍처</vt:lpstr>
      <vt:lpstr>시스템 아키텍처</vt:lpstr>
      <vt:lpstr>시스템 아키텍처</vt:lpstr>
      <vt:lpstr>시스템 아키텍처</vt:lpstr>
      <vt:lpstr>사용 기술 </vt:lpstr>
      <vt:lpstr>팀원 소개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DESIGN 기획하는 리까망</dc:title>
  <dc:creator>이유운</dc:creator>
  <cp:lastModifiedBy>이유운</cp:lastModifiedBy>
  <cp:revision>32</cp:revision>
  <dcterms:created xsi:type="dcterms:W3CDTF">2017-08-29T01:05:25Z</dcterms:created>
  <dcterms:modified xsi:type="dcterms:W3CDTF">2017-08-29T06:28:19Z</dcterms:modified>
</cp:coreProperties>
</file>