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69" r:id="rId12"/>
    <p:sldId id="270" r:id="rId13"/>
    <p:sldId id="262" r:id="rId14"/>
  </p:sldIdLst>
  <p:sldSz cx="12192000" cy="6858000"/>
  <p:notesSz cx="6858000" cy="9144000"/>
  <p:embeddedFontLst>
    <p:embeddedFont>
      <p:font typeface="나눔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고딕 Light" panose="020B0600000101010101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FE699"/>
    <a:srgbClr val="C5E0B4"/>
    <a:srgbClr val="F8CBAD"/>
    <a:srgbClr val="F2F2F2"/>
    <a:srgbClr val="D5D5D5"/>
    <a:srgbClr val="B0B0B0"/>
    <a:srgbClr val="868686"/>
    <a:srgbClr val="FFFFFF"/>
    <a:srgbClr val="D0A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17E3-31E6-4835-9870-8ACE28E20CD5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D663-258D-44AE-BA79-446A264A4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9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17C74-4FF9-4BC7-A00A-E824C94A163D}" type="datetimeFigureOut">
              <a:rPr lang="ko-KR" altLang="en-US" smtClean="0"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B920-A999-446F-9E22-8415CD820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3274795" y="2554174"/>
            <a:ext cx="5642410" cy="1421928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PPT DESIGN</a:t>
            </a:r>
            <a:br>
              <a:rPr lang="en-US" altLang="ko-KR"/>
            </a:b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3785419" y="4216710"/>
            <a:ext cx="4621162" cy="6463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</a:t>
            </a:r>
          </a:p>
          <a:p>
            <a:pPr lvl="0"/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267325" y="1982781"/>
            <a:ext cx="1695450" cy="3143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5353049" y="1970666"/>
            <a:ext cx="1524001" cy="3385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presentation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48176" y="204436"/>
            <a:ext cx="11495649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52513" y="404813"/>
            <a:ext cx="10086975" cy="5838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483161" y="1351323"/>
            <a:ext cx="1651968" cy="338554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63862" y="1322747"/>
            <a:ext cx="104407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2484500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287182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3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8188523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4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85841" y="278995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485298" y="3725261"/>
            <a:ext cx="7221404" cy="86159"/>
            <a:chOff x="2559310" y="3725261"/>
            <a:chExt cx="7221404" cy="86159"/>
          </a:xfrm>
        </p:grpSpPr>
        <p:sp>
          <p:nvSpPr>
            <p:cNvPr id="11" name="모서리가 둥근 직사각형 10"/>
            <p:cNvSpPr/>
            <p:nvPr userDrawn="1"/>
          </p:nvSpPr>
          <p:spPr>
            <a:xfrm>
              <a:off x="2559310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 userDrawn="1"/>
          </p:nvSpPr>
          <p:spPr>
            <a:xfrm>
              <a:off x="4465202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모서리가 둥근 직사각형 37"/>
            <p:cNvSpPr/>
            <p:nvPr userDrawn="1"/>
          </p:nvSpPr>
          <p:spPr>
            <a:xfrm>
              <a:off x="6371094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 userDrawn="1"/>
          </p:nvSpPr>
          <p:spPr>
            <a:xfrm>
              <a:off x="8276986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텍스트 개체 틀 6"/>
          <p:cNvSpPr>
            <a:spLocks noGrp="1"/>
          </p:cNvSpPr>
          <p:nvPr>
            <p:ph type="body" sz="quarter" idx="18" hasCustomPrompt="1"/>
          </p:nvPr>
        </p:nvSpPr>
        <p:spPr>
          <a:xfrm>
            <a:off x="2485009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48" name="텍스트 개체 틀 6"/>
          <p:cNvSpPr>
            <a:spLocks noGrp="1"/>
          </p:cNvSpPr>
          <p:nvPr>
            <p:ph type="body" sz="quarter" idx="19" hasCustomPrompt="1"/>
          </p:nvPr>
        </p:nvSpPr>
        <p:spPr>
          <a:xfrm>
            <a:off x="4390900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49" name="텍스트 개체 틀 6"/>
          <p:cNvSpPr>
            <a:spLocks noGrp="1"/>
          </p:cNvSpPr>
          <p:nvPr>
            <p:ph type="body" sz="quarter" idx="20" hasCustomPrompt="1"/>
          </p:nvPr>
        </p:nvSpPr>
        <p:spPr>
          <a:xfrm>
            <a:off x="6292242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51" name="텍스트 개체 틀 6"/>
          <p:cNvSpPr>
            <a:spLocks noGrp="1"/>
          </p:cNvSpPr>
          <p:nvPr>
            <p:ph type="body" sz="quarter" idx="21" hasCustomPrompt="1"/>
          </p:nvPr>
        </p:nvSpPr>
        <p:spPr>
          <a:xfrm>
            <a:off x="8193583" y="4025636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2" hasCustomPrompt="1"/>
          </p:nvPr>
        </p:nvSpPr>
        <p:spPr>
          <a:xfrm>
            <a:off x="248316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3" name="텍스트 개체 틀 9"/>
          <p:cNvSpPr>
            <a:spLocks noGrp="1"/>
          </p:cNvSpPr>
          <p:nvPr>
            <p:ph type="body" sz="quarter" idx="23" hasCustomPrompt="1"/>
          </p:nvPr>
        </p:nvSpPr>
        <p:spPr>
          <a:xfrm>
            <a:off x="438584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4" name="텍스트 개체 틀 9"/>
          <p:cNvSpPr>
            <a:spLocks noGrp="1"/>
          </p:cNvSpPr>
          <p:nvPr>
            <p:ph type="body" sz="quarter" idx="24" hasCustomPrompt="1"/>
          </p:nvPr>
        </p:nvSpPr>
        <p:spPr>
          <a:xfrm>
            <a:off x="6288521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55" name="텍스트 개체 틀 9"/>
          <p:cNvSpPr>
            <a:spLocks noGrp="1"/>
          </p:cNvSpPr>
          <p:nvPr>
            <p:ph type="body" sz="quarter" idx="25" hasCustomPrompt="1"/>
          </p:nvPr>
        </p:nvSpPr>
        <p:spPr>
          <a:xfrm>
            <a:off x="8191200" y="4421674"/>
            <a:ext cx="1503364" cy="828751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 sz="1200" baseline="0">
                <a:ln>
                  <a:solidFill>
                    <a:schemeClr val="bg1">
                      <a:lumMod val="95000"/>
                      <a:alpha val="4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</a:p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08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74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4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 userDrawn="1"/>
        </p:nvCxnSpPr>
        <p:spPr>
          <a:xfrm flipV="1">
            <a:off x="351358" y="6652733"/>
            <a:ext cx="8940833" cy="4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8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PPT DESIGN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</a:t>
            </a:r>
          </a:p>
          <a:p>
            <a:pPr lvl="0"/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48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아키텍처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2" y="2805131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27" y="4235882"/>
            <a:ext cx="359795" cy="35979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24" y="4180411"/>
            <a:ext cx="573185" cy="5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8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0.19557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06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팀원 소개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57794" y="1870331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80364" y="4279900"/>
            <a:ext cx="2376130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12898" y="4313163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이유운</a:t>
            </a: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108775" y="1827784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5031345" y="4237353"/>
            <a:ext cx="2376130" cy="0"/>
          </a:xfrm>
          <a:prstGeom prst="line">
            <a:avLst/>
          </a:prstGeom>
          <a:ln w="381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3879" y="4270616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신선아</a:t>
            </a: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9219456" y="1684653"/>
            <a:ext cx="2298700" cy="2197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9142026" y="4094222"/>
            <a:ext cx="2376130" cy="0"/>
          </a:xfrm>
          <a:prstGeom prst="line">
            <a:avLst/>
          </a:prstGeom>
          <a:ln w="38100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" y="1847519"/>
            <a:ext cx="2319069" cy="2219912"/>
          </a:xfrm>
          <a:prstGeom prst="ellipse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874560" y="4127485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김미연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84200" y="1727200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1444" y="2020135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팀장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06" y="1812554"/>
            <a:ext cx="2319069" cy="2219912"/>
          </a:xfrm>
          <a:prstGeom prst="ellipse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4835181" y="1684653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92425" y="197758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팀원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42" y="1681384"/>
            <a:ext cx="2319069" cy="2219912"/>
          </a:xfrm>
          <a:prstGeom prst="ellipse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945862" y="1640378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03106" y="1933313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팀원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6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06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팀원 소개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80634" y="4270616"/>
            <a:ext cx="148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이유운</a:t>
            </a:r>
            <a:endParaRPr lang="en-US" altLang="ko-KR" smtClean="0"/>
          </a:p>
          <a:p>
            <a:r>
              <a:rPr lang="ko-KR" altLang="en-US" smtClean="0"/>
              <a:t>역할</a:t>
            </a:r>
            <a:r>
              <a:rPr lang="en-US" altLang="ko-KR" smtClean="0"/>
              <a:t>: </a:t>
            </a:r>
            <a:r>
              <a:rPr lang="ko-KR" altLang="en-US" smtClean="0"/>
              <a:t>팀장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2690" y="2692757"/>
            <a:ext cx="2298700" cy="21971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 rot="20432342" flipV="1">
            <a:off x="1871821" y="4554530"/>
            <a:ext cx="1327326" cy="235977"/>
          </a:xfrm>
          <a:custGeom>
            <a:avLst/>
            <a:gdLst>
              <a:gd name="connsiteX0" fmla="*/ 0 w 1145060"/>
              <a:gd name="connsiteY0" fmla="*/ 222487 h 222487"/>
              <a:gd name="connsiteX1" fmla="*/ 395417 w 1145060"/>
              <a:gd name="connsiteY1" fmla="*/ 66 h 222487"/>
              <a:gd name="connsiteX2" fmla="*/ 774357 w 1145060"/>
              <a:gd name="connsiteY2" fmla="*/ 197774 h 222487"/>
              <a:gd name="connsiteX3" fmla="*/ 1145060 w 1145060"/>
              <a:gd name="connsiteY3" fmla="*/ 74206 h 2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060" h="222487">
                <a:moveTo>
                  <a:pt x="0" y="222487"/>
                </a:moveTo>
                <a:cubicBezTo>
                  <a:pt x="133179" y="113336"/>
                  <a:pt x="266358" y="4185"/>
                  <a:pt x="395417" y="66"/>
                </a:cubicBezTo>
                <a:cubicBezTo>
                  <a:pt x="524476" y="-4053"/>
                  <a:pt x="649417" y="185417"/>
                  <a:pt x="774357" y="197774"/>
                </a:cubicBezTo>
                <a:cubicBezTo>
                  <a:pt x="899297" y="210131"/>
                  <a:pt x="1022178" y="142168"/>
                  <a:pt x="1145060" y="74206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6034" y="3185612"/>
            <a:ext cx="148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신선아</a:t>
            </a:r>
            <a:endParaRPr lang="en-US" altLang="ko-KR" smtClean="0"/>
          </a:p>
          <a:p>
            <a:r>
              <a:rPr lang="ko-KR" altLang="en-US" smtClean="0"/>
              <a:t>역할</a:t>
            </a:r>
            <a:r>
              <a:rPr lang="en-US" altLang="ko-KR" smtClean="0"/>
              <a:t>: </a:t>
            </a:r>
            <a:r>
              <a:rPr lang="ko-KR" altLang="en-US" smtClean="0"/>
              <a:t>팀원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038090" y="1607753"/>
            <a:ext cx="2298700" cy="21971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 rot="20432342" flipV="1">
            <a:off x="5707221" y="3469526"/>
            <a:ext cx="1327326" cy="235977"/>
          </a:xfrm>
          <a:custGeom>
            <a:avLst/>
            <a:gdLst>
              <a:gd name="connsiteX0" fmla="*/ 0 w 1145060"/>
              <a:gd name="connsiteY0" fmla="*/ 222487 h 222487"/>
              <a:gd name="connsiteX1" fmla="*/ 395417 w 1145060"/>
              <a:gd name="connsiteY1" fmla="*/ 66 h 222487"/>
              <a:gd name="connsiteX2" fmla="*/ 774357 w 1145060"/>
              <a:gd name="connsiteY2" fmla="*/ 197774 h 222487"/>
              <a:gd name="connsiteX3" fmla="*/ 1145060 w 1145060"/>
              <a:gd name="connsiteY3" fmla="*/ 74206 h 2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060" h="222487">
                <a:moveTo>
                  <a:pt x="0" y="222487"/>
                </a:moveTo>
                <a:cubicBezTo>
                  <a:pt x="133179" y="113336"/>
                  <a:pt x="266358" y="4185"/>
                  <a:pt x="395417" y="66"/>
                </a:cubicBezTo>
                <a:cubicBezTo>
                  <a:pt x="524476" y="-4053"/>
                  <a:pt x="649417" y="185417"/>
                  <a:pt x="774357" y="197774"/>
                </a:cubicBezTo>
                <a:cubicBezTo>
                  <a:pt x="899297" y="210131"/>
                  <a:pt x="1022178" y="142168"/>
                  <a:pt x="1145060" y="74206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23808" y="5004876"/>
            <a:ext cx="148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김미연</a:t>
            </a:r>
            <a:endParaRPr lang="en-US" altLang="ko-KR" smtClean="0"/>
          </a:p>
          <a:p>
            <a:r>
              <a:rPr lang="ko-KR" altLang="en-US" smtClean="0"/>
              <a:t>역할</a:t>
            </a:r>
            <a:r>
              <a:rPr lang="en-US" altLang="ko-KR" smtClean="0"/>
              <a:t>: </a:t>
            </a:r>
            <a:r>
              <a:rPr lang="ko-KR" altLang="en-US" smtClean="0"/>
              <a:t>팀원</a:t>
            </a: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991090" y="2946757"/>
            <a:ext cx="2298700" cy="21971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 rot="20432342" flipV="1">
            <a:off x="8080033" y="5069832"/>
            <a:ext cx="1327326" cy="235977"/>
          </a:xfrm>
          <a:custGeom>
            <a:avLst/>
            <a:gdLst>
              <a:gd name="connsiteX0" fmla="*/ 0 w 1145060"/>
              <a:gd name="connsiteY0" fmla="*/ 222487 h 222487"/>
              <a:gd name="connsiteX1" fmla="*/ 395417 w 1145060"/>
              <a:gd name="connsiteY1" fmla="*/ 66 h 222487"/>
              <a:gd name="connsiteX2" fmla="*/ 774357 w 1145060"/>
              <a:gd name="connsiteY2" fmla="*/ 197774 h 222487"/>
              <a:gd name="connsiteX3" fmla="*/ 1145060 w 1145060"/>
              <a:gd name="connsiteY3" fmla="*/ 74206 h 2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060" h="222487">
                <a:moveTo>
                  <a:pt x="0" y="222487"/>
                </a:moveTo>
                <a:cubicBezTo>
                  <a:pt x="133179" y="113336"/>
                  <a:pt x="266358" y="4185"/>
                  <a:pt x="395417" y="66"/>
                </a:cubicBezTo>
                <a:cubicBezTo>
                  <a:pt x="524476" y="-4053"/>
                  <a:pt x="649417" y="185417"/>
                  <a:pt x="774357" y="197774"/>
                </a:cubicBezTo>
                <a:cubicBezTo>
                  <a:pt x="899297" y="210131"/>
                  <a:pt x="1022178" y="142168"/>
                  <a:pt x="1145060" y="74206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26" y="1594207"/>
            <a:ext cx="2284964" cy="2219912"/>
          </a:xfrm>
          <a:prstGeom prst="ellipse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5" y="2681351"/>
            <a:ext cx="2237779" cy="2219912"/>
          </a:xfrm>
          <a:prstGeom prst="ellipse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21" y="2935351"/>
            <a:ext cx="2319069" cy="22199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5614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2005436"/>
            <a:chOff x="3274795" y="1970666"/>
            <a:chExt cx="5642410" cy="2005436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Thanks</a:t>
              </a:r>
            </a:p>
            <a:p>
              <a:pPr lvl="0"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for Watching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43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161" y="1341491"/>
            <a:ext cx="1651968" cy="338554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>
          <a:xfrm>
            <a:off x="8193583" y="4025636"/>
            <a:ext cx="1790676" cy="338554"/>
          </a:xfrm>
        </p:spPr>
        <p:txBody>
          <a:bodyPr/>
          <a:lstStyle/>
          <a:p>
            <a:r>
              <a:rPr lang="ko-KR" altLang="en-US" smtClean="0"/>
              <a:t>시스템 아키텍처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</a:p>
          <a:p>
            <a:r>
              <a:rPr lang="en-US" altLang="ko-KR" dirty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30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</a:t>
            </a:r>
            <a:r>
              <a:rPr lang="ko-KR" altLang="en-US" dirty="0" err="1"/>
              <a:t>방문트렌드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73614" y="4877925"/>
            <a:ext cx="8644772" cy="278196"/>
            <a:chOff x="1942409" y="5123206"/>
            <a:chExt cx="8644773" cy="278196"/>
          </a:xfrm>
        </p:grpSpPr>
        <p:sp>
          <p:nvSpPr>
            <p:cNvPr id="37" name="TextBox 36"/>
            <p:cNvSpPr txBox="1"/>
            <p:nvPr/>
          </p:nvSpPr>
          <p:spPr>
            <a:xfrm>
              <a:off x="1942409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08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32739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09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2307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1340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0373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406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8439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14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74721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15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65050" y="5123206"/>
              <a:ext cx="722132" cy="278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16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476406" y="5531225"/>
            <a:ext cx="1405940" cy="276999"/>
            <a:chOff x="4801549" y="5760792"/>
            <a:chExt cx="1405940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4801549" y="5826046"/>
              <a:ext cx="146491" cy="146491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46425" y="5760792"/>
              <a:ext cx="12610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방문자수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689092" y="5531225"/>
            <a:ext cx="1991985" cy="276999"/>
            <a:chOff x="6384354" y="5744478"/>
            <a:chExt cx="1991985" cy="276999"/>
          </a:xfrm>
        </p:grpSpPr>
        <p:sp>
          <p:nvSpPr>
            <p:cNvPr id="50" name="TextBox 49"/>
            <p:cNvSpPr txBox="1"/>
            <p:nvPr/>
          </p:nvSpPr>
          <p:spPr>
            <a:xfrm>
              <a:off x="6530845" y="5744478"/>
              <a:ext cx="184549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방문횟수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84354" y="5809731"/>
              <a:ext cx="146491" cy="146491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938709" y="5531223"/>
            <a:ext cx="1433015" cy="276999"/>
            <a:chOff x="8572833" y="5760792"/>
            <a:chExt cx="1433015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8719324" y="5760792"/>
              <a:ext cx="12865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  <a:alpha val="99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신청자수</a:t>
              </a:r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572833" y="5826046"/>
              <a:ext cx="146491" cy="14649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05183" y="2298405"/>
            <a:ext cx="8981635" cy="2330244"/>
            <a:chOff x="1605187" y="2298405"/>
            <a:chExt cx="8981650" cy="2330244"/>
          </a:xfrm>
        </p:grpSpPr>
        <p:grpSp>
          <p:nvGrpSpPr>
            <p:cNvPr id="7" name="그룹 6"/>
            <p:cNvGrpSpPr/>
            <p:nvPr/>
          </p:nvGrpSpPr>
          <p:grpSpPr>
            <a:xfrm>
              <a:off x="1605183" y="2298405"/>
              <a:ext cx="8981635" cy="2330244"/>
              <a:chOff x="1691412" y="2543686"/>
              <a:chExt cx="8750182" cy="2330244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1691412" y="4873930"/>
                <a:ext cx="875018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1691412" y="4485556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691412" y="4097182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691412" y="3708808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1691412" y="3320434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1691412" y="2932060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691412" y="2543686"/>
                <a:ext cx="8750182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alpha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/>
            <p:cNvSpPr/>
            <p:nvPr/>
          </p:nvSpPr>
          <p:spPr>
            <a:xfrm>
              <a:off x="1890579" y="4240274"/>
              <a:ext cx="128565" cy="38837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019144" y="4173304"/>
              <a:ext cx="128565" cy="455344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147709" y="4101177"/>
              <a:ext cx="128565" cy="52747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932162" y="4207594"/>
              <a:ext cx="128565" cy="42105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060728" y="4139013"/>
              <a:ext cx="128565" cy="48963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189292" y="4101177"/>
              <a:ext cx="128565" cy="527471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22492" y="4341537"/>
              <a:ext cx="128565" cy="287109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051057" y="4307246"/>
              <a:ext cx="128565" cy="321401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179622" y="4047573"/>
              <a:ext cx="128565" cy="58107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12822" y="3977729"/>
              <a:ext cx="128565" cy="650919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041387" y="3977728"/>
              <a:ext cx="128565" cy="650920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169952" y="3712803"/>
              <a:ext cx="128565" cy="91584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03152" y="3977728"/>
              <a:ext cx="128565" cy="650920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031717" y="3712803"/>
              <a:ext cx="128565" cy="91584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160282" y="3589355"/>
              <a:ext cx="128565" cy="103929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892352" y="3809167"/>
              <a:ext cx="128565" cy="819481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020917" y="3712803"/>
              <a:ext cx="128565" cy="91584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149482" y="3634189"/>
              <a:ext cx="128565" cy="994459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883812" y="4173304"/>
              <a:ext cx="128565" cy="45534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12377" y="4139013"/>
              <a:ext cx="128565" cy="48963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140942" y="4047573"/>
              <a:ext cx="128565" cy="581075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874143" y="3243664"/>
              <a:ext cx="128565" cy="1384984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002707" y="3075153"/>
              <a:ext cx="128565" cy="1553495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131273" y="2936055"/>
              <a:ext cx="128565" cy="169259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864462" y="3075153"/>
              <a:ext cx="128565" cy="1553495"/>
            </a:xfrm>
            <a:prstGeom prst="rect">
              <a:avLst/>
            </a:prstGeom>
            <a:solidFill>
              <a:srgbClr val="06C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993032" y="2936055"/>
              <a:ext cx="128565" cy="1692593"/>
            </a:xfrm>
            <a:prstGeom prst="rect">
              <a:avLst/>
            </a:prstGeom>
            <a:solidFill>
              <a:srgbClr val="55E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0121584" y="2298405"/>
              <a:ext cx="128565" cy="2330243"/>
            </a:xfrm>
            <a:prstGeom prst="rect">
              <a:avLst/>
            </a:prstGeom>
            <a:solidFill>
              <a:srgbClr val="E60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연도별 추이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96800"/>
              </p:ext>
            </p:extLst>
          </p:nvPr>
        </p:nvGraphicFramePr>
        <p:xfrm>
          <a:off x="722057" y="2120173"/>
          <a:ext cx="10761108" cy="377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3518">
                  <a:extLst>
                    <a:ext uri="{9D8B030D-6E8A-4147-A177-3AD203B41FA5}">
                      <a16:colId xmlns:a16="http://schemas.microsoft.com/office/drawing/2014/main" xmlns="" val="4034009629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xmlns="" val="3425079202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xmlns="" val="259325680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xmlns="" val="3905605720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xmlns="" val="517602308"/>
                    </a:ext>
                  </a:extLst>
                </a:gridCol>
                <a:gridCol w="1793518">
                  <a:extLst>
                    <a:ext uri="{9D8B030D-6E8A-4147-A177-3AD203B41FA5}">
                      <a16:colId xmlns:a16="http://schemas.microsoft.com/office/drawing/2014/main" xmlns="" val="4271210696"/>
                    </a:ext>
                  </a:extLst>
                </a:gridCol>
              </a:tblGrid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구분 </a:t>
                      </a:r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2012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2013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2014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800" kern="1200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2015</a:t>
                      </a:r>
                      <a:endParaRPr lang="ko-KR" altLang="en-US" sz="1800" kern="1200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</a:t>
                      </a:r>
                      <a:endParaRPr lang="ko-KR" altLang="en-US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1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9320039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260,498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297,871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315,004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339,489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387,611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9990927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217,287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249,730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261,661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284,557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329,221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727241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4059154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0206216"/>
                  </a:ext>
                </a:extLst>
              </a:tr>
              <a:tr h="6299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lumMod val="75000"/>
                                <a:lumOff val="25000"/>
                                <a:alpha val="30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30000"/>
                              </a:prst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***,***</a:t>
                      </a:r>
                      <a:endParaRPr lang="ko-KR" altLang="en-US" sz="1600" kern="1200" dirty="0">
                        <a:ln>
                          <a:solidFill>
                            <a:schemeClr val="tx1">
                              <a:lumMod val="75000"/>
                              <a:lumOff val="25000"/>
                              <a:alpha val="30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316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7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4588" y="2112203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37757" y="4060723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>
            <a:off x="3657687" y="4006007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64445" y="3629168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78158" y="3629167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77077" y="414180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65524" y="4141801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60056" y="2824853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51468" y="2824853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51468" y="4718658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60056" y="4718658"/>
            <a:ext cx="2980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60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Lorem ipsum dolor sit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amet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,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consectetur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adipiscing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elit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58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아키텍처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2" y="2805131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17" y="2518538"/>
            <a:ext cx="552528" cy="55252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57698" y="2518538"/>
            <a:ext cx="967032" cy="4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아키텍처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54" y="2833226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8795" y="5699875"/>
            <a:ext cx="335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 </a:t>
            </a:r>
            <a:r>
              <a:rPr lang="ko-KR" altLang="en-US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서버에 정보 요청 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30" y="2711635"/>
            <a:ext cx="819918" cy="3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819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아키텍처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2" y="2805131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74" y="2571589"/>
            <a:ext cx="552528" cy="55252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9821" y="3029146"/>
            <a:ext cx="416559" cy="1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3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23516 0.01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시스템 아키텍처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9368" y="446799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9556" y="4467004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9" y="2967520"/>
            <a:ext cx="1268362" cy="1268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42" y="2805131"/>
            <a:ext cx="1633778" cy="16337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27" y="2984752"/>
            <a:ext cx="2161946" cy="1118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99540" y="4467004"/>
            <a:ext cx="66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467784" y="3338169"/>
            <a:ext cx="1751588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439717" y="3219671"/>
            <a:ext cx="1591128" cy="9423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2459391" y="4093185"/>
            <a:ext cx="1619404" cy="10374"/>
          </a:xfrm>
          <a:prstGeom prst="straightConnector1">
            <a:avLst/>
          </a:prstGeom>
          <a:ln w="762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411441" y="4063641"/>
            <a:ext cx="1619404" cy="10374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959" y="4173111"/>
            <a:ext cx="587785" cy="5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2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-0.19857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327</Words>
  <Application>Microsoft Office PowerPoint</Application>
  <PresentationFormat>와이드스크린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맑은 고딕</vt:lpstr>
      <vt:lpstr>Wingdings</vt:lpstr>
      <vt:lpstr>Arial</vt:lpstr>
      <vt:lpstr>나눔고딕 Light</vt:lpstr>
      <vt:lpstr>Office 테마</vt:lpstr>
      <vt:lpstr>PPT DESIGN 기획하는 리까망</vt:lpstr>
      <vt:lpstr>CONTENTS</vt:lpstr>
      <vt:lpstr>연도별 방문트렌드</vt:lpstr>
      <vt:lpstr>연도별 추이</vt:lpstr>
      <vt:lpstr>SWOT 분석</vt:lpstr>
      <vt:lpstr>시스템 아키텍처</vt:lpstr>
      <vt:lpstr>시스템 아키텍처</vt:lpstr>
      <vt:lpstr>시스템 아키텍처</vt:lpstr>
      <vt:lpstr>시스템 아키텍처</vt:lpstr>
      <vt:lpstr>시스템 아키텍처</vt:lpstr>
      <vt:lpstr>팀원 소개</vt:lpstr>
      <vt:lpstr>팀원 소개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이의헌</dc:creator>
  <cp:lastModifiedBy>SUNA</cp:lastModifiedBy>
  <cp:revision>95</cp:revision>
  <dcterms:created xsi:type="dcterms:W3CDTF">2016-04-14T13:51:37Z</dcterms:created>
  <dcterms:modified xsi:type="dcterms:W3CDTF">2017-08-29T03:21:16Z</dcterms:modified>
</cp:coreProperties>
</file>