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83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0694-A14F-4B98-B06A-B0311439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9B56-BFC2-45D5-89BE-5D8027231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1DAC-DBE7-4584-A2BB-A7CBAE46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448C-29C5-4365-A580-2C6185BB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823-28F9-4FC6-B9D1-E201E4D5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B1E1-5DC8-40F4-910D-61F87E10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E233-47EF-4B4A-8CE0-EEE1CC90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35CD-4C70-4AE4-8D92-4D4C80CB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6A0C-4694-4050-8FCA-F163F260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2A02-8076-4E07-B228-2D5F4081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4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8CC41-5FB8-44E4-918E-16DB2FBC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6C89-67DE-4AA9-B488-A238927C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0658-C8DD-4876-B723-11FF5EED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2983-8B49-48CA-98F0-3845F1F4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9CD1-BF68-4484-9594-B18DB817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D143-9444-4D7D-A85A-4CDB0416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2F32-2092-4AEF-A1DC-4146E842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D219-1B17-40B3-82A6-5647F799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46A2-016B-4C85-A33F-1193E3A6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A0AB-7E1A-438D-B0D8-6B66C58C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D29F-F402-4168-A507-29736202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FBD4-EB95-4716-8FFC-A3043870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66F5-40B7-447C-AD06-6AB8CE96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AC66-2AF7-415E-BC97-4DEAAB65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1C6A-893A-4D60-BE74-5657E383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F7DA-EE30-4089-9106-891C5158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B142-5A28-4D6E-88AE-57412B1C7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30E2D-56CC-4CCB-9B20-6FED275A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BB9B-C497-433E-8854-A42B304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F733-D800-47DE-941D-34803E1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4AFF-C19A-4473-AC76-27AB3439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5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A890-F8A9-4F63-8F8A-1ECEC865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FB509-C798-4A26-B6F3-447892AC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30B82-FFD7-40AB-9270-4B02DE93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5B13E-3241-4F64-9DAF-A4C25BC2F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DB8BA-8A59-485F-87CD-E19145DDB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2CBD2-4EFE-4D1F-BCD9-077407A7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BB186-0F6B-4676-A150-E751D6C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A03B6-1F2E-403A-A175-31FF5142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A53-A7F9-4DAB-A380-0D4DA0F5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172B-E54E-46BD-80AA-1F327A0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A45B-3087-44EB-917F-00F5EFE1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CE558-649C-479D-BE38-B221341F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F1E50-5498-42B7-AAFF-8468849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12934-7957-43FB-8B25-4040816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249F-831F-4BA3-B5D7-B60AF9AB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6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6B5B-51A9-431B-93F0-65E7FE86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6579-4B82-4578-9506-526D3E15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CC99B-9080-4F73-A19E-B4FDDD2E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B58C-BACC-43DF-B487-13577DC3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7383-CE26-4FF6-AD18-D58C802E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85A8-791D-4C75-AC15-806B32F3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6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6A80-23D2-4697-859F-CED6752C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79D9-D081-4DC9-8C6C-0D026F905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6FA86-D904-4975-AE1D-6E37D8A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DA61-163A-46FA-833B-159E7D7F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E4A-F3A6-4079-834B-89D2759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A084-9133-4ECB-B9F5-091ADA65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6B82A-1927-4B4D-B4A6-363E6C12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00B8-9E83-4292-A034-851786B7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FC0C-CCC0-4159-A7F5-0A4EA118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E216-4C5F-4D9D-B0B8-7801F7D5C00A}" type="datetimeFigureOut">
              <a:rPr lang="ko-KR" altLang="en-US" smtClean="0"/>
              <a:t>2017-08-04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109E-0C6A-405C-9797-21ACD2419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E79C-903C-4468-94D8-4FC659E6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8E59-4859-42DE-AB6D-D23D4DDF7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4CCF9-6FE7-4AD3-9179-4BF06207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733"/>
            <a:ext cx="12804677" cy="87460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4B1D9A1-C45B-4C5E-BC75-D46208CC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419" y="6809558"/>
            <a:ext cx="9155837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48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시간안에 단기아르바이트를 찾는 웹사이트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F8393-A8F1-44D0-9B9B-82C982199A2C}"/>
              </a:ext>
            </a:extLst>
          </p:cNvPr>
          <p:cNvSpPr txBox="1"/>
          <p:nvPr/>
        </p:nvSpPr>
        <p:spPr>
          <a:xfrm>
            <a:off x="7991856" y="2978265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새로운 일자리 탄생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FDBEFC6-AC5B-47BD-B982-5F0C18FDA05F}"/>
              </a:ext>
            </a:extLst>
          </p:cNvPr>
          <p:cNvSpPr/>
          <p:nvPr/>
        </p:nvSpPr>
        <p:spPr>
          <a:xfrm>
            <a:off x="4504944" y="1566672"/>
            <a:ext cx="353568" cy="3169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F9405-1093-463E-B281-E3D659F74084}"/>
              </a:ext>
            </a:extLst>
          </p:cNvPr>
          <p:cNvSpPr txBox="1"/>
          <p:nvPr/>
        </p:nvSpPr>
        <p:spPr>
          <a:xfrm>
            <a:off x="3938016" y="1209629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새로운 일자리 탄생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65F5C-A984-4AD0-A795-A7DC705223E2}"/>
              </a:ext>
            </a:extLst>
          </p:cNvPr>
          <p:cNvSpPr txBox="1"/>
          <p:nvPr/>
        </p:nvSpPr>
        <p:spPr>
          <a:xfrm>
            <a:off x="5266944" y="4092293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새로운 일자리 탄생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0C18ADB-A751-4D1D-9C5F-1506B9403923}"/>
              </a:ext>
            </a:extLst>
          </p:cNvPr>
          <p:cNvSpPr/>
          <p:nvPr/>
        </p:nvSpPr>
        <p:spPr>
          <a:xfrm>
            <a:off x="8564880" y="3291840"/>
            <a:ext cx="353568" cy="3169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FF94AB1-F64F-4DD2-8AAC-5E4CA595E906}"/>
              </a:ext>
            </a:extLst>
          </p:cNvPr>
          <p:cNvSpPr/>
          <p:nvPr/>
        </p:nvSpPr>
        <p:spPr>
          <a:xfrm>
            <a:off x="5833872" y="4377994"/>
            <a:ext cx="353568" cy="3169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6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MY</cp:lastModifiedBy>
  <cp:revision>2</cp:revision>
  <dcterms:created xsi:type="dcterms:W3CDTF">2017-08-04T05:45:34Z</dcterms:created>
  <dcterms:modified xsi:type="dcterms:W3CDTF">2017-08-04T05:56:56Z</dcterms:modified>
</cp:coreProperties>
</file>