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693400" cy="7561263"/>
  <p:notesSz cx="6858000" cy="9144000"/>
  <p:defaultTextStyle>
    <a:defPPr>
      <a:defRPr lang="ko-KR"/>
    </a:defPPr>
    <a:lvl1pPr marL="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B25D"/>
    <a:srgbClr val="FDD000"/>
    <a:srgbClr val="59575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480" y="-516"/>
      </p:cViewPr>
      <p:guideLst>
        <p:guide orient="horz" pos="2382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1">
    <p:bg>
      <p:bgPr>
        <a:solidFill>
          <a:srgbClr val="FDD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film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894244" y="1500700"/>
            <a:ext cx="7447760" cy="5821692"/>
          </a:xfrm>
          <a:prstGeom prst="rect">
            <a:avLst/>
          </a:prstGeom>
        </p:spPr>
      </p:pic>
      <p:sp>
        <p:nvSpPr>
          <p:cNvPr id="13" name="텍스트 개체 틀 12"/>
          <p:cNvSpPr>
            <a:spLocks noGrp="1"/>
          </p:cNvSpPr>
          <p:nvPr>
            <p:ph type="body" sz="quarter" idx="11" hasCustomPrompt="1"/>
          </p:nvPr>
        </p:nvSpPr>
        <p:spPr>
          <a:xfrm>
            <a:off x="2025979" y="421435"/>
            <a:ext cx="2664000" cy="288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buNone/>
              <a:defRPr sz="800" spc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문서 작성자</a:t>
            </a:r>
            <a:endParaRPr lang="ko-KR" altLang="en-US" dirty="0"/>
          </a:p>
        </p:txBody>
      </p:sp>
      <p:sp>
        <p:nvSpPr>
          <p:cNvPr id="18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" y="992247"/>
            <a:ext cx="792000" cy="5580000"/>
          </a:xfrm>
          <a:prstGeom prst="rect">
            <a:avLst/>
          </a:prstGeom>
        </p:spPr>
        <p:txBody>
          <a:bodyPr vert="vert270" lIns="0" tIns="0" rIns="0" bIns="0"/>
          <a:lstStyle>
            <a:lvl1pPr algn="ctr">
              <a:lnSpc>
                <a:spcPts val="2700"/>
              </a:lnSpc>
              <a:buNone/>
              <a:defRPr sz="2400" spc="0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발표 제목</a:t>
            </a:r>
            <a:endParaRPr lang="ko-KR" altLang="en-US" dirty="0"/>
          </a:p>
        </p:txBody>
      </p:sp>
      <p:pic>
        <p:nvPicPr>
          <p:cNvPr id="20" name="그림 19" descr="ope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944769" y="421435"/>
            <a:ext cx="79248" cy="286513"/>
          </a:xfrm>
          <a:prstGeom prst="rect">
            <a:avLst/>
          </a:prstGeom>
        </p:spPr>
      </p:pic>
      <p:pic>
        <p:nvPicPr>
          <p:cNvPr id="21" name="그림 20" descr="open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689466" y="421435"/>
            <a:ext cx="79248" cy="2865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2">
    <p:bg>
      <p:bgPr>
        <a:solidFill>
          <a:srgbClr val="FDD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plu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629756" y="124865"/>
            <a:ext cx="847300" cy="844231"/>
          </a:xfrm>
          <a:prstGeom prst="rect">
            <a:avLst/>
          </a:prstGeom>
        </p:spPr>
      </p:pic>
      <p:sp>
        <p:nvSpPr>
          <p:cNvPr id="4" name="텍스트 개체 틀 16"/>
          <p:cNvSpPr>
            <a:spLocks noGrp="1"/>
          </p:cNvSpPr>
          <p:nvPr>
            <p:ph type="body" sz="quarter" idx="10" hasCustomPrompt="1"/>
          </p:nvPr>
        </p:nvSpPr>
        <p:spPr>
          <a:xfrm>
            <a:off x="899537" y="527293"/>
            <a:ext cx="9230365" cy="223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7000"/>
              </a:lnSpc>
              <a:buNone/>
              <a:defRPr sz="12200" b="1" spc="230" baseline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dirty="0" err="1" smtClean="0"/>
              <a:t>projec</a:t>
            </a:r>
            <a:endParaRPr lang="en-US" altLang="ko-KR" dirty="0" smtClean="0"/>
          </a:p>
        </p:txBody>
      </p:sp>
      <p:sp>
        <p:nvSpPr>
          <p:cNvPr id="5" name="텍스트 개체 틀 18"/>
          <p:cNvSpPr>
            <a:spLocks noGrp="1"/>
          </p:cNvSpPr>
          <p:nvPr>
            <p:ph type="body" sz="quarter" idx="11" hasCustomPrompt="1"/>
          </p:nvPr>
        </p:nvSpPr>
        <p:spPr>
          <a:xfrm>
            <a:off x="965253" y="3048800"/>
            <a:ext cx="8031600" cy="8778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50"/>
              </a:lnSpc>
              <a:buNone/>
              <a:defRPr sz="2100" spc="-5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 smtClean="0"/>
              <a:t>문서 제목</a:t>
            </a:r>
            <a:endParaRPr lang="ko-KR" altLang="en-US" dirty="0"/>
          </a:p>
        </p:txBody>
      </p:sp>
      <p:sp>
        <p:nvSpPr>
          <p:cNvPr id="6" name="텍스트 개체 틀 18"/>
          <p:cNvSpPr>
            <a:spLocks noGrp="1"/>
          </p:cNvSpPr>
          <p:nvPr>
            <p:ph type="body" sz="quarter" idx="12" hasCustomPrompt="1"/>
          </p:nvPr>
        </p:nvSpPr>
        <p:spPr>
          <a:xfrm>
            <a:off x="965253" y="4217216"/>
            <a:ext cx="8031600" cy="8778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900" spc="-3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작성자</a:t>
            </a:r>
            <a:endParaRPr lang="ko-KR" altLang="en-US" dirty="0"/>
          </a:p>
        </p:txBody>
      </p:sp>
      <p:pic>
        <p:nvPicPr>
          <p:cNvPr id="13" name="그림 12" descr="arrow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363130" y="3491197"/>
            <a:ext cx="426721" cy="216408"/>
          </a:xfrm>
          <a:prstGeom prst="rect">
            <a:avLst/>
          </a:prstGeom>
        </p:spPr>
      </p:pic>
      <p:pic>
        <p:nvPicPr>
          <p:cNvPr id="15" name="그림 14" descr="bar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0152000" y="360005"/>
            <a:ext cx="286511" cy="6733022"/>
          </a:xfrm>
          <a:prstGeom prst="rect">
            <a:avLst/>
          </a:prstGeom>
        </p:spPr>
      </p:pic>
      <p:cxnSp>
        <p:nvCxnSpPr>
          <p:cNvPr id="8" name="직선 연결선 7"/>
          <p:cNvCxnSpPr/>
          <p:nvPr userDrawn="1"/>
        </p:nvCxnSpPr>
        <p:spPr>
          <a:xfrm>
            <a:off x="972000" y="4038353"/>
            <a:ext cx="4770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9001400" y="4038353"/>
            <a:ext cx="1692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" y="1277998"/>
            <a:ext cx="792000" cy="5022029"/>
          </a:xfrm>
          <a:prstGeom prst="rect">
            <a:avLst/>
          </a:prstGeom>
        </p:spPr>
        <p:txBody>
          <a:bodyPr vert="vert270" lIns="0" tIns="0" rIns="0" bIns="0"/>
          <a:lstStyle>
            <a:lvl1pPr algn="ctr">
              <a:lnSpc>
                <a:spcPts val="2700"/>
              </a:lnSpc>
              <a:buNone/>
              <a:defRPr sz="2400" spc="0" baseline="0">
                <a:solidFill>
                  <a:srgbClr val="FDD0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발표 제목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 hasCustomPrompt="1"/>
          </p:nvPr>
        </p:nvSpPr>
        <p:spPr>
          <a:xfrm>
            <a:off x="1841500" y="1277999"/>
            <a:ext cx="6660000" cy="502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100"/>
              </a:lnSpc>
              <a:buNone/>
              <a:defRPr sz="2400" spc="-100" baseline="0">
                <a:solidFill>
                  <a:srgbClr val="595757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목차 내용</a:t>
            </a:r>
            <a:endParaRPr lang="ko-KR" altLang="en-US" dirty="0"/>
          </a:p>
        </p:txBody>
      </p:sp>
      <p:sp>
        <p:nvSpPr>
          <p:cNvPr id="7" name="텍스트 개체 틀 5"/>
          <p:cNvSpPr>
            <a:spLocks noGrp="1"/>
          </p:cNvSpPr>
          <p:nvPr>
            <p:ph type="body" sz="quarter" idx="12" hasCustomPrompt="1"/>
          </p:nvPr>
        </p:nvSpPr>
        <p:spPr>
          <a:xfrm>
            <a:off x="9034513" y="1277999"/>
            <a:ext cx="693746" cy="5022000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ts val="2100"/>
              </a:lnSpc>
              <a:buNone/>
              <a:defRPr sz="2400" spc="-100" baseline="0">
                <a:solidFill>
                  <a:srgbClr val="595757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01</a:t>
            </a:r>
            <a:endParaRPr lang="ko-KR" altLang="en-US" dirty="0"/>
          </a:p>
        </p:txBody>
      </p:sp>
      <p:sp>
        <p:nvSpPr>
          <p:cNvPr id="11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1841453" y="215182"/>
            <a:ext cx="3030578" cy="717435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ts val="1700"/>
              </a:lnSpc>
              <a:buNone/>
              <a:defRPr sz="1800" spc="100" baseline="0">
                <a:solidFill>
                  <a:srgbClr val="42B25D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en-US" altLang="ko-KR" dirty="0" smtClean="0"/>
              <a:t>1</a:t>
            </a:r>
          </a:p>
          <a:p>
            <a:pPr lvl="0"/>
            <a:r>
              <a:rPr lang="ko-KR" altLang="en-US" dirty="0" smtClean="0"/>
              <a:t>목차</a:t>
            </a:r>
            <a:endParaRPr lang="en-US" altLang="ko-KR" dirty="0" smtClean="0"/>
          </a:p>
        </p:txBody>
      </p:sp>
      <p:cxnSp>
        <p:nvCxnSpPr>
          <p:cNvPr id="12" name="직선 연결선 11"/>
          <p:cNvCxnSpPr/>
          <p:nvPr userDrawn="1"/>
        </p:nvCxnSpPr>
        <p:spPr>
          <a:xfrm rot="5400000">
            <a:off x="8326980" y="5937740"/>
            <a:ext cx="2052000" cy="1588"/>
          </a:xfrm>
          <a:prstGeom prst="line">
            <a:avLst/>
          </a:prstGeom>
          <a:ln w="3810">
            <a:solidFill>
              <a:srgbClr val="42B2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5400000">
            <a:off x="9028980" y="630000"/>
            <a:ext cx="648000" cy="1588"/>
          </a:xfrm>
          <a:prstGeom prst="line">
            <a:avLst/>
          </a:prstGeom>
          <a:ln w="3810">
            <a:solidFill>
              <a:srgbClr val="42B2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 descr="open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944769" y="421435"/>
            <a:ext cx="79248" cy="286513"/>
          </a:xfrm>
          <a:prstGeom prst="rect">
            <a:avLst/>
          </a:prstGeom>
        </p:spPr>
      </p:pic>
      <p:pic>
        <p:nvPicPr>
          <p:cNvPr id="15" name="그림 14" descr="ope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689466" y="421435"/>
            <a:ext cx="79248" cy="2865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 중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5"/>
          <p:cNvSpPr>
            <a:spLocks noGrp="1"/>
          </p:cNvSpPr>
          <p:nvPr>
            <p:ph type="body" sz="quarter" idx="11" hasCustomPrompt="1"/>
          </p:nvPr>
        </p:nvSpPr>
        <p:spPr>
          <a:xfrm>
            <a:off x="1841500" y="1277999"/>
            <a:ext cx="7200000" cy="1908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100"/>
              </a:lnSpc>
              <a:buNone/>
              <a:defRPr sz="2400" spc="-100" baseline="0">
                <a:solidFill>
                  <a:srgbClr val="595757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pic>
        <p:nvPicPr>
          <p:cNvPr id="26" name="그림 25" descr="open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944769" y="421435"/>
            <a:ext cx="79248" cy="286513"/>
          </a:xfrm>
          <a:prstGeom prst="rect">
            <a:avLst/>
          </a:prstGeom>
        </p:spPr>
      </p:pic>
      <p:pic>
        <p:nvPicPr>
          <p:cNvPr id="27" name="그림 26" descr="ope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689466" y="421435"/>
            <a:ext cx="79248" cy="286513"/>
          </a:xfrm>
          <a:prstGeom prst="rect">
            <a:avLst/>
          </a:prstGeom>
        </p:spPr>
      </p:pic>
      <p:sp>
        <p:nvSpPr>
          <p:cNvPr id="28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" y="1277998"/>
            <a:ext cx="792000" cy="5022029"/>
          </a:xfrm>
          <a:prstGeom prst="rect">
            <a:avLst/>
          </a:prstGeom>
        </p:spPr>
        <p:txBody>
          <a:bodyPr vert="vert270" lIns="0" tIns="0" rIns="0" bIns="0"/>
          <a:lstStyle>
            <a:lvl1pPr algn="ctr">
              <a:lnSpc>
                <a:spcPts val="2700"/>
              </a:lnSpc>
              <a:buNone/>
              <a:defRPr sz="2400" spc="0" baseline="0">
                <a:solidFill>
                  <a:srgbClr val="FDD0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발표 제목</a:t>
            </a:r>
            <a:endParaRPr lang="ko-KR" altLang="en-US" dirty="0"/>
          </a:p>
        </p:txBody>
      </p:sp>
      <p:sp>
        <p:nvSpPr>
          <p:cNvPr id="29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1841453" y="215182"/>
            <a:ext cx="3030578" cy="717435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ts val="1700"/>
              </a:lnSpc>
              <a:buNone/>
              <a:defRPr sz="1800" spc="100" baseline="0">
                <a:solidFill>
                  <a:srgbClr val="42B25D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en-US" altLang="ko-KR" dirty="0" smtClean="0"/>
              <a:t>2</a:t>
            </a:r>
          </a:p>
          <a:p>
            <a:pPr lvl="0"/>
            <a:r>
              <a:rPr lang="ko-KR" altLang="en-US" dirty="0" smtClean="0"/>
              <a:t>제목</a:t>
            </a:r>
            <a:endParaRPr lang="en-US" altLang="ko-KR" dirty="0" smtClean="0"/>
          </a:p>
        </p:txBody>
      </p:sp>
      <p:sp>
        <p:nvSpPr>
          <p:cNvPr id="31" name="텍스트 개체 틀 21"/>
          <p:cNvSpPr>
            <a:spLocks noGrp="1"/>
          </p:cNvSpPr>
          <p:nvPr>
            <p:ph type="body" sz="quarter" idx="16" hasCustomPrompt="1"/>
          </p:nvPr>
        </p:nvSpPr>
        <p:spPr>
          <a:xfrm>
            <a:off x="1841499" y="3312000"/>
            <a:ext cx="7200000" cy="72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4000"/>
              </a:lnSpc>
              <a:buNone/>
              <a:defRPr sz="4500" b="1" spc="0" baseline="0">
                <a:solidFill>
                  <a:srgbClr val="FDD000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 smtClean="0"/>
              <a:t>keyword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 중제목_ 큰글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5"/>
          <p:cNvSpPr>
            <a:spLocks noGrp="1"/>
          </p:cNvSpPr>
          <p:nvPr>
            <p:ph type="body" sz="quarter" idx="11" hasCustomPrompt="1"/>
          </p:nvPr>
        </p:nvSpPr>
        <p:spPr>
          <a:xfrm>
            <a:off x="1841500" y="1277999"/>
            <a:ext cx="7200000" cy="1908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100"/>
              </a:lnSpc>
              <a:buNone/>
              <a:defRPr sz="2400" spc="-100" baseline="0">
                <a:solidFill>
                  <a:srgbClr val="595757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pic>
        <p:nvPicPr>
          <p:cNvPr id="11" name="그림 10" descr="open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944769" y="421435"/>
            <a:ext cx="79248" cy="286513"/>
          </a:xfrm>
          <a:prstGeom prst="rect">
            <a:avLst/>
          </a:prstGeom>
        </p:spPr>
      </p:pic>
      <p:pic>
        <p:nvPicPr>
          <p:cNvPr id="12" name="그림 11" descr="ope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689466" y="421435"/>
            <a:ext cx="79248" cy="286513"/>
          </a:xfrm>
          <a:prstGeom prst="rect">
            <a:avLst/>
          </a:prstGeom>
        </p:spPr>
      </p:pic>
      <p:sp>
        <p:nvSpPr>
          <p:cNvPr id="13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" y="1277998"/>
            <a:ext cx="792000" cy="5022029"/>
          </a:xfrm>
          <a:prstGeom prst="rect">
            <a:avLst/>
          </a:prstGeom>
        </p:spPr>
        <p:txBody>
          <a:bodyPr vert="vert270" lIns="0" tIns="0" rIns="0" bIns="0"/>
          <a:lstStyle>
            <a:lvl1pPr algn="ctr">
              <a:lnSpc>
                <a:spcPts val="2700"/>
              </a:lnSpc>
              <a:buNone/>
              <a:defRPr sz="2400" spc="0" baseline="0">
                <a:solidFill>
                  <a:srgbClr val="FDD0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발표 제목</a:t>
            </a:r>
            <a:endParaRPr lang="ko-KR" altLang="en-US" dirty="0"/>
          </a:p>
        </p:txBody>
      </p:sp>
      <p:sp>
        <p:nvSpPr>
          <p:cNvPr id="14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1841453" y="215182"/>
            <a:ext cx="3030578" cy="717435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ts val="1700"/>
              </a:lnSpc>
              <a:buNone/>
              <a:defRPr sz="1800" spc="100" baseline="0">
                <a:solidFill>
                  <a:srgbClr val="42B25D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en-US" altLang="ko-KR" dirty="0" smtClean="0"/>
              <a:t>3</a:t>
            </a:r>
          </a:p>
          <a:p>
            <a:pPr lvl="0"/>
            <a:r>
              <a:rPr lang="ko-KR" altLang="en-US" dirty="0" smtClean="0"/>
              <a:t>제목</a:t>
            </a:r>
            <a:endParaRPr lang="en-US" altLang="ko-KR" dirty="0" smtClean="0"/>
          </a:p>
        </p:txBody>
      </p:sp>
      <p:sp>
        <p:nvSpPr>
          <p:cNvPr id="15" name="텍스트 개체 틀 21"/>
          <p:cNvSpPr>
            <a:spLocks noGrp="1"/>
          </p:cNvSpPr>
          <p:nvPr>
            <p:ph type="body" sz="quarter" idx="16" hasCustomPrompt="1"/>
          </p:nvPr>
        </p:nvSpPr>
        <p:spPr>
          <a:xfrm>
            <a:off x="1841499" y="3311999"/>
            <a:ext cx="7200000" cy="14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5000"/>
              </a:lnSpc>
              <a:buNone/>
              <a:defRPr sz="6500" b="1" spc="0" baseline="0">
                <a:solidFill>
                  <a:srgbClr val="FDD000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 smtClean="0"/>
              <a:t>keyword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 사진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5"/>
          <p:cNvSpPr>
            <a:spLocks noGrp="1"/>
          </p:cNvSpPr>
          <p:nvPr>
            <p:ph type="body" sz="quarter" idx="11" hasCustomPrompt="1"/>
          </p:nvPr>
        </p:nvSpPr>
        <p:spPr>
          <a:xfrm>
            <a:off x="1841499" y="1277999"/>
            <a:ext cx="5400000" cy="428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100"/>
              </a:lnSpc>
              <a:buNone/>
              <a:defRPr sz="2400" spc="-100" baseline="0">
                <a:solidFill>
                  <a:srgbClr val="595757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 rot="5400000">
            <a:off x="6031980" y="3627000"/>
            <a:ext cx="6642000" cy="1588"/>
          </a:xfrm>
          <a:prstGeom prst="line">
            <a:avLst/>
          </a:prstGeom>
          <a:ln w="3810">
            <a:solidFill>
              <a:srgbClr val="42B2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그림 개체 틀 8"/>
          <p:cNvSpPr>
            <a:spLocks noGrp="1"/>
          </p:cNvSpPr>
          <p:nvPr>
            <p:ph type="pic" sz="quarter" idx="14"/>
          </p:nvPr>
        </p:nvSpPr>
        <p:spPr>
          <a:xfrm>
            <a:off x="7344000" y="1278000"/>
            <a:ext cx="2988000" cy="428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buNone/>
              <a:defRPr sz="1000" b="0">
                <a:solidFill>
                  <a:srgbClr val="42B25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 smtClean="0"/>
              <a:t>그림</a:t>
            </a:r>
            <a:endParaRPr lang="ko-KR" altLang="en-US" dirty="0"/>
          </a:p>
        </p:txBody>
      </p:sp>
      <p:sp>
        <p:nvSpPr>
          <p:cNvPr id="10" name="텍스트 개체 틀 21"/>
          <p:cNvSpPr>
            <a:spLocks noGrp="1"/>
          </p:cNvSpPr>
          <p:nvPr>
            <p:ph type="body" sz="quarter" idx="16" hasCustomPrompt="1"/>
          </p:nvPr>
        </p:nvSpPr>
        <p:spPr>
          <a:xfrm>
            <a:off x="1841499" y="6264000"/>
            <a:ext cx="6660000" cy="72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5000"/>
              </a:lnSpc>
              <a:buNone/>
              <a:defRPr sz="6500" b="1" spc="0" baseline="0">
                <a:solidFill>
                  <a:srgbClr val="FDD000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 smtClean="0"/>
              <a:t>keyword</a:t>
            </a:r>
            <a:endParaRPr lang="ko-KR" altLang="en-US" dirty="0"/>
          </a:p>
        </p:txBody>
      </p:sp>
      <p:pic>
        <p:nvPicPr>
          <p:cNvPr id="11" name="그림 10" descr="open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944769" y="421435"/>
            <a:ext cx="79248" cy="286513"/>
          </a:xfrm>
          <a:prstGeom prst="rect">
            <a:avLst/>
          </a:prstGeom>
        </p:spPr>
      </p:pic>
      <p:pic>
        <p:nvPicPr>
          <p:cNvPr id="12" name="그림 11" descr="ope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689466" y="421435"/>
            <a:ext cx="79248" cy="286513"/>
          </a:xfrm>
          <a:prstGeom prst="rect">
            <a:avLst/>
          </a:prstGeom>
        </p:spPr>
      </p:pic>
      <p:sp>
        <p:nvSpPr>
          <p:cNvPr id="13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1841453" y="215182"/>
            <a:ext cx="3030578" cy="717435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ts val="1700"/>
              </a:lnSpc>
              <a:buNone/>
              <a:defRPr sz="1800" spc="100" baseline="0">
                <a:solidFill>
                  <a:srgbClr val="42B25D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en-US" altLang="ko-KR" dirty="0" smtClean="0"/>
              <a:t>5</a:t>
            </a:r>
          </a:p>
          <a:p>
            <a:pPr lvl="0"/>
            <a:r>
              <a:rPr lang="ko-KR" altLang="en-US" dirty="0" smtClean="0"/>
              <a:t>제목</a:t>
            </a:r>
            <a:endParaRPr lang="en-US" altLang="ko-KR" dirty="0" smtClean="0"/>
          </a:p>
        </p:txBody>
      </p:sp>
      <p:sp>
        <p:nvSpPr>
          <p:cNvPr id="14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" y="1277998"/>
            <a:ext cx="792000" cy="5022029"/>
          </a:xfrm>
          <a:prstGeom prst="rect">
            <a:avLst/>
          </a:prstGeom>
        </p:spPr>
        <p:txBody>
          <a:bodyPr vert="vert270" lIns="0" tIns="0" rIns="0" bIns="0"/>
          <a:lstStyle>
            <a:lvl1pPr algn="ctr">
              <a:lnSpc>
                <a:spcPts val="2700"/>
              </a:lnSpc>
              <a:buNone/>
              <a:defRPr sz="2400" spc="0" baseline="0">
                <a:solidFill>
                  <a:srgbClr val="FDD0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발표 제목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 사진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5400000">
            <a:off x="6031980" y="3627000"/>
            <a:ext cx="6642000" cy="1588"/>
          </a:xfrm>
          <a:prstGeom prst="line">
            <a:avLst/>
          </a:prstGeom>
          <a:ln w="3810">
            <a:solidFill>
              <a:srgbClr val="42B2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그림 개체 틀 8"/>
          <p:cNvSpPr>
            <a:spLocks noGrp="1"/>
          </p:cNvSpPr>
          <p:nvPr>
            <p:ph type="pic" sz="quarter" idx="14"/>
          </p:nvPr>
        </p:nvSpPr>
        <p:spPr>
          <a:xfrm>
            <a:off x="7344000" y="1278000"/>
            <a:ext cx="2988000" cy="1188163"/>
          </a:xfrm>
          <a:prstGeom prst="rect">
            <a:avLst/>
          </a:prstGeom>
        </p:spPr>
        <p:txBody>
          <a:bodyPr lIns="0" tIns="0" rIns="0" bIns="0"/>
          <a:lstStyle>
            <a:lvl1pPr marL="391146" marR="0" indent="-391146" algn="l" defTabSz="104305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rgbClr val="42B25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 smtClean="0"/>
              <a:t>그림</a:t>
            </a:r>
          </a:p>
          <a:p>
            <a:endParaRPr lang="ko-KR" altLang="en-US" dirty="0"/>
          </a:p>
        </p:txBody>
      </p:sp>
      <p:sp>
        <p:nvSpPr>
          <p:cNvPr id="10" name="그림 개체 틀 8"/>
          <p:cNvSpPr>
            <a:spLocks noGrp="1"/>
          </p:cNvSpPr>
          <p:nvPr>
            <p:ph type="pic" sz="quarter" idx="17"/>
          </p:nvPr>
        </p:nvSpPr>
        <p:spPr>
          <a:xfrm>
            <a:off x="7344000" y="5148378"/>
            <a:ext cx="2988000" cy="1188163"/>
          </a:xfrm>
          <a:prstGeom prst="rect">
            <a:avLst/>
          </a:prstGeom>
        </p:spPr>
        <p:txBody>
          <a:bodyPr lIns="0" tIns="0" rIns="0" bIns="0"/>
          <a:lstStyle>
            <a:lvl1pPr marL="391146" marR="0" indent="-391146" algn="l" defTabSz="104305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rgbClr val="42B25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 smtClean="0"/>
              <a:t>그림</a:t>
            </a:r>
          </a:p>
          <a:p>
            <a:endParaRPr lang="ko-KR" altLang="en-US" dirty="0"/>
          </a:p>
        </p:txBody>
      </p:sp>
      <p:sp>
        <p:nvSpPr>
          <p:cNvPr id="11" name="그림 개체 틀 8"/>
          <p:cNvSpPr>
            <a:spLocks noGrp="1"/>
          </p:cNvSpPr>
          <p:nvPr>
            <p:ph type="pic" sz="quarter" idx="18"/>
          </p:nvPr>
        </p:nvSpPr>
        <p:spPr>
          <a:xfrm>
            <a:off x="7344000" y="3858252"/>
            <a:ext cx="2988000" cy="1188163"/>
          </a:xfrm>
          <a:prstGeom prst="rect">
            <a:avLst/>
          </a:prstGeom>
        </p:spPr>
        <p:txBody>
          <a:bodyPr lIns="0" tIns="0" rIns="0" bIns="0"/>
          <a:lstStyle>
            <a:lvl1pPr marL="391146" marR="0" indent="-391146" algn="l" defTabSz="104305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rgbClr val="42B25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 smtClean="0"/>
              <a:t>그림</a:t>
            </a:r>
          </a:p>
          <a:p>
            <a:endParaRPr lang="ko-KR" altLang="en-US" dirty="0"/>
          </a:p>
        </p:txBody>
      </p:sp>
      <p:sp>
        <p:nvSpPr>
          <p:cNvPr id="12" name="그림 개체 틀 8"/>
          <p:cNvSpPr>
            <a:spLocks noGrp="1"/>
          </p:cNvSpPr>
          <p:nvPr>
            <p:ph type="pic" sz="quarter" idx="19"/>
          </p:nvPr>
        </p:nvSpPr>
        <p:spPr>
          <a:xfrm>
            <a:off x="7344000" y="2568126"/>
            <a:ext cx="2988000" cy="1188163"/>
          </a:xfrm>
          <a:prstGeom prst="rect">
            <a:avLst/>
          </a:prstGeom>
        </p:spPr>
        <p:txBody>
          <a:bodyPr lIns="0" tIns="0" rIns="0" bIns="0"/>
          <a:lstStyle>
            <a:lvl1pPr marL="391146" marR="0" indent="-391146" algn="l" defTabSz="104305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rgbClr val="42B25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 smtClean="0"/>
              <a:t>그림</a:t>
            </a:r>
          </a:p>
          <a:p>
            <a:endParaRPr lang="ko-KR" altLang="en-US" dirty="0"/>
          </a:p>
        </p:txBody>
      </p:sp>
      <p:pic>
        <p:nvPicPr>
          <p:cNvPr id="16" name="그림 15" descr="open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944769" y="421435"/>
            <a:ext cx="79248" cy="286513"/>
          </a:xfrm>
          <a:prstGeom prst="rect">
            <a:avLst/>
          </a:prstGeom>
        </p:spPr>
      </p:pic>
      <p:pic>
        <p:nvPicPr>
          <p:cNvPr id="17" name="그림 16" descr="ope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689466" y="421435"/>
            <a:ext cx="79248" cy="286513"/>
          </a:xfrm>
          <a:prstGeom prst="rect">
            <a:avLst/>
          </a:prstGeom>
        </p:spPr>
      </p:pic>
      <p:sp>
        <p:nvSpPr>
          <p:cNvPr id="18" name="텍스트 개체 틀 5"/>
          <p:cNvSpPr>
            <a:spLocks noGrp="1"/>
          </p:cNvSpPr>
          <p:nvPr>
            <p:ph type="body" sz="quarter" idx="11" hasCustomPrompt="1"/>
          </p:nvPr>
        </p:nvSpPr>
        <p:spPr>
          <a:xfrm>
            <a:off x="1841499" y="1277999"/>
            <a:ext cx="5400000" cy="428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100"/>
              </a:lnSpc>
              <a:buNone/>
              <a:defRPr sz="2400" spc="-100" baseline="0">
                <a:solidFill>
                  <a:srgbClr val="595757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19" name="텍스트 개체 틀 21"/>
          <p:cNvSpPr>
            <a:spLocks noGrp="1"/>
          </p:cNvSpPr>
          <p:nvPr>
            <p:ph type="body" sz="quarter" idx="16" hasCustomPrompt="1"/>
          </p:nvPr>
        </p:nvSpPr>
        <p:spPr>
          <a:xfrm>
            <a:off x="1841499" y="6264000"/>
            <a:ext cx="6660000" cy="72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5000"/>
              </a:lnSpc>
              <a:buNone/>
              <a:defRPr sz="6500" b="1" spc="0" baseline="0">
                <a:solidFill>
                  <a:srgbClr val="FDD000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 smtClean="0"/>
              <a:t>keyword</a:t>
            </a:r>
            <a:endParaRPr lang="ko-KR" altLang="en-US" dirty="0"/>
          </a:p>
        </p:txBody>
      </p:sp>
      <p:sp>
        <p:nvSpPr>
          <p:cNvPr id="20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1841453" y="215182"/>
            <a:ext cx="3030578" cy="717435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ts val="1700"/>
              </a:lnSpc>
              <a:buNone/>
              <a:defRPr sz="1800" spc="100" baseline="0">
                <a:solidFill>
                  <a:srgbClr val="42B25D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en-US" altLang="ko-KR" dirty="0" smtClean="0"/>
              <a:t>6</a:t>
            </a:r>
          </a:p>
          <a:p>
            <a:pPr lvl="0"/>
            <a:r>
              <a:rPr lang="ko-KR" altLang="en-US" dirty="0" smtClean="0"/>
              <a:t>제목</a:t>
            </a:r>
            <a:endParaRPr lang="en-US" altLang="ko-KR" dirty="0" smtClean="0"/>
          </a:p>
        </p:txBody>
      </p:sp>
      <p:sp>
        <p:nvSpPr>
          <p:cNvPr id="21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" y="1277998"/>
            <a:ext cx="792000" cy="5022029"/>
          </a:xfrm>
          <a:prstGeom prst="rect">
            <a:avLst/>
          </a:prstGeom>
        </p:spPr>
        <p:txBody>
          <a:bodyPr vert="vert270" lIns="0" tIns="0" rIns="0" bIns="0"/>
          <a:lstStyle>
            <a:lvl1pPr algn="ctr">
              <a:lnSpc>
                <a:spcPts val="2700"/>
              </a:lnSpc>
              <a:buNone/>
              <a:defRPr sz="2400" spc="0" baseline="0">
                <a:solidFill>
                  <a:srgbClr val="FDD0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발표 제목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 큰 키워드 글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 rot="5400000">
            <a:off x="6031980" y="3627000"/>
            <a:ext cx="6642000" cy="1588"/>
          </a:xfrm>
          <a:prstGeom prst="line">
            <a:avLst/>
          </a:prstGeom>
          <a:ln w="3810">
            <a:solidFill>
              <a:srgbClr val="42B2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 descr="open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944769" y="421435"/>
            <a:ext cx="79248" cy="286513"/>
          </a:xfrm>
          <a:prstGeom prst="rect">
            <a:avLst/>
          </a:prstGeom>
        </p:spPr>
      </p:pic>
      <p:pic>
        <p:nvPicPr>
          <p:cNvPr id="12" name="그림 11" descr="ope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689466" y="421435"/>
            <a:ext cx="79248" cy="286513"/>
          </a:xfrm>
          <a:prstGeom prst="rect">
            <a:avLst/>
          </a:prstGeom>
        </p:spPr>
      </p:pic>
      <p:sp>
        <p:nvSpPr>
          <p:cNvPr id="13" name="텍스트 개체 틀 5"/>
          <p:cNvSpPr>
            <a:spLocks noGrp="1"/>
          </p:cNvSpPr>
          <p:nvPr>
            <p:ph type="body" sz="quarter" idx="11" hasCustomPrompt="1"/>
          </p:nvPr>
        </p:nvSpPr>
        <p:spPr>
          <a:xfrm>
            <a:off x="1841500" y="1277999"/>
            <a:ext cx="7200000" cy="1908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100"/>
              </a:lnSpc>
              <a:buNone/>
              <a:defRPr sz="2400" spc="-100" baseline="0">
                <a:solidFill>
                  <a:srgbClr val="595757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14" name="텍스트 개체 틀 21"/>
          <p:cNvSpPr>
            <a:spLocks noGrp="1"/>
          </p:cNvSpPr>
          <p:nvPr>
            <p:ph type="body" sz="quarter" idx="16" hasCustomPrompt="1"/>
          </p:nvPr>
        </p:nvSpPr>
        <p:spPr>
          <a:xfrm>
            <a:off x="1841499" y="3312000"/>
            <a:ext cx="7200000" cy="14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5000"/>
              </a:lnSpc>
              <a:buNone/>
              <a:defRPr sz="6500" b="1" spc="0" baseline="0">
                <a:solidFill>
                  <a:srgbClr val="FDD000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 smtClean="0"/>
              <a:t>keyword</a:t>
            </a:r>
            <a:endParaRPr lang="ko-KR" altLang="en-US" dirty="0"/>
          </a:p>
        </p:txBody>
      </p:sp>
      <p:sp>
        <p:nvSpPr>
          <p:cNvPr id="15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" y="1277998"/>
            <a:ext cx="792000" cy="5022029"/>
          </a:xfrm>
          <a:prstGeom prst="rect">
            <a:avLst/>
          </a:prstGeom>
        </p:spPr>
        <p:txBody>
          <a:bodyPr vert="vert270" lIns="0" tIns="0" rIns="0" bIns="0"/>
          <a:lstStyle>
            <a:lvl1pPr algn="ctr">
              <a:lnSpc>
                <a:spcPts val="2700"/>
              </a:lnSpc>
              <a:buNone/>
              <a:defRPr sz="2400" spc="0" baseline="0">
                <a:solidFill>
                  <a:srgbClr val="FDD0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발표 제목</a:t>
            </a:r>
            <a:endParaRPr lang="ko-KR" altLang="en-US" dirty="0"/>
          </a:p>
        </p:txBody>
      </p:sp>
      <p:sp>
        <p:nvSpPr>
          <p:cNvPr id="16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1841453" y="215182"/>
            <a:ext cx="3030578" cy="717435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ts val="1700"/>
              </a:lnSpc>
              <a:buNone/>
              <a:defRPr sz="1800" spc="100" baseline="0">
                <a:solidFill>
                  <a:srgbClr val="42B25D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en-US" altLang="ko-KR" dirty="0" smtClean="0"/>
              <a:t>7</a:t>
            </a:r>
          </a:p>
          <a:p>
            <a:pPr lvl="0"/>
            <a:r>
              <a:rPr lang="ko-KR" altLang="en-US" dirty="0" smtClean="0"/>
              <a:t>제목</a:t>
            </a:r>
            <a:endParaRPr lang="en-US" altLang="ko-KR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0" r:id="rId3"/>
    <p:sldLayoutId id="2147483651" r:id="rId4"/>
    <p:sldLayoutId id="2147483657" r:id="rId5"/>
    <p:sldLayoutId id="2147483654" r:id="rId6"/>
    <p:sldLayoutId id="2147483656" r:id="rId7"/>
    <p:sldLayoutId id="2147483655" r:id="rId8"/>
  </p:sldLayoutIdLst>
  <p:txStyles>
    <p:titleStyle>
      <a:lvl1pPr algn="ctr" defTabSz="1043056" rtl="0" eaLnBrk="1" latinLnBrk="1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1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1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1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hangeul.naver.com/fon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hangeul.naver.com/font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hangeul.naver.com/font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학교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작성자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나눔명조</a:t>
            </a:r>
            <a:r>
              <a:rPr lang="ko-KR" altLang="en-US" dirty="0" smtClean="0"/>
              <a:t> </a:t>
            </a:r>
            <a:r>
              <a:rPr lang="en-US" altLang="ko-KR" dirty="0" smtClean="0"/>
              <a:t>R, 8pt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70000" y="992247"/>
            <a:ext cx="792000" cy="5580000"/>
          </a:xfrm>
        </p:spPr>
        <p:txBody>
          <a:bodyPr/>
          <a:lstStyle/>
          <a:p>
            <a:r>
              <a:rPr lang="ko-KR" altLang="en-US" dirty="0" smtClean="0"/>
              <a:t>문서의 제목을 입력하세요</a:t>
            </a:r>
            <a:endParaRPr lang="en-US" altLang="ko-KR" dirty="0" smtClean="0"/>
          </a:p>
          <a:p>
            <a:r>
              <a:rPr lang="ko-KR" altLang="en-US" dirty="0" err="1" smtClean="0"/>
              <a:t>나눔명조</a:t>
            </a:r>
            <a:r>
              <a:rPr lang="ko-KR" altLang="en-US" dirty="0" smtClean="0"/>
              <a:t> </a:t>
            </a:r>
            <a:r>
              <a:rPr lang="en-US" altLang="ko-KR" dirty="0" smtClean="0"/>
              <a:t>R, 24pt</a:t>
            </a:r>
            <a:endParaRPr lang="ko-KR" altLang="en-US" dirty="0"/>
          </a:p>
        </p:txBody>
      </p:sp>
      <p:sp>
        <p:nvSpPr>
          <p:cNvPr id="4" name="TextBox 9"/>
          <p:cNvSpPr txBox="1"/>
          <p:nvPr/>
        </p:nvSpPr>
        <p:spPr>
          <a:xfrm rot="16200000">
            <a:off x="9333403" y="3720692"/>
            <a:ext cx="215426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ysClr val="windowText" lastClr="000000"/>
                </a:solidFill>
                <a:latin typeface="나눔명조" pitchFamily="18" charset="-127"/>
                <a:ea typeface="나눔명조" pitchFamily="18" charset="-127"/>
              </a:rPr>
              <a:t>이 문서는 </a:t>
            </a:r>
            <a:r>
              <a:rPr lang="ko-KR" altLang="en-US" sz="800" dirty="0" err="1" smtClean="0">
                <a:solidFill>
                  <a:sysClr val="windowText" lastClr="000000"/>
                </a:solidFill>
                <a:latin typeface="나눔명조" pitchFamily="18" charset="-127"/>
                <a:ea typeface="나눔명조" pitchFamily="18" charset="-127"/>
              </a:rPr>
              <a:t>나눔글꼴로</a:t>
            </a:r>
            <a:r>
              <a:rPr lang="ko-KR" altLang="en-US" sz="800" dirty="0" smtClean="0">
                <a:solidFill>
                  <a:sysClr val="windowText" lastClr="000000"/>
                </a:solidFill>
                <a:latin typeface="나눔명조" pitchFamily="18" charset="-127"/>
                <a:ea typeface="나눔명조" pitchFamily="18" charset="-127"/>
              </a:rPr>
              <a:t> 작성되었습니다</a:t>
            </a:r>
            <a:r>
              <a:rPr lang="en-US" altLang="ko-KR" sz="800" dirty="0" smtClean="0">
                <a:solidFill>
                  <a:sysClr val="windowText" lastClr="000000"/>
                </a:solidFill>
                <a:latin typeface="나눔명조" pitchFamily="18" charset="-127"/>
                <a:ea typeface="나눔명조" pitchFamily="18" charset="-127"/>
              </a:rPr>
              <a:t>. </a:t>
            </a:r>
            <a:r>
              <a:rPr lang="ko-KR" altLang="en-US" sz="800" dirty="0" smtClean="0">
                <a:solidFill>
                  <a:sysClr val="windowText" lastClr="000000"/>
                </a:solidFill>
                <a:latin typeface="나눔명조" pitchFamily="18" charset="-127"/>
                <a:ea typeface="나눔명조" pitchFamily="18" charset="-127"/>
                <a:hlinkClick r:id="rId2"/>
              </a:rPr>
              <a:t>다운받기</a:t>
            </a:r>
            <a:endParaRPr lang="ko-KR" altLang="en-US" sz="800" dirty="0">
              <a:solidFill>
                <a:sysClr val="windowText" lastClr="000000"/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텍스트 개체 틀 1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내용을 입력하세요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나눔명조</a:t>
            </a:r>
            <a:r>
              <a:rPr lang="ko-KR" altLang="en-US" dirty="0" smtClean="0"/>
              <a:t> </a:t>
            </a:r>
            <a:r>
              <a:rPr lang="en-US" altLang="ko-KR" dirty="0" smtClean="0"/>
              <a:t>R 24pt,</a:t>
            </a:r>
          </a:p>
          <a:p>
            <a:r>
              <a:rPr lang="ko-KR" altLang="en-US" dirty="0" smtClean="0"/>
              <a:t>글자 간격은 좁게 </a:t>
            </a:r>
            <a:r>
              <a:rPr lang="en-US" altLang="ko-KR" dirty="0" smtClean="0"/>
              <a:t>1pt, </a:t>
            </a:r>
            <a:r>
              <a:rPr lang="ko-KR" altLang="en-US" dirty="0" smtClean="0"/>
              <a:t>줄 간격은 고정 </a:t>
            </a:r>
            <a:r>
              <a:rPr lang="en-US" altLang="ko-KR" dirty="0" smtClean="0"/>
              <a:t>21pt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상황에 따라 조절하실 수 있습니다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 smtClean="0"/>
              <a:t>questions.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문서의 제목을 입력하세요</a:t>
            </a:r>
            <a:endParaRPr lang="en-US" altLang="ko-KR" dirty="0" smtClean="0"/>
          </a:p>
          <a:p>
            <a:r>
              <a:rPr lang="ko-KR" altLang="en-US" dirty="0" err="1" smtClean="0"/>
              <a:t>나눔명조</a:t>
            </a:r>
            <a:r>
              <a:rPr lang="ko-KR" altLang="en-US" dirty="0" smtClean="0"/>
              <a:t> </a:t>
            </a:r>
            <a:r>
              <a:rPr lang="en-US" altLang="ko-KR" dirty="0" smtClean="0"/>
              <a:t>R, 24pt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7</a:t>
            </a:r>
          </a:p>
          <a:p>
            <a:r>
              <a:rPr lang="ko-KR" altLang="en-US" dirty="0" smtClean="0"/>
              <a:t>질문 및 토론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이상 발표를 마치겠습니다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 smtClean="0"/>
              <a:t>thank you.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문서의 제목을 입력하세요</a:t>
            </a:r>
            <a:endParaRPr lang="en-US" altLang="ko-KR" dirty="0" smtClean="0"/>
          </a:p>
          <a:p>
            <a:r>
              <a:rPr lang="ko-KR" altLang="en-US" dirty="0" err="1" smtClean="0"/>
              <a:t>나눔명조</a:t>
            </a:r>
            <a:r>
              <a:rPr lang="ko-KR" altLang="en-US" dirty="0" smtClean="0"/>
              <a:t> </a:t>
            </a:r>
            <a:r>
              <a:rPr lang="en-US" altLang="ko-KR" dirty="0" smtClean="0"/>
              <a:t>R, 24pt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8</a:t>
            </a:r>
          </a:p>
          <a:p>
            <a:r>
              <a:rPr lang="en-US" altLang="ko-KR" smtClean="0"/>
              <a:t>end</a:t>
            </a:r>
            <a:endParaRPr lang="ko-KR" altLang="en-US" dirty="0"/>
          </a:p>
        </p:txBody>
      </p:sp>
      <p:sp>
        <p:nvSpPr>
          <p:cNvPr id="6" name="TextBox 9"/>
          <p:cNvSpPr txBox="1"/>
          <p:nvPr/>
        </p:nvSpPr>
        <p:spPr>
          <a:xfrm rot="16200000">
            <a:off x="9333403" y="3720692"/>
            <a:ext cx="215426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rgbClr val="42B25D"/>
                </a:solidFill>
                <a:latin typeface="나눔명조" pitchFamily="18" charset="-127"/>
                <a:ea typeface="나눔명조" pitchFamily="18" charset="-127"/>
              </a:rPr>
              <a:t>이 문서는 </a:t>
            </a:r>
            <a:r>
              <a:rPr lang="ko-KR" altLang="en-US" sz="800" dirty="0" err="1" smtClean="0">
                <a:solidFill>
                  <a:srgbClr val="42B25D"/>
                </a:solidFill>
                <a:latin typeface="나눔명조" pitchFamily="18" charset="-127"/>
                <a:ea typeface="나눔명조" pitchFamily="18" charset="-127"/>
              </a:rPr>
              <a:t>나눔글꼴로</a:t>
            </a:r>
            <a:r>
              <a:rPr lang="ko-KR" altLang="en-US" sz="800" dirty="0" smtClean="0">
                <a:solidFill>
                  <a:srgbClr val="42B25D"/>
                </a:solidFill>
                <a:latin typeface="나눔명조" pitchFamily="18" charset="-127"/>
                <a:ea typeface="나눔명조" pitchFamily="18" charset="-127"/>
              </a:rPr>
              <a:t> 작성되었습니다</a:t>
            </a:r>
            <a:r>
              <a:rPr lang="en-US" altLang="ko-KR" sz="800" dirty="0" smtClean="0">
                <a:solidFill>
                  <a:srgbClr val="42B25D"/>
                </a:solidFill>
                <a:latin typeface="나눔명조" pitchFamily="18" charset="-127"/>
                <a:ea typeface="나눔명조" pitchFamily="18" charset="-127"/>
              </a:rPr>
              <a:t>. </a:t>
            </a:r>
            <a:r>
              <a:rPr lang="ko-KR" altLang="en-US" sz="800" dirty="0" smtClean="0">
                <a:latin typeface="나눔명조" pitchFamily="18" charset="-127"/>
                <a:ea typeface="나눔명조" pitchFamily="18" charset="-127"/>
                <a:hlinkClick r:id="rId2"/>
              </a:rPr>
              <a:t>다운받기</a:t>
            </a:r>
            <a:endParaRPr lang="ko-KR" altLang="en-US" sz="800" dirty="0"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D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02_seri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73355" y="1297747"/>
            <a:ext cx="7375626" cy="6204745"/>
          </a:xfrm>
          <a:prstGeom prst="rect">
            <a:avLst/>
          </a:prstGeom>
        </p:spPr>
      </p:pic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projec</a:t>
            </a:r>
            <a:endParaRPr lang="en-US" altLang="ko-KR" dirty="0" smtClean="0"/>
          </a:p>
          <a:p>
            <a:r>
              <a:rPr lang="en-US" altLang="ko-KR" dirty="0" smtClean="0"/>
              <a:t>report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문서의 제목을 입력하세요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나눔명조</a:t>
            </a:r>
            <a:r>
              <a:rPr lang="ko-KR" altLang="en-US" dirty="0" smtClean="0"/>
              <a:t> </a:t>
            </a:r>
            <a:r>
              <a:rPr lang="en-US" altLang="ko-KR" dirty="0" smtClean="0"/>
              <a:t>R, 21pt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작성자</a:t>
            </a:r>
            <a:endParaRPr lang="en-US" altLang="ko-KR" dirty="0" smtClean="0"/>
          </a:p>
          <a:p>
            <a:r>
              <a:rPr lang="ko-KR" altLang="en-US" dirty="0" err="1" smtClean="0"/>
              <a:t>나눔명조</a:t>
            </a:r>
            <a:r>
              <a:rPr lang="ko-KR" altLang="en-US" dirty="0" smtClean="0"/>
              <a:t> </a:t>
            </a:r>
            <a:r>
              <a:rPr lang="en-US" altLang="ko-KR" dirty="0" smtClean="0"/>
              <a:t>R, 9pt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972000" y="4038353"/>
            <a:ext cx="4770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 descr="ba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52000" y="360005"/>
            <a:ext cx="286511" cy="6733022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9001400" y="4038353"/>
            <a:ext cx="1692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6200000">
            <a:off x="9144053" y="6138271"/>
            <a:ext cx="1748216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650" dirty="0" smtClean="0">
                <a:latin typeface="나눔명조" pitchFamily="18" charset="-127"/>
                <a:ea typeface="나눔명조" pitchFamily="18" charset="-127"/>
              </a:rPr>
              <a:t>사진 출처 </a:t>
            </a:r>
            <a:r>
              <a:rPr lang="en-US" altLang="ko-KR" sz="650" dirty="0" smtClean="0">
                <a:latin typeface="나눔명조" pitchFamily="18" charset="-127"/>
                <a:ea typeface="나눔명조" pitchFamily="18" charset="-127"/>
              </a:rPr>
              <a:t>: </a:t>
            </a:r>
            <a:r>
              <a:rPr lang="en-US" altLang="ko-KR" sz="650" dirty="0" err="1" smtClean="0">
                <a:latin typeface="나눔명조" pitchFamily="18" charset="-127"/>
                <a:ea typeface="나눔명조" pitchFamily="18" charset="-127"/>
              </a:rPr>
              <a:t>flickr</a:t>
            </a:r>
            <a:r>
              <a:rPr lang="en-US" altLang="ko-KR" sz="650" dirty="0" smtClean="0"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650" dirty="0" smtClean="0">
                <a:latin typeface="나눔명조" pitchFamily="18" charset="-127"/>
                <a:ea typeface="나눔명조" pitchFamily="18" charset="-127"/>
              </a:rPr>
              <a:t>작성자 </a:t>
            </a:r>
            <a:r>
              <a:rPr lang="en-US" altLang="ko-KR" sz="650" dirty="0" err="1" smtClean="0">
                <a:latin typeface="나눔명조" pitchFamily="18" charset="-127"/>
                <a:ea typeface="나눔명조" pitchFamily="18" charset="-127"/>
              </a:rPr>
              <a:t>antwerpenR</a:t>
            </a:r>
            <a:endParaRPr lang="ko-KR" altLang="en-US" sz="650" dirty="0">
              <a:latin typeface="나눔명조" pitchFamily="18" charset="-127"/>
              <a:ea typeface="나눔명조" pitchFamily="18" charset="-127"/>
            </a:endParaRPr>
          </a:p>
        </p:txBody>
      </p:sp>
      <p:pic>
        <p:nvPicPr>
          <p:cNvPr id="15" name="그림 14" descr="arrow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363130" y="3491197"/>
            <a:ext cx="426721" cy="21640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65140" y="7074354"/>
            <a:ext cx="259242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dirty="0" smtClean="0">
                <a:latin typeface="나눔명조" pitchFamily="18" charset="-127"/>
                <a:ea typeface="나눔명조" pitchFamily="18" charset="-127"/>
              </a:rPr>
              <a:t>이 문서는 </a:t>
            </a:r>
            <a:r>
              <a:rPr lang="ko-KR" altLang="en-US" sz="900" dirty="0" err="1" smtClean="0">
                <a:latin typeface="나눔명조" pitchFamily="18" charset="-127"/>
                <a:ea typeface="나눔명조" pitchFamily="18" charset="-127"/>
              </a:rPr>
              <a:t>나눔글꼴로</a:t>
            </a:r>
            <a:r>
              <a:rPr lang="ko-KR" altLang="en-US" sz="900" dirty="0" smtClean="0">
                <a:latin typeface="나눔명조" pitchFamily="18" charset="-127"/>
                <a:ea typeface="나눔명조" pitchFamily="18" charset="-127"/>
              </a:rPr>
              <a:t> 작성되었습니다</a:t>
            </a:r>
            <a:r>
              <a:rPr lang="en-US" altLang="ko-KR" sz="900" dirty="0" smtClean="0">
                <a:latin typeface="나눔명조" pitchFamily="18" charset="-127"/>
                <a:ea typeface="나눔명조" pitchFamily="18" charset="-127"/>
              </a:rPr>
              <a:t>. </a:t>
            </a:r>
            <a:r>
              <a:rPr lang="ko-KR" altLang="en-US" sz="900" dirty="0" smtClean="0">
                <a:latin typeface="나눔명조" pitchFamily="18" charset="-127"/>
                <a:ea typeface="나눔명조" pitchFamily="18" charset="-127"/>
                <a:hlinkClick r:id="rId5"/>
              </a:rPr>
              <a:t>다운받기</a:t>
            </a:r>
            <a:endParaRPr lang="ko-KR" altLang="en-US" sz="900" dirty="0"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문서의 제목을 입력하세요</a:t>
            </a:r>
            <a:endParaRPr lang="en-US" altLang="ko-KR" dirty="0" smtClean="0"/>
          </a:p>
          <a:p>
            <a:r>
              <a:rPr lang="ko-KR" altLang="en-US" dirty="0" err="1" smtClean="0"/>
              <a:t>나눔명조</a:t>
            </a:r>
            <a:r>
              <a:rPr lang="ko-KR" altLang="en-US" dirty="0" smtClean="0"/>
              <a:t> </a:t>
            </a:r>
            <a:r>
              <a:rPr lang="en-US" altLang="ko-KR" dirty="0" smtClean="0"/>
              <a:t>R, 24pt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꼭지 제목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나눔명조</a:t>
            </a:r>
            <a:r>
              <a:rPr lang="ko-KR" altLang="en-US" dirty="0" smtClean="0"/>
              <a:t> </a:t>
            </a:r>
            <a:r>
              <a:rPr lang="en-US" altLang="ko-KR" dirty="0" smtClean="0"/>
              <a:t>R, 24pt</a:t>
            </a:r>
          </a:p>
          <a:p>
            <a:r>
              <a:rPr lang="ko-KR" altLang="en-US" dirty="0" smtClean="0"/>
              <a:t>꼭지 제목</a:t>
            </a:r>
            <a:endParaRPr lang="en-US" altLang="ko-KR" dirty="0" smtClean="0"/>
          </a:p>
          <a:p>
            <a:r>
              <a:rPr lang="ko-KR" altLang="en-US" dirty="0" smtClean="0"/>
              <a:t>꼭지 제목</a:t>
            </a:r>
            <a:endParaRPr lang="en-US" altLang="ko-KR" dirty="0" smtClean="0"/>
          </a:p>
          <a:p>
            <a:r>
              <a:rPr lang="ko-KR" altLang="en-US" dirty="0" smtClean="0"/>
              <a:t>꼭지 제목</a:t>
            </a:r>
            <a:endParaRPr lang="en-US" altLang="ko-KR" dirty="0" smtClean="0"/>
          </a:p>
          <a:p>
            <a:r>
              <a:rPr lang="ko-KR" altLang="en-US" dirty="0" smtClean="0"/>
              <a:t>꼭지 제목</a:t>
            </a:r>
            <a:endParaRPr lang="en-US" altLang="ko-KR" dirty="0" smtClean="0"/>
          </a:p>
          <a:p>
            <a:r>
              <a:rPr lang="ko-KR" altLang="en-US" dirty="0" smtClean="0"/>
              <a:t>꼭지 제목</a:t>
            </a:r>
            <a:endParaRPr lang="en-US" altLang="ko-KR" dirty="0" smtClean="0"/>
          </a:p>
          <a:p>
            <a:r>
              <a:rPr lang="ko-KR" altLang="en-US" dirty="0" smtClean="0"/>
              <a:t>꼭지 제목</a:t>
            </a:r>
            <a:endParaRPr lang="en-US" altLang="ko-KR" dirty="0" smtClean="0"/>
          </a:p>
          <a:p>
            <a:r>
              <a:rPr lang="ko-KR" altLang="en-US" dirty="0" smtClean="0"/>
              <a:t>꼭지 제목</a:t>
            </a:r>
            <a:endParaRPr lang="en-US" altLang="ko-KR" dirty="0" smtClean="0"/>
          </a:p>
          <a:p>
            <a:r>
              <a:rPr lang="ko-KR" altLang="en-US" dirty="0" smtClean="0"/>
              <a:t>꼭지 제목</a:t>
            </a:r>
            <a:endParaRPr lang="en-US" altLang="ko-KR" dirty="0" smtClean="0"/>
          </a:p>
          <a:p>
            <a:r>
              <a:rPr lang="ko-KR" altLang="en-US" dirty="0" smtClean="0"/>
              <a:t>꼭지 제목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ts val="2200"/>
              </a:lnSpc>
            </a:pPr>
            <a:r>
              <a:rPr lang="en-US" altLang="ko-KR" dirty="0" smtClean="0"/>
              <a:t>01</a:t>
            </a:r>
          </a:p>
          <a:p>
            <a:pPr>
              <a:lnSpc>
                <a:spcPts val="2200"/>
              </a:lnSpc>
            </a:pPr>
            <a:r>
              <a:rPr lang="en-US" altLang="ko-KR" dirty="0" smtClean="0"/>
              <a:t>02</a:t>
            </a:r>
          </a:p>
          <a:p>
            <a:pPr>
              <a:lnSpc>
                <a:spcPts val="2200"/>
              </a:lnSpc>
            </a:pPr>
            <a:r>
              <a:rPr lang="en-US" altLang="ko-KR" dirty="0" smtClean="0"/>
              <a:t>03</a:t>
            </a:r>
          </a:p>
          <a:p>
            <a:pPr>
              <a:lnSpc>
                <a:spcPts val="2200"/>
              </a:lnSpc>
            </a:pPr>
            <a:r>
              <a:rPr lang="en-US" altLang="ko-KR" dirty="0" smtClean="0"/>
              <a:t>04</a:t>
            </a:r>
          </a:p>
          <a:p>
            <a:pPr>
              <a:lnSpc>
                <a:spcPts val="2200"/>
              </a:lnSpc>
            </a:pPr>
            <a:r>
              <a:rPr lang="en-US" altLang="ko-KR" dirty="0" smtClean="0"/>
              <a:t>05</a:t>
            </a:r>
          </a:p>
          <a:p>
            <a:pPr>
              <a:lnSpc>
                <a:spcPts val="2200"/>
              </a:lnSpc>
            </a:pPr>
            <a:r>
              <a:rPr lang="en-US" altLang="ko-KR" dirty="0" smtClean="0"/>
              <a:t>06</a:t>
            </a:r>
          </a:p>
          <a:p>
            <a:pPr>
              <a:lnSpc>
                <a:spcPts val="2200"/>
              </a:lnSpc>
            </a:pPr>
            <a:r>
              <a:rPr lang="en-US" altLang="ko-KR" dirty="0" smtClean="0"/>
              <a:t>07</a:t>
            </a:r>
          </a:p>
          <a:p>
            <a:pPr>
              <a:lnSpc>
                <a:spcPts val="2200"/>
              </a:lnSpc>
            </a:pPr>
            <a:r>
              <a:rPr lang="en-US" altLang="ko-KR" dirty="0" smtClean="0"/>
              <a:t>08</a:t>
            </a:r>
          </a:p>
          <a:p>
            <a:pPr>
              <a:lnSpc>
                <a:spcPts val="2200"/>
              </a:lnSpc>
            </a:pPr>
            <a:r>
              <a:rPr lang="en-US" altLang="ko-KR" dirty="0" smtClean="0"/>
              <a:t>09</a:t>
            </a:r>
          </a:p>
          <a:p>
            <a:pPr>
              <a:lnSpc>
                <a:spcPts val="2200"/>
              </a:lnSpc>
            </a:pPr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1</a:t>
            </a:r>
          </a:p>
          <a:p>
            <a:r>
              <a:rPr lang="ko-KR" altLang="en-US" dirty="0" smtClean="0"/>
              <a:t>목</a:t>
            </a:r>
            <a:r>
              <a:rPr lang="ko-KR" altLang="en-US" dirty="0"/>
              <a:t>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내용을 입력하세요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나눔명조</a:t>
            </a:r>
            <a:r>
              <a:rPr lang="ko-KR" altLang="en-US" dirty="0" smtClean="0"/>
              <a:t> </a:t>
            </a:r>
            <a:r>
              <a:rPr lang="en-US" altLang="ko-KR" dirty="0" smtClean="0"/>
              <a:t>R 24pt,</a:t>
            </a:r>
            <a:endParaRPr lang="en-US" altLang="ko-KR" dirty="0" smtClean="0"/>
          </a:p>
          <a:p>
            <a:r>
              <a:rPr lang="ko-KR" altLang="en-US" dirty="0" smtClean="0"/>
              <a:t>글자 간격은 좁게 </a:t>
            </a:r>
            <a:r>
              <a:rPr lang="en-US" altLang="ko-KR" dirty="0" smtClean="0"/>
              <a:t>1pt, </a:t>
            </a:r>
            <a:r>
              <a:rPr lang="ko-KR" altLang="en-US" dirty="0" smtClean="0"/>
              <a:t>줄 간격은 고정 </a:t>
            </a:r>
            <a:r>
              <a:rPr lang="en-US" altLang="ko-KR" dirty="0" smtClean="0"/>
              <a:t>21pt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상황에 따라 조절하실 수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문서의 제목을 입력하세요</a:t>
            </a:r>
            <a:endParaRPr lang="en-US" altLang="ko-KR" dirty="0" smtClean="0"/>
          </a:p>
          <a:p>
            <a:r>
              <a:rPr lang="ko-KR" altLang="en-US" dirty="0" err="1" smtClean="0"/>
              <a:t>나눔명조</a:t>
            </a:r>
            <a:r>
              <a:rPr lang="ko-KR" altLang="en-US" dirty="0" smtClean="0"/>
              <a:t> </a:t>
            </a:r>
            <a:r>
              <a:rPr lang="en-US" altLang="ko-KR" dirty="0" smtClean="0"/>
              <a:t>R, 24pt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2</a:t>
            </a:r>
          </a:p>
          <a:p>
            <a:r>
              <a:rPr lang="ko-KR" altLang="en-US" dirty="0" smtClean="0"/>
              <a:t>꼭지 제목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Keyword     </a:t>
            </a:r>
            <a:r>
              <a:rPr lang="en-US" altLang="ko-KR" dirty="0" err="1" smtClean="0"/>
              <a:t>Keyword</a:t>
            </a:r>
            <a:endParaRPr lang="ko-KR" altLang="en-US" dirty="0"/>
          </a:p>
        </p:txBody>
      </p:sp>
      <p:pic>
        <p:nvPicPr>
          <p:cNvPr id="9" name="그림 8" descr="plu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46600" y="3378988"/>
            <a:ext cx="286513" cy="286513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 rot="5400000">
            <a:off x="8632980" y="6252461"/>
            <a:ext cx="1440000" cy="1588"/>
          </a:xfrm>
          <a:prstGeom prst="line">
            <a:avLst/>
          </a:prstGeom>
          <a:ln w="3810">
            <a:solidFill>
              <a:srgbClr val="42B2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 descr="circ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23274" y="2120161"/>
            <a:ext cx="1258827" cy="1258827"/>
          </a:xfrm>
          <a:prstGeom prst="rect">
            <a:avLst/>
          </a:prstGeom>
        </p:spPr>
      </p:pic>
      <p:pic>
        <p:nvPicPr>
          <p:cNvPr id="12" name="그림 11" descr="circ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23274" y="4036222"/>
            <a:ext cx="1258827" cy="1258827"/>
          </a:xfrm>
          <a:prstGeom prst="rect">
            <a:avLst/>
          </a:prstGeom>
        </p:spPr>
      </p:pic>
      <p:sp>
        <p:nvSpPr>
          <p:cNvPr id="16" name="텍스트 개체 틀 17"/>
          <p:cNvSpPr txBox="1">
            <a:spLocks/>
          </p:cNvSpPr>
          <p:nvPr/>
        </p:nvSpPr>
        <p:spPr>
          <a:xfrm>
            <a:off x="8776687" y="2173574"/>
            <a:ext cx="1152000" cy="1152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buNone/>
              <a:defRPr sz="1300" b="1">
                <a:solidFill>
                  <a:srgbClr val="42B25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marL="391146" lvl="0" indent="-391146">
              <a:spcBef>
                <a:spcPct val="20000"/>
              </a:spcBef>
              <a:defRPr/>
            </a:pPr>
            <a:r>
              <a:rPr lang="ko-KR" altLang="en-US" dirty="0" smtClean="0"/>
              <a:t>키워드</a:t>
            </a:r>
            <a:endParaRPr lang="en-US" altLang="ko-KR" dirty="0" smtClean="0"/>
          </a:p>
        </p:txBody>
      </p:sp>
      <p:sp>
        <p:nvSpPr>
          <p:cNvPr id="17" name="텍스트 개체 틀 17"/>
          <p:cNvSpPr txBox="1">
            <a:spLocks/>
          </p:cNvSpPr>
          <p:nvPr/>
        </p:nvSpPr>
        <p:spPr>
          <a:xfrm>
            <a:off x="8776687" y="4089635"/>
            <a:ext cx="1152000" cy="1152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buNone/>
              <a:defRPr sz="1300" b="1">
                <a:solidFill>
                  <a:srgbClr val="42B25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marL="391146" lvl="0" indent="-391146">
              <a:spcBef>
                <a:spcPct val="20000"/>
              </a:spcBef>
              <a:defRPr/>
            </a:pPr>
            <a:r>
              <a:rPr lang="ko-KR" altLang="en-US" dirty="0" smtClean="0"/>
              <a:t>키워드</a:t>
            </a:r>
            <a:endParaRPr lang="en-US" altLang="ko-KR" dirty="0" smtClean="0"/>
          </a:p>
        </p:txBody>
      </p:sp>
      <p:pic>
        <p:nvPicPr>
          <p:cNvPr id="18" name="그림 17" descr="plu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09724" y="3564349"/>
            <a:ext cx="286513" cy="286513"/>
          </a:xfrm>
          <a:prstGeom prst="rect">
            <a:avLst/>
          </a:prstGeom>
        </p:spPr>
      </p:pic>
      <p:cxnSp>
        <p:nvCxnSpPr>
          <p:cNvPr id="19" name="직선 연결선 18"/>
          <p:cNvCxnSpPr/>
          <p:nvPr/>
        </p:nvCxnSpPr>
        <p:spPr>
          <a:xfrm rot="5400000">
            <a:off x="8632980" y="1026000"/>
            <a:ext cx="1440000" cy="1588"/>
          </a:xfrm>
          <a:prstGeom prst="line">
            <a:avLst/>
          </a:prstGeom>
          <a:ln w="3810">
            <a:solidFill>
              <a:srgbClr val="42B2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 rot="5400000">
            <a:off x="8047980" y="1611000"/>
            <a:ext cx="2610000" cy="1588"/>
          </a:xfrm>
          <a:prstGeom prst="line">
            <a:avLst/>
          </a:prstGeom>
          <a:ln w="3810">
            <a:solidFill>
              <a:srgbClr val="42B2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rot="5400000">
            <a:off x="9217980" y="6857981"/>
            <a:ext cx="270000" cy="1588"/>
          </a:xfrm>
          <a:prstGeom prst="line">
            <a:avLst/>
          </a:prstGeom>
          <a:ln w="3810">
            <a:solidFill>
              <a:srgbClr val="42B2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 descr="circ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23274" y="3294000"/>
            <a:ext cx="1258827" cy="1258827"/>
          </a:xfrm>
          <a:prstGeom prst="rect">
            <a:avLst/>
          </a:prstGeom>
        </p:spPr>
      </p:pic>
      <p:pic>
        <p:nvPicPr>
          <p:cNvPr id="22" name="그림 21" descr="circ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23567" y="5204638"/>
            <a:ext cx="1258827" cy="1258827"/>
          </a:xfrm>
          <a:prstGeom prst="rect">
            <a:avLst/>
          </a:prstGeom>
        </p:spPr>
      </p:pic>
      <p:sp>
        <p:nvSpPr>
          <p:cNvPr id="23" name="텍스트 개체 틀 17"/>
          <p:cNvSpPr txBox="1">
            <a:spLocks/>
          </p:cNvSpPr>
          <p:nvPr/>
        </p:nvSpPr>
        <p:spPr>
          <a:xfrm>
            <a:off x="8776687" y="3347413"/>
            <a:ext cx="1152000" cy="1152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buNone/>
              <a:defRPr sz="1300" b="1">
                <a:solidFill>
                  <a:srgbClr val="42B25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marL="391146" lvl="0" indent="-391146">
              <a:spcBef>
                <a:spcPct val="20000"/>
              </a:spcBef>
              <a:defRPr/>
            </a:pPr>
            <a:r>
              <a:rPr lang="ko-KR" altLang="en-US" dirty="0" smtClean="0"/>
              <a:t>키워드</a:t>
            </a:r>
            <a:endParaRPr lang="en-US" altLang="ko-KR" dirty="0" smtClean="0"/>
          </a:p>
        </p:txBody>
      </p:sp>
      <p:sp>
        <p:nvSpPr>
          <p:cNvPr id="24" name="텍스트 개체 틀 17"/>
          <p:cNvSpPr txBox="1">
            <a:spLocks/>
          </p:cNvSpPr>
          <p:nvPr/>
        </p:nvSpPr>
        <p:spPr>
          <a:xfrm>
            <a:off x="8776980" y="5258051"/>
            <a:ext cx="1152000" cy="1152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buNone/>
              <a:defRPr sz="1300" b="1">
                <a:solidFill>
                  <a:srgbClr val="42B25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marL="391146" lvl="0" indent="-391146">
              <a:spcBef>
                <a:spcPct val="20000"/>
              </a:spcBef>
              <a:defRPr/>
            </a:pPr>
            <a:r>
              <a:rPr lang="ko-KR" altLang="en-US" dirty="0" smtClean="0"/>
              <a:t>키워드</a:t>
            </a:r>
            <a:endParaRPr lang="en-US" altLang="ko-KR" dirty="0" smtClean="0"/>
          </a:p>
        </p:txBody>
      </p:sp>
      <p:pic>
        <p:nvPicPr>
          <p:cNvPr id="25" name="그림 24" descr="plu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90140" y="4781954"/>
            <a:ext cx="325681" cy="165600"/>
          </a:xfrm>
          <a:prstGeom prst="rect">
            <a:avLst/>
          </a:prstGeom>
        </p:spPr>
      </p:pic>
      <p:pic>
        <p:nvPicPr>
          <p:cNvPr id="26" name="그림 25" descr="circ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32140" y="3294000"/>
            <a:ext cx="1258827" cy="1258827"/>
          </a:xfrm>
          <a:prstGeom prst="rect">
            <a:avLst/>
          </a:prstGeom>
        </p:spPr>
      </p:pic>
      <p:sp>
        <p:nvSpPr>
          <p:cNvPr id="27" name="텍스트 개체 틀 17"/>
          <p:cNvSpPr txBox="1">
            <a:spLocks/>
          </p:cNvSpPr>
          <p:nvPr/>
        </p:nvSpPr>
        <p:spPr>
          <a:xfrm>
            <a:off x="6985553" y="3347413"/>
            <a:ext cx="1152000" cy="1152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buNone/>
              <a:defRPr sz="1300" b="1">
                <a:solidFill>
                  <a:srgbClr val="42B25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marL="391146" lvl="0" indent="-391146">
              <a:spcBef>
                <a:spcPct val="20000"/>
              </a:spcBef>
              <a:defRPr/>
            </a:pPr>
            <a:r>
              <a:rPr lang="ko-KR" altLang="en-US" dirty="0" smtClean="0"/>
              <a:t>키워드</a:t>
            </a:r>
            <a:endParaRPr lang="en-US" altLang="ko-KR" dirty="0" smtClean="0"/>
          </a:p>
        </p:txBody>
      </p:sp>
      <p:pic>
        <p:nvPicPr>
          <p:cNvPr id="28" name="그림 27" descr="circ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32433" y="5204638"/>
            <a:ext cx="1258827" cy="1258827"/>
          </a:xfrm>
          <a:prstGeom prst="rect">
            <a:avLst/>
          </a:prstGeom>
        </p:spPr>
      </p:pic>
      <p:sp>
        <p:nvSpPr>
          <p:cNvPr id="29" name="텍스트 개체 틀 17"/>
          <p:cNvSpPr txBox="1">
            <a:spLocks/>
          </p:cNvSpPr>
          <p:nvPr/>
        </p:nvSpPr>
        <p:spPr>
          <a:xfrm>
            <a:off x="6985846" y="5258051"/>
            <a:ext cx="1152000" cy="1152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buNone/>
              <a:defRPr sz="1300" b="1">
                <a:solidFill>
                  <a:srgbClr val="42B25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marL="391146" lvl="0" indent="-391146">
              <a:spcBef>
                <a:spcPct val="20000"/>
              </a:spcBef>
              <a:defRPr/>
            </a:pPr>
            <a:r>
              <a:rPr lang="ko-KR" altLang="en-US" dirty="0" smtClean="0"/>
              <a:t>키워드</a:t>
            </a:r>
            <a:endParaRPr lang="en-US" altLang="ko-KR" dirty="0" smtClean="0"/>
          </a:p>
        </p:txBody>
      </p:sp>
      <p:cxnSp>
        <p:nvCxnSpPr>
          <p:cNvPr id="30" name="직선 연결선 29"/>
          <p:cNvCxnSpPr/>
          <p:nvPr/>
        </p:nvCxnSpPr>
        <p:spPr>
          <a:xfrm rot="5400000">
            <a:off x="4470577" y="1611000"/>
            <a:ext cx="2610000" cy="1588"/>
          </a:xfrm>
          <a:prstGeom prst="line">
            <a:avLst/>
          </a:prstGeom>
          <a:ln w="3810">
            <a:solidFill>
              <a:srgbClr val="42B2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rot="5400000">
            <a:off x="5640577" y="6857981"/>
            <a:ext cx="270000" cy="1588"/>
          </a:xfrm>
          <a:prstGeom prst="line">
            <a:avLst/>
          </a:prstGeom>
          <a:ln w="3810">
            <a:solidFill>
              <a:srgbClr val="42B2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 descr="circ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46164" y="3294000"/>
            <a:ext cx="1258827" cy="1258827"/>
          </a:xfrm>
          <a:prstGeom prst="rect">
            <a:avLst/>
          </a:prstGeom>
        </p:spPr>
      </p:pic>
      <p:pic>
        <p:nvPicPr>
          <p:cNvPr id="33" name="그림 32" descr="circ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46164" y="5204638"/>
            <a:ext cx="1258827" cy="1258827"/>
          </a:xfrm>
          <a:prstGeom prst="rect">
            <a:avLst/>
          </a:prstGeom>
        </p:spPr>
      </p:pic>
      <p:sp>
        <p:nvSpPr>
          <p:cNvPr id="34" name="텍스트 개체 틀 17"/>
          <p:cNvSpPr txBox="1">
            <a:spLocks/>
          </p:cNvSpPr>
          <p:nvPr/>
        </p:nvSpPr>
        <p:spPr>
          <a:xfrm>
            <a:off x="5199577" y="3347413"/>
            <a:ext cx="1152000" cy="1152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buNone/>
              <a:defRPr sz="1300" b="1">
                <a:solidFill>
                  <a:srgbClr val="42B25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marL="391146" marR="0" lvl="0" indent="-391146" algn="ctr" defTabSz="104305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2B25D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키워드</a:t>
            </a:r>
            <a:endParaRPr kumimoji="0" lang="en-US" altLang="ko-KR" sz="1300" b="1" i="0" u="none" strike="noStrike" kern="1200" cap="none" spc="0" normalizeH="0" baseline="0" noProof="0" dirty="0" smtClean="0">
              <a:ln>
                <a:noFill/>
              </a:ln>
              <a:solidFill>
                <a:srgbClr val="42B25D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35" name="텍스트 개체 틀 17"/>
          <p:cNvSpPr txBox="1">
            <a:spLocks/>
          </p:cNvSpPr>
          <p:nvPr/>
        </p:nvSpPr>
        <p:spPr>
          <a:xfrm>
            <a:off x="5199577" y="5258051"/>
            <a:ext cx="1152000" cy="1152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buNone/>
              <a:defRPr sz="1300" b="1">
                <a:solidFill>
                  <a:srgbClr val="42B25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marL="391146" lvl="0" indent="-391146">
              <a:spcBef>
                <a:spcPct val="20000"/>
              </a:spcBef>
              <a:defRPr/>
            </a:pPr>
            <a:r>
              <a:rPr lang="ko-KR" altLang="en-US" dirty="0" smtClean="0"/>
              <a:t>키워드</a:t>
            </a:r>
            <a:endParaRPr lang="en-US" altLang="ko-KR" dirty="0" smtClean="0"/>
          </a:p>
        </p:txBody>
      </p:sp>
      <p:pic>
        <p:nvPicPr>
          <p:cNvPr id="36" name="그림 35" descr="plu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12737" y="4781954"/>
            <a:ext cx="325680" cy="165600"/>
          </a:xfrm>
          <a:prstGeom prst="rect">
            <a:avLst/>
          </a:prstGeom>
        </p:spPr>
      </p:pic>
      <p:cxnSp>
        <p:nvCxnSpPr>
          <p:cNvPr id="37" name="직선 연결선 36"/>
          <p:cNvCxnSpPr/>
          <p:nvPr/>
        </p:nvCxnSpPr>
        <p:spPr>
          <a:xfrm rot="5400000">
            <a:off x="6256846" y="1611000"/>
            <a:ext cx="2610000" cy="1588"/>
          </a:xfrm>
          <a:prstGeom prst="line">
            <a:avLst/>
          </a:prstGeom>
          <a:ln w="3810">
            <a:solidFill>
              <a:srgbClr val="42B2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림 37" descr="plu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97538" y="4781954"/>
            <a:ext cx="328617" cy="167093"/>
          </a:xfrm>
          <a:prstGeom prst="rect">
            <a:avLst/>
          </a:prstGeom>
        </p:spPr>
      </p:pic>
      <p:cxnSp>
        <p:nvCxnSpPr>
          <p:cNvPr id="39" name="직선 연결선 38"/>
          <p:cNvCxnSpPr/>
          <p:nvPr/>
        </p:nvCxnSpPr>
        <p:spPr>
          <a:xfrm rot="5400000">
            <a:off x="7426846" y="6857981"/>
            <a:ext cx="270000" cy="1588"/>
          </a:xfrm>
          <a:prstGeom prst="line">
            <a:avLst/>
          </a:prstGeom>
          <a:ln w="3810">
            <a:solidFill>
              <a:srgbClr val="42B2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내용을 입력하세요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나눔명조</a:t>
            </a:r>
            <a:r>
              <a:rPr lang="ko-KR" altLang="en-US" dirty="0" smtClean="0"/>
              <a:t> </a:t>
            </a:r>
            <a:r>
              <a:rPr lang="en-US" altLang="ko-KR" dirty="0" smtClean="0"/>
              <a:t>R 24pt,</a:t>
            </a:r>
            <a:endParaRPr lang="en-US" altLang="ko-KR" dirty="0" smtClean="0"/>
          </a:p>
          <a:p>
            <a:r>
              <a:rPr lang="ko-KR" altLang="en-US" dirty="0" smtClean="0"/>
              <a:t>글자 간격은 좁게 </a:t>
            </a:r>
            <a:r>
              <a:rPr lang="en-US" altLang="ko-KR" dirty="0" smtClean="0"/>
              <a:t>1pt, </a:t>
            </a:r>
            <a:r>
              <a:rPr lang="ko-KR" altLang="en-US" dirty="0" smtClean="0"/>
              <a:t>줄 간격은 고정 </a:t>
            </a:r>
            <a:r>
              <a:rPr lang="en-US" altLang="ko-KR" dirty="0" smtClean="0"/>
              <a:t>21pt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상황에 따라 조절하실 수 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문서의 제목을 입력하세요</a:t>
            </a:r>
            <a:endParaRPr lang="en-US" altLang="ko-KR" dirty="0" smtClean="0"/>
          </a:p>
          <a:p>
            <a:r>
              <a:rPr lang="ko-KR" altLang="en-US" dirty="0" err="1" smtClean="0"/>
              <a:t>나눔명조</a:t>
            </a:r>
            <a:r>
              <a:rPr lang="ko-KR" altLang="en-US" dirty="0" smtClean="0"/>
              <a:t> </a:t>
            </a:r>
            <a:r>
              <a:rPr lang="en-US" altLang="ko-KR" dirty="0" smtClean="0"/>
              <a:t>R, 24pt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</a:p>
          <a:p>
            <a:r>
              <a:rPr lang="ko-KR" altLang="en-US" dirty="0" smtClean="0"/>
              <a:t>꼭지 제목</a:t>
            </a:r>
            <a:endParaRPr lang="ko-KR" altLang="en-US" dirty="0"/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6"/>
          </p:nvPr>
        </p:nvSpPr>
        <p:spPr>
          <a:xfrm>
            <a:off x="1841499" y="3671092"/>
            <a:ext cx="3060000" cy="720000"/>
          </a:xfrm>
        </p:spPr>
        <p:txBody>
          <a:bodyPr/>
          <a:lstStyle/>
          <a:p>
            <a:r>
              <a:rPr lang="en-US" altLang="ko-KR" dirty="0" smtClean="0"/>
              <a:t>Keyword</a:t>
            </a:r>
            <a:endParaRPr lang="ko-KR" altLang="en-US" dirty="0"/>
          </a:p>
        </p:txBody>
      </p:sp>
      <p:sp>
        <p:nvSpPr>
          <p:cNvPr id="43" name="텍스트 개체 틀 41"/>
          <p:cNvSpPr txBox="1">
            <a:spLocks/>
          </p:cNvSpPr>
          <p:nvPr/>
        </p:nvSpPr>
        <p:spPr>
          <a:xfrm>
            <a:off x="1841452" y="5580028"/>
            <a:ext cx="3060000" cy="720000"/>
          </a:xfrm>
          <a:prstGeom prst="rect">
            <a:avLst/>
          </a:prstGeom>
        </p:spPr>
        <p:txBody>
          <a:bodyPr lIns="0" tIns="0" rIns="0" bIns="0"/>
          <a:lstStyle/>
          <a:p>
            <a:pPr marL="391146" marR="0" lvl="0" indent="-391146" algn="l" defTabSz="1043056" rtl="0" eaLnBrk="1" fontAlgn="auto" latinLnBrk="1" hangingPunct="1">
              <a:lnSpc>
                <a:spcPts val="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DD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Keyword</a:t>
            </a:r>
            <a:endParaRPr kumimoji="0" lang="ko-KR" altLang="en-US" sz="4500" b="1" i="0" u="none" strike="noStrike" kern="1200" cap="none" spc="0" normalizeH="0" baseline="0" noProof="0" dirty="0">
              <a:ln>
                <a:noFill/>
              </a:ln>
              <a:solidFill>
                <a:srgbClr val="FDD00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내용을 입력하세요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나눔명조</a:t>
            </a:r>
            <a:r>
              <a:rPr lang="ko-KR" altLang="en-US" dirty="0" smtClean="0"/>
              <a:t> </a:t>
            </a:r>
            <a:r>
              <a:rPr lang="en-US" altLang="ko-KR" dirty="0" smtClean="0"/>
              <a:t>R 24pt,</a:t>
            </a:r>
          </a:p>
          <a:p>
            <a:r>
              <a:rPr lang="ko-KR" altLang="en-US" dirty="0" smtClean="0"/>
              <a:t>글자 간격은 좁게 </a:t>
            </a:r>
            <a:r>
              <a:rPr lang="en-US" altLang="ko-KR" dirty="0" smtClean="0"/>
              <a:t>1pt, </a:t>
            </a:r>
            <a:r>
              <a:rPr lang="ko-KR" altLang="en-US" dirty="0" smtClean="0"/>
              <a:t>줄 간격은 고정 </a:t>
            </a:r>
            <a:r>
              <a:rPr lang="en-US" altLang="ko-KR" dirty="0" smtClean="0"/>
              <a:t>21pt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상황에 따라 조절하실 수 있습니다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문서의 제목을 입력하세요</a:t>
            </a:r>
            <a:endParaRPr lang="en-US" altLang="ko-KR" dirty="0" smtClean="0"/>
          </a:p>
          <a:p>
            <a:r>
              <a:rPr lang="ko-KR" altLang="en-US" dirty="0" err="1" smtClean="0"/>
              <a:t>나눔명조</a:t>
            </a:r>
            <a:r>
              <a:rPr lang="ko-KR" altLang="en-US" dirty="0" smtClean="0"/>
              <a:t> </a:t>
            </a:r>
            <a:r>
              <a:rPr lang="en-US" altLang="ko-KR" dirty="0" smtClean="0"/>
              <a:t>R, 24pt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</a:p>
          <a:p>
            <a:r>
              <a:rPr lang="ko-KR" altLang="en-US" dirty="0" smtClean="0"/>
              <a:t>꼭지 제목</a:t>
            </a:r>
            <a:endParaRPr lang="ko-KR" altLang="en-US" dirty="0"/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6"/>
          </p:nvPr>
        </p:nvSpPr>
        <p:spPr>
          <a:xfrm>
            <a:off x="1841499" y="3312000"/>
            <a:ext cx="7200000" cy="2768950"/>
          </a:xfrm>
        </p:spPr>
        <p:txBody>
          <a:bodyPr/>
          <a:lstStyle/>
          <a:p>
            <a:r>
              <a:rPr lang="en-US" altLang="ko-KR" dirty="0" smtClean="0"/>
              <a:t>Keyword 1</a:t>
            </a:r>
          </a:p>
          <a:p>
            <a:r>
              <a:rPr lang="en-US" altLang="ko-KR" dirty="0" smtClean="0"/>
              <a:t>Keyword 2</a:t>
            </a:r>
          </a:p>
          <a:p>
            <a:r>
              <a:rPr lang="en-US" altLang="ko-KR" dirty="0" smtClean="0"/>
              <a:t>Keyword 3</a:t>
            </a:r>
          </a:p>
          <a:p>
            <a:r>
              <a:rPr lang="en-US" altLang="ko-KR" dirty="0" smtClean="0"/>
              <a:t>Keyword 4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 rot="5400000">
            <a:off x="8632980" y="6252461"/>
            <a:ext cx="1440000" cy="1588"/>
          </a:xfrm>
          <a:prstGeom prst="line">
            <a:avLst/>
          </a:prstGeom>
          <a:ln w="3810">
            <a:solidFill>
              <a:srgbClr val="42B2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irc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23274" y="2120161"/>
            <a:ext cx="1258827" cy="1258827"/>
          </a:xfrm>
          <a:prstGeom prst="rect">
            <a:avLst/>
          </a:prstGeom>
        </p:spPr>
      </p:pic>
      <p:pic>
        <p:nvPicPr>
          <p:cNvPr id="10" name="그림 9" descr="circ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23274" y="4036222"/>
            <a:ext cx="1258827" cy="1258827"/>
          </a:xfrm>
          <a:prstGeom prst="rect">
            <a:avLst/>
          </a:prstGeom>
        </p:spPr>
      </p:pic>
      <p:sp>
        <p:nvSpPr>
          <p:cNvPr id="11" name="텍스트 개체 틀 17"/>
          <p:cNvSpPr txBox="1">
            <a:spLocks/>
          </p:cNvSpPr>
          <p:nvPr/>
        </p:nvSpPr>
        <p:spPr>
          <a:xfrm>
            <a:off x="8776687" y="2173574"/>
            <a:ext cx="1152000" cy="1152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buNone/>
              <a:defRPr sz="1300" b="1">
                <a:solidFill>
                  <a:srgbClr val="42B25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marL="391146" lvl="0" indent="-391146">
              <a:spcBef>
                <a:spcPct val="20000"/>
              </a:spcBef>
              <a:defRPr/>
            </a:pPr>
            <a:r>
              <a:rPr lang="ko-KR" altLang="en-US" dirty="0" smtClean="0"/>
              <a:t>키워드</a:t>
            </a:r>
            <a:endParaRPr lang="en-US" altLang="ko-KR" dirty="0" smtClean="0"/>
          </a:p>
        </p:txBody>
      </p:sp>
      <p:sp>
        <p:nvSpPr>
          <p:cNvPr id="12" name="텍스트 개체 틀 17"/>
          <p:cNvSpPr txBox="1">
            <a:spLocks/>
          </p:cNvSpPr>
          <p:nvPr/>
        </p:nvSpPr>
        <p:spPr>
          <a:xfrm>
            <a:off x="8776687" y="4089635"/>
            <a:ext cx="1152000" cy="1152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buNone/>
              <a:defRPr sz="1300" b="1">
                <a:solidFill>
                  <a:srgbClr val="42B25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marL="391146" lvl="0" indent="-391146">
              <a:spcBef>
                <a:spcPct val="20000"/>
              </a:spcBef>
              <a:defRPr/>
            </a:pPr>
            <a:r>
              <a:rPr lang="ko-KR" altLang="en-US" dirty="0" smtClean="0"/>
              <a:t>키워드</a:t>
            </a:r>
            <a:endParaRPr lang="en-US" altLang="ko-KR" dirty="0" smtClean="0"/>
          </a:p>
        </p:txBody>
      </p:sp>
      <p:pic>
        <p:nvPicPr>
          <p:cNvPr id="15" name="그림 14" descr="plu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09724" y="3564349"/>
            <a:ext cx="286513" cy="286513"/>
          </a:xfrm>
          <a:prstGeom prst="rect">
            <a:avLst/>
          </a:prstGeom>
        </p:spPr>
      </p:pic>
      <p:cxnSp>
        <p:nvCxnSpPr>
          <p:cNvPr id="16" name="직선 연결선 15"/>
          <p:cNvCxnSpPr/>
          <p:nvPr/>
        </p:nvCxnSpPr>
        <p:spPr>
          <a:xfrm rot="5400000">
            <a:off x="8632980" y="1026000"/>
            <a:ext cx="1440000" cy="1588"/>
          </a:xfrm>
          <a:prstGeom prst="line">
            <a:avLst/>
          </a:prstGeom>
          <a:ln w="3810">
            <a:solidFill>
              <a:srgbClr val="42B2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내용을 입력하세요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나눔명조</a:t>
            </a:r>
            <a:r>
              <a:rPr lang="ko-KR" altLang="en-US" dirty="0" smtClean="0"/>
              <a:t> </a:t>
            </a:r>
            <a:r>
              <a:rPr lang="en-US" altLang="ko-KR" dirty="0" smtClean="0"/>
              <a:t>R 24pt, </a:t>
            </a:r>
            <a:r>
              <a:rPr lang="ko-KR" altLang="en-US" dirty="0" smtClean="0"/>
              <a:t>글자 간격은 좁게 </a:t>
            </a:r>
            <a:r>
              <a:rPr lang="en-US" altLang="ko-KR" dirty="0" smtClean="0"/>
              <a:t>1pt,</a:t>
            </a:r>
          </a:p>
          <a:p>
            <a:r>
              <a:rPr lang="ko-KR" altLang="en-US" dirty="0" smtClean="0"/>
              <a:t>줄 간격은 고정 </a:t>
            </a:r>
            <a:r>
              <a:rPr lang="en-US" altLang="ko-KR" dirty="0" smtClean="0"/>
              <a:t>21pt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상황에 따라 조절하실 수 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1" name="텍스트 개체 틀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 smtClean="0"/>
              <a:t>Keyword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</a:p>
          <a:p>
            <a:r>
              <a:rPr lang="ko-KR" altLang="en-US" dirty="0" smtClean="0"/>
              <a:t>꼭지 제목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문서의 제목을 입력하세요</a:t>
            </a:r>
            <a:endParaRPr lang="en-US" altLang="ko-KR" dirty="0" smtClean="0"/>
          </a:p>
          <a:p>
            <a:r>
              <a:rPr lang="ko-KR" altLang="en-US" dirty="0" err="1" smtClean="0"/>
              <a:t>나눔명조</a:t>
            </a:r>
            <a:r>
              <a:rPr lang="ko-KR" altLang="en-US" dirty="0" smtClean="0"/>
              <a:t> </a:t>
            </a:r>
            <a:r>
              <a:rPr lang="en-US" altLang="ko-KR" dirty="0" smtClean="0"/>
              <a:t>R, 24pt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그림 개체 틀 14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6" name="그림 개체 틀 15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7" name="그림 개체 틀 16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18" name="그림 개체 틀 17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내용을 입력하세요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나눔명조</a:t>
            </a:r>
            <a:r>
              <a:rPr lang="ko-KR" altLang="en-US" dirty="0" smtClean="0"/>
              <a:t> </a:t>
            </a:r>
            <a:r>
              <a:rPr lang="en-US" altLang="ko-KR" dirty="0" smtClean="0"/>
              <a:t>R 24pt, </a:t>
            </a:r>
            <a:r>
              <a:rPr lang="ko-KR" altLang="en-US" dirty="0" smtClean="0"/>
              <a:t>글자 간격은 좁게 </a:t>
            </a:r>
            <a:r>
              <a:rPr lang="en-US" altLang="ko-KR" dirty="0" smtClean="0"/>
              <a:t>1pt,</a:t>
            </a:r>
          </a:p>
          <a:p>
            <a:r>
              <a:rPr lang="ko-KR" altLang="en-US" dirty="0" smtClean="0"/>
              <a:t>줄 간격은 고정 </a:t>
            </a:r>
            <a:r>
              <a:rPr lang="en-US" altLang="ko-KR" dirty="0" smtClean="0"/>
              <a:t>21pt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상황에 따라 조절하실 수 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 smtClean="0"/>
              <a:t>Keyword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</a:p>
          <a:p>
            <a:r>
              <a:rPr lang="ko-KR" altLang="en-US" dirty="0" smtClean="0"/>
              <a:t>꼭지 제목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문서의 제목을 입력하세요</a:t>
            </a:r>
            <a:endParaRPr lang="en-US" altLang="ko-KR" dirty="0" smtClean="0"/>
          </a:p>
          <a:p>
            <a:r>
              <a:rPr lang="ko-KR" altLang="en-US" dirty="0" err="1" smtClean="0"/>
              <a:t>나눔명조</a:t>
            </a:r>
            <a:r>
              <a:rPr lang="ko-KR" altLang="en-US" dirty="0" smtClean="0"/>
              <a:t> </a:t>
            </a:r>
            <a:r>
              <a:rPr lang="en-US" altLang="ko-KR" dirty="0" smtClean="0"/>
              <a:t>R, 24pt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내용을 입력하세요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나눔명조</a:t>
            </a:r>
            <a:r>
              <a:rPr lang="ko-KR" altLang="en-US" dirty="0" smtClean="0"/>
              <a:t> </a:t>
            </a:r>
            <a:r>
              <a:rPr lang="en-US" altLang="ko-KR" dirty="0" smtClean="0"/>
              <a:t>R 24pt,</a:t>
            </a:r>
          </a:p>
          <a:p>
            <a:r>
              <a:rPr lang="ko-KR" altLang="en-US" dirty="0" smtClean="0"/>
              <a:t>글자 간격은 좁게 </a:t>
            </a:r>
            <a:r>
              <a:rPr lang="en-US" altLang="ko-KR" dirty="0" smtClean="0"/>
              <a:t>1pt, </a:t>
            </a:r>
            <a:r>
              <a:rPr lang="ko-KR" altLang="en-US" dirty="0" smtClean="0"/>
              <a:t>줄 간격은 고정 </a:t>
            </a:r>
            <a:r>
              <a:rPr lang="en-US" altLang="ko-KR" dirty="0" smtClean="0"/>
              <a:t>21pt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상황에 따라 조절하실 수 있습니다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문서의 제목을 입력하세요</a:t>
            </a:r>
            <a:endParaRPr lang="en-US" altLang="ko-KR" dirty="0" smtClean="0"/>
          </a:p>
          <a:p>
            <a:r>
              <a:rPr lang="ko-KR" altLang="en-US" dirty="0" err="1" smtClean="0"/>
              <a:t>나눔명조</a:t>
            </a:r>
            <a:r>
              <a:rPr lang="ko-KR" altLang="en-US" dirty="0" smtClean="0"/>
              <a:t> </a:t>
            </a:r>
            <a:r>
              <a:rPr lang="en-US" altLang="ko-KR" dirty="0" smtClean="0"/>
              <a:t>R, 24pt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6</a:t>
            </a:r>
          </a:p>
          <a:p>
            <a:r>
              <a:rPr lang="ko-KR" altLang="en-US" dirty="0" smtClean="0"/>
              <a:t>꼭지 제목</a:t>
            </a:r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6"/>
          </p:nvPr>
        </p:nvSpPr>
        <p:spPr>
          <a:xfrm>
            <a:off x="1841499" y="5400000"/>
            <a:ext cx="7200000" cy="2148229"/>
          </a:xfrm>
        </p:spPr>
        <p:txBody>
          <a:bodyPr/>
          <a:lstStyle/>
          <a:p>
            <a:r>
              <a:rPr lang="en-US" altLang="ko-KR" dirty="0" smtClean="0"/>
              <a:t>Keyword 1</a:t>
            </a:r>
          </a:p>
          <a:p>
            <a:r>
              <a:rPr lang="en-US" altLang="ko-KR" dirty="0" smtClean="0"/>
              <a:t>Keyword 2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 rot="5400000">
            <a:off x="8632980" y="6252461"/>
            <a:ext cx="1440000" cy="1588"/>
          </a:xfrm>
          <a:prstGeom prst="line">
            <a:avLst/>
          </a:prstGeom>
          <a:ln w="3810">
            <a:solidFill>
              <a:srgbClr val="42B2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irc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23274" y="2120161"/>
            <a:ext cx="1258827" cy="1258827"/>
          </a:xfrm>
          <a:prstGeom prst="rect">
            <a:avLst/>
          </a:prstGeom>
        </p:spPr>
      </p:pic>
      <p:pic>
        <p:nvPicPr>
          <p:cNvPr id="15" name="그림 14" descr="circ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23274" y="4036222"/>
            <a:ext cx="1258827" cy="1258827"/>
          </a:xfrm>
          <a:prstGeom prst="rect">
            <a:avLst/>
          </a:prstGeom>
        </p:spPr>
      </p:pic>
      <p:sp>
        <p:nvSpPr>
          <p:cNvPr id="17" name="텍스트 개체 틀 17"/>
          <p:cNvSpPr txBox="1">
            <a:spLocks/>
          </p:cNvSpPr>
          <p:nvPr/>
        </p:nvSpPr>
        <p:spPr>
          <a:xfrm>
            <a:off x="8776687" y="2173574"/>
            <a:ext cx="1152000" cy="1152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buNone/>
              <a:defRPr sz="1300" b="1">
                <a:solidFill>
                  <a:srgbClr val="42B25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marL="391146" lvl="0" indent="-391146">
              <a:spcBef>
                <a:spcPct val="20000"/>
              </a:spcBef>
              <a:defRPr/>
            </a:pPr>
            <a:r>
              <a:rPr lang="ko-KR" altLang="en-US" dirty="0" smtClean="0"/>
              <a:t>키워드</a:t>
            </a:r>
            <a:endParaRPr lang="en-US" altLang="ko-KR" dirty="0" smtClean="0"/>
          </a:p>
        </p:txBody>
      </p:sp>
      <p:sp>
        <p:nvSpPr>
          <p:cNvPr id="18" name="텍스트 개체 틀 17"/>
          <p:cNvSpPr txBox="1">
            <a:spLocks/>
          </p:cNvSpPr>
          <p:nvPr/>
        </p:nvSpPr>
        <p:spPr>
          <a:xfrm>
            <a:off x="8776687" y="4089635"/>
            <a:ext cx="1152000" cy="1152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buNone/>
              <a:defRPr sz="1300" b="1">
                <a:solidFill>
                  <a:srgbClr val="42B25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marL="391146" lvl="0" indent="-391146">
              <a:spcBef>
                <a:spcPct val="20000"/>
              </a:spcBef>
              <a:defRPr/>
            </a:pPr>
            <a:r>
              <a:rPr lang="ko-KR" altLang="en-US" dirty="0" smtClean="0"/>
              <a:t>키워드</a:t>
            </a:r>
            <a:endParaRPr lang="en-US" altLang="ko-KR" dirty="0" smtClean="0"/>
          </a:p>
        </p:txBody>
      </p:sp>
      <p:pic>
        <p:nvPicPr>
          <p:cNvPr id="19" name="그림 18" descr="plu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09724" y="3564349"/>
            <a:ext cx="286513" cy="286513"/>
          </a:xfrm>
          <a:prstGeom prst="rect">
            <a:avLst/>
          </a:prstGeom>
        </p:spPr>
      </p:pic>
      <p:cxnSp>
        <p:nvCxnSpPr>
          <p:cNvPr id="20" name="직선 연결선 19"/>
          <p:cNvCxnSpPr/>
          <p:nvPr/>
        </p:nvCxnSpPr>
        <p:spPr>
          <a:xfrm rot="5400000">
            <a:off x="8632980" y="1026000"/>
            <a:ext cx="1440000" cy="1588"/>
          </a:xfrm>
          <a:prstGeom prst="line">
            <a:avLst/>
          </a:prstGeom>
          <a:ln w="3810">
            <a:solidFill>
              <a:srgbClr val="42B2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학생용프로젝트발표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399</Words>
  <Application>Microsoft Office PowerPoint</Application>
  <PresentationFormat>사용자 지정</PresentationFormat>
  <Paragraphs>119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Company>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네이버 한글한글 아름답게</dc:creator>
  <cp:lastModifiedBy>User</cp:lastModifiedBy>
  <cp:revision>88</cp:revision>
  <dcterms:created xsi:type="dcterms:W3CDTF">2012-01-17T03:47:30Z</dcterms:created>
  <dcterms:modified xsi:type="dcterms:W3CDTF">2012-01-30T03:05:28Z</dcterms:modified>
</cp:coreProperties>
</file>