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F6DC5-D09E-49C0-ADE1-0BEF66A07A3E}" type="doc">
      <dgm:prSet loTypeId="urn:microsoft.com/office/officeart/2009/layout/CircleArrowProcess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35B6414-042A-48A4-B766-57CBE75DFB10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solidFill>
                <a:schemeClr val="bg1"/>
              </a:solidFill>
            </a:rPr>
            <a:t>좋아하는 </a:t>
          </a:r>
          <a:endParaRPr lang="en-US" altLang="ko-KR" sz="1600" dirty="0" smtClean="0">
            <a:solidFill>
              <a:schemeClr val="bg1"/>
            </a:solidFill>
          </a:endParaRPr>
        </a:p>
        <a:p>
          <a:pPr latinLnBrk="1"/>
          <a:r>
            <a:rPr lang="ko-KR" altLang="en-US" sz="1600" dirty="0" smtClean="0">
              <a:solidFill>
                <a:schemeClr val="bg1"/>
              </a:solidFill>
            </a:rPr>
            <a:t>영화인을 등록</a:t>
          </a:r>
          <a:endParaRPr lang="ko-KR" altLang="en-US" sz="1600" dirty="0">
            <a:solidFill>
              <a:schemeClr val="bg1"/>
            </a:solidFill>
          </a:endParaRPr>
        </a:p>
      </dgm:t>
    </dgm:pt>
    <dgm:pt modelId="{B43A7086-7873-46EC-89FB-C16D46A40809}" type="parTrans" cxnId="{572227F3-A5A6-4C70-ACC2-3FA5A9459B3F}">
      <dgm:prSet/>
      <dgm:spPr/>
      <dgm:t>
        <a:bodyPr/>
        <a:lstStyle/>
        <a:p>
          <a:pPr latinLnBrk="1"/>
          <a:endParaRPr lang="ko-KR" altLang="en-US"/>
        </a:p>
      </dgm:t>
    </dgm:pt>
    <dgm:pt modelId="{B78C10B2-1073-4829-A669-1832BD67C316}" type="sibTrans" cxnId="{572227F3-A5A6-4C70-ACC2-3FA5A9459B3F}">
      <dgm:prSet/>
      <dgm:spPr/>
      <dgm:t>
        <a:bodyPr/>
        <a:lstStyle/>
        <a:p>
          <a:pPr latinLnBrk="1"/>
          <a:endParaRPr lang="ko-KR" altLang="en-US"/>
        </a:p>
      </dgm:t>
    </dgm:pt>
    <dgm:pt modelId="{36F0629D-A2D0-429B-BB95-15EF4D6EDC3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</a:rPr>
            <a:t>영화인을 </a:t>
          </a:r>
          <a:r>
            <a:rPr lang="ko-KR" altLang="en-US" dirty="0" err="1" smtClean="0">
              <a:solidFill>
                <a:schemeClr val="bg1"/>
              </a:solidFill>
            </a:rPr>
            <a:t>덕질할</a:t>
          </a:r>
          <a:r>
            <a:rPr lang="ko-KR" altLang="en-US" dirty="0" smtClean="0">
              <a:solidFill>
                <a:schemeClr val="bg1"/>
              </a:solidFill>
            </a:rPr>
            <a:t> 수 </a:t>
          </a:r>
          <a:endParaRPr lang="en-US" altLang="ko-KR" dirty="0" smtClean="0">
            <a:solidFill>
              <a:schemeClr val="bg1"/>
            </a:solidFill>
          </a:endParaRPr>
        </a:p>
        <a:p>
          <a:pPr latinLnBrk="1"/>
          <a:r>
            <a:rPr lang="ko-KR" altLang="en-US" dirty="0" smtClean="0">
              <a:solidFill>
                <a:schemeClr val="bg1"/>
              </a:solidFill>
            </a:rPr>
            <a:t>   있는 통합 게시판</a:t>
          </a:r>
          <a:endParaRPr lang="en-US" altLang="ko-KR" dirty="0" smtClean="0">
            <a:solidFill>
              <a:schemeClr val="bg1"/>
            </a:solidFill>
          </a:endParaRPr>
        </a:p>
      </dgm:t>
    </dgm:pt>
    <dgm:pt modelId="{74B0F2BD-2CA1-4DE0-B20F-6C818EA338E1}" type="parTrans" cxnId="{BB45C739-9DC5-4B4F-BC82-E5CE2756EEFD}">
      <dgm:prSet/>
      <dgm:spPr/>
      <dgm:t>
        <a:bodyPr/>
        <a:lstStyle/>
        <a:p>
          <a:pPr latinLnBrk="1"/>
          <a:endParaRPr lang="ko-KR" altLang="en-US"/>
        </a:p>
      </dgm:t>
    </dgm:pt>
    <dgm:pt modelId="{F8CB05D6-CB0B-48A6-9A3C-87ACFE046265}" type="sibTrans" cxnId="{BB45C739-9DC5-4B4F-BC82-E5CE2756EEFD}">
      <dgm:prSet/>
      <dgm:spPr/>
      <dgm:t>
        <a:bodyPr/>
        <a:lstStyle/>
        <a:p>
          <a:pPr latinLnBrk="1"/>
          <a:endParaRPr lang="ko-KR" altLang="en-US"/>
        </a:p>
      </dgm:t>
    </dgm:pt>
    <dgm:pt modelId="{605E6D84-207E-4826-AA8D-5988CBBE3642}">
      <dgm:prSet phldrT="[텍스트]" custT="1"/>
      <dgm:spPr/>
      <dgm:t>
        <a:bodyPr/>
        <a:lstStyle/>
        <a:p>
          <a:pPr latinLnBrk="1"/>
          <a:endParaRPr lang="en-US" altLang="ko-KR" sz="1400" dirty="0" smtClean="0">
            <a:solidFill>
              <a:schemeClr val="bg1"/>
            </a:solidFill>
          </a:endParaRPr>
        </a:p>
        <a:p>
          <a:pPr latinLnBrk="1"/>
          <a:r>
            <a:rPr lang="ko-KR" altLang="en-US" sz="1400" dirty="0" smtClean="0">
              <a:solidFill>
                <a:schemeClr val="bg1"/>
              </a:solidFill>
            </a:rPr>
            <a:t>영화인이 참여한 </a:t>
          </a:r>
          <a:endParaRPr lang="en-US" altLang="ko-KR" sz="1400" dirty="0" smtClean="0">
            <a:solidFill>
              <a:schemeClr val="bg1"/>
            </a:solidFill>
          </a:endParaRPr>
        </a:p>
        <a:p>
          <a:pPr latinLnBrk="1"/>
          <a:r>
            <a:rPr lang="ko-KR" altLang="en-US" sz="1400" dirty="0" smtClean="0">
              <a:solidFill>
                <a:schemeClr val="bg1"/>
              </a:solidFill>
            </a:rPr>
            <a:t>영화 개봉 정보를 </a:t>
          </a:r>
          <a:endParaRPr lang="en-US" altLang="ko-KR" sz="1400" dirty="0" smtClean="0">
            <a:solidFill>
              <a:schemeClr val="bg1"/>
            </a:solidFill>
          </a:endParaRPr>
        </a:p>
        <a:p>
          <a:pPr latinLnBrk="1"/>
          <a:r>
            <a:rPr lang="ko-KR" altLang="en-US" sz="1400" dirty="0" smtClean="0">
              <a:solidFill>
                <a:schemeClr val="bg1"/>
              </a:solidFill>
            </a:rPr>
            <a:t>알림 받기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0E50B8E5-3A09-47F7-9ADE-3FB6F5AD04B0}" type="parTrans" cxnId="{F610C0E6-9BB9-4578-83EE-5EE41F182315}">
      <dgm:prSet/>
      <dgm:spPr/>
      <dgm:t>
        <a:bodyPr/>
        <a:lstStyle/>
        <a:p>
          <a:pPr latinLnBrk="1"/>
          <a:endParaRPr lang="ko-KR" altLang="en-US"/>
        </a:p>
      </dgm:t>
    </dgm:pt>
    <dgm:pt modelId="{9BBB79E3-45AD-4172-B558-D6C1B4A15591}" type="sibTrans" cxnId="{F610C0E6-9BB9-4578-83EE-5EE41F182315}">
      <dgm:prSet/>
      <dgm:spPr/>
      <dgm:t>
        <a:bodyPr/>
        <a:lstStyle/>
        <a:p>
          <a:pPr latinLnBrk="1"/>
          <a:endParaRPr lang="ko-KR" altLang="en-US"/>
        </a:p>
      </dgm:t>
    </dgm:pt>
    <dgm:pt modelId="{FCFE0988-7DFD-43D2-8677-1E678875081D}" type="pres">
      <dgm:prSet presAssocID="{A60F6DC5-D09E-49C0-ADE1-0BEF66A07A3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2C69B11-631C-448E-80B8-015B6BC76ECD}" type="pres">
      <dgm:prSet presAssocID="{335B6414-042A-48A4-B766-57CBE75DFB10}" presName="Accent1" presStyleCnt="0"/>
      <dgm:spPr/>
    </dgm:pt>
    <dgm:pt modelId="{D3C7651A-D71A-4C58-B0B0-7D93F9839754}" type="pres">
      <dgm:prSet presAssocID="{335B6414-042A-48A4-B766-57CBE75DFB10}" presName="Accent" presStyleLbl="node1" presStyleIdx="0" presStyleCnt="3"/>
      <dgm:spPr/>
    </dgm:pt>
    <dgm:pt modelId="{71545012-7D7B-4236-B7E2-D07190CEF97B}" type="pres">
      <dgm:prSet presAssocID="{335B6414-042A-48A4-B766-57CBE75DFB10}" presName="Parent1" presStyleLbl="revTx" presStyleIdx="0" presStyleCnt="3" custLinFactNeighborX="2842" custLinFactNeighborY="-2046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06894F-A290-4A04-8115-71B90C630A41}" type="pres">
      <dgm:prSet presAssocID="{36F0629D-A2D0-429B-BB95-15EF4D6EDC31}" presName="Accent2" presStyleCnt="0"/>
      <dgm:spPr/>
    </dgm:pt>
    <dgm:pt modelId="{9D9D442A-4840-4667-8457-2A5035451E9D}" type="pres">
      <dgm:prSet presAssocID="{36F0629D-A2D0-429B-BB95-15EF4D6EDC31}" presName="Accent" presStyleLbl="node1" presStyleIdx="1" presStyleCnt="3"/>
      <dgm:spPr/>
    </dgm:pt>
    <dgm:pt modelId="{71DBAD45-FCBB-4BEA-9C36-2CFE1C46EEF4}" type="pres">
      <dgm:prSet presAssocID="{36F0629D-A2D0-429B-BB95-15EF4D6EDC31}" presName="Parent2" presStyleLbl="revTx" presStyleIdx="1" presStyleCnt="3" custScaleX="145475" custLinFactNeighborX="6252" custLinFactNeighborY="68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C14A7E-8B42-4D38-B43F-CB45A8F399CF}" type="pres">
      <dgm:prSet presAssocID="{605E6D84-207E-4826-AA8D-5988CBBE3642}" presName="Accent3" presStyleCnt="0"/>
      <dgm:spPr/>
    </dgm:pt>
    <dgm:pt modelId="{E6A02BD4-ECE8-4FD2-B474-01241F69321F}" type="pres">
      <dgm:prSet presAssocID="{605E6D84-207E-4826-AA8D-5988CBBE3642}" presName="Accent" presStyleLbl="node1" presStyleIdx="2" presStyleCnt="3"/>
      <dgm:spPr/>
    </dgm:pt>
    <dgm:pt modelId="{80BC12A3-A58D-4F24-8AF8-7E5DD7B79B2D}" type="pres">
      <dgm:prSet presAssocID="{605E6D84-207E-4826-AA8D-5988CBBE3642}" presName="Parent3" presStyleLbl="revTx" presStyleIdx="2" presStyleCnt="3" custScaleX="120470" custLinFactNeighborX="-569" custLinFactNeighborY="-1759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B45C739-9DC5-4B4F-BC82-E5CE2756EEFD}" srcId="{A60F6DC5-D09E-49C0-ADE1-0BEF66A07A3E}" destId="{36F0629D-A2D0-429B-BB95-15EF4D6EDC31}" srcOrd="1" destOrd="0" parTransId="{74B0F2BD-2CA1-4DE0-B20F-6C818EA338E1}" sibTransId="{F8CB05D6-CB0B-48A6-9A3C-87ACFE046265}"/>
    <dgm:cxn modelId="{DC539635-C9D3-4273-89A6-2BCFFE873DF9}" type="presOf" srcId="{36F0629D-A2D0-429B-BB95-15EF4D6EDC31}" destId="{71DBAD45-FCBB-4BEA-9C36-2CFE1C46EEF4}" srcOrd="0" destOrd="0" presId="urn:microsoft.com/office/officeart/2009/layout/CircleArrowProcess"/>
    <dgm:cxn modelId="{F610C0E6-9BB9-4578-83EE-5EE41F182315}" srcId="{A60F6DC5-D09E-49C0-ADE1-0BEF66A07A3E}" destId="{605E6D84-207E-4826-AA8D-5988CBBE3642}" srcOrd="2" destOrd="0" parTransId="{0E50B8E5-3A09-47F7-9ADE-3FB6F5AD04B0}" sibTransId="{9BBB79E3-45AD-4172-B558-D6C1B4A15591}"/>
    <dgm:cxn modelId="{58F2A8AC-A477-4333-B1EA-049FC188F51B}" type="presOf" srcId="{605E6D84-207E-4826-AA8D-5988CBBE3642}" destId="{80BC12A3-A58D-4F24-8AF8-7E5DD7B79B2D}" srcOrd="0" destOrd="0" presId="urn:microsoft.com/office/officeart/2009/layout/CircleArrowProcess"/>
    <dgm:cxn modelId="{5ECBD57B-257C-4AEA-A71E-1A1E3F5E1034}" type="presOf" srcId="{A60F6DC5-D09E-49C0-ADE1-0BEF66A07A3E}" destId="{FCFE0988-7DFD-43D2-8677-1E678875081D}" srcOrd="0" destOrd="0" presId="urn:microsoft.com/office/officeart/2009/layout/CircleArrowProcess"/>
    <dgm:cxn modelId="{09851AEF-D3C9-4CF2-920E-F6DBE9640566}" type="presOf" srcId="{335B6414-042A-48A4-B766-57CBE75DFB10}" destId="{71545012-7D7B-4236-B7E2-D07190CEF97B}" srcOrd="0" destOrd="0" presId="urn:microsoft.com/office/officeart/2009/layout/CircleArrowProcess"/>
    <dgm:cxn modelId="{572227F3-A5A6-4C70-ACC2-3FA5A9459B3F}" srcId="{A60F6DC5-D09E-49C0-ADE1-0BEF66A07A3E}" destId="{335B6414-042A-48A4-B766-57CBE75DFB10}" srcOrd="0" destOrd="0" parTransId="{B43A7086-7873-46EC-89FB-C16D46A40809}" sibTransId="{B78C10B2-1073-4829-A669-1832BD67C316}"/>
    <dgm:cxn modelId="{456F9285-B091-49A5-BC3C-0E4D21A37FF1}" type="presParOf" srcId="{FCFE0988-7DFD-43D2-8677-1E678875081D}" destId="{C2C69B11-631C-448E-80B8-015B6BC76ECD}" srcOrd="0" destOrd="0" presId="urn:microsoft.com/office/officeart/2009/layout/CircleArrowProcess"/>
    <dgm:cxn modelId="{B554787A-4D03-4C46-9FEA-E6C6834F7EAA}" type="presParOf" srcId="{C2C69B11-631C-448E-80B8-015B6BC76ECD}" destId="{D3C7651A-D71A-4C58-B0B0-7D93F9839754}" srcOrd="0" destOrd="0" presId="urn:microsoft.com/office/officeart/2009/layout/CircleArrowProcess"/>
    <dgm:cxn modelId="{F7C130A4-609D-4C77-8620-26B6FD65A943}" type="presParOf" srcId="{FCFE0988-7DFD-43D2-8677-1E678875081D}" destId="{71545012-7D7B-4236-B7E2-D07190CEF97B}" srcOrd="1" destOrd="0" presId="urn:microsoft.com/office/officeart/2009/layout/CircleArrowProcess"/>
    <dgm:cxn modelId="{81548AD8-AD3C-45CE-948F-59C83B301787}" type="presParOf" srcId="{FCFE0988-7DFD-43D2-8677-1E678875081D}" destId="{5506894F-A290-4A04-8115-71B90C630A41}" srcOrd="2" destOrd="0" presId="urn:microsoft.com/office/officeart/2009/layout/CircleArrowProcess"/>
    <dgm:cxn modelId="{4D28203D-FC64-4CD4-8486-EDF83A090F02}" type="presParOf" srcId="{5506894F-A290-4A04-8115-71B90C630A41}" destId="{9D9D442A-4840-4667-8457-2A5035451E9D}" srcOrd="0" destOrd="0" presId="urn:microsoft.com/office/officeart/2009/layout/CircleArrowProcess"/>
    <dgm:cxn modelId="{72C6E267-DCFD-43D0-98EF-E0CA92B1CF70}" type="presParOf" srcId="{FCFE0988-7DFD-43D2-8677-1E678875081D}" destId="{71DBAD45-FCBB-4BEA-9C36-2CFE1C46EEF4}" srcOrd="3" destOrd="0" presId="urn:microsoft.com/office/officeart/2009/layout/CircleArrowProcess"/>
    <dgm:cxn modelId="{DFEEB412-6A78-41CF-BBA8-4164E871998F}" type="presParOf" srcId="{FCFE0988-7DFD-43D2-8677-1E678875081D}" destId="{D5C14A7E-8B42-4D38-B43F-CB45A8F399CF}" srcOrd="4" destOrd="0" presId="urn:microsoft.com/office/officeart/2009/layout/CircleArrowProcess"/>
    <dgm:cxn modelId="{9E88096A-CD81-473E-8435-BDBB1D813664}" type="presParOf" srcId="{D5C14A7E-8B42-4D38-B43F-CB45A8F399CF}" destId="{E6A02BD4-ECE8-4FD2-B474-01241F69321F}" srcOrd="0" destOrd="0" presId="urn:microsoft.com/office/officeart/2009/layout/CircleArrowProcess"/>
    <dgm:cxn modelId="{E36EA8DE-3530-4C94-B1E6-D6D3A69E3469}" type="presParOf" srcId="{FCFE0988-7DFD-43D2-8677-1E678875081D}" destId="{80BC12A3-A58D-4F24-8AF8-7E5DD7B79B2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7651A-D71A-4C58-B0B0-7D93F9839754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545012-7D7B-4236-B7E2-D07190CEF97B}">
      <dsp:nvSpPr>
        <dsp:cNvPr id="0" name=""/>
        <dsp:cNvSpPr/>
      </dsp:nvSpPr>
      <dsp:spPr>
        <a:xfrm>
          <a:off x="3739803" y="793485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bg1"/>
              </a:solidFill>
            </a:rPr>
            <a:t>좋아하는 </a:t>
          </a:r>
          <a:endParaRPr lang="en-US" altLang="ko-KR" sz="1600" kern="1200" dirty="0" smtClean="0">
            <a:solidFill>
              <a:schemeClr val="bg1"/>
            </a:solidFill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bg1"/>
              </a:solidFill>
            </a:rPr>
            <a:t>영화인을 등록</a:t>
          </a:r>
          <a:endParaRPr lang="ko-KR" altLang="en-US" sz="1600" kern="1200" dirty="0">
            <a:solidFill>
              <a:schemeClr val="bg1"/>
            </a:solidFill>
          </a:endParaRPr>
        </a:p>
      </dsp:txBody>
      <dsp:txXfrm>
        <a:off x="3739803" y="793485"/>
        <a:ext cx="1449298" cy="724475"/>
      </dsp:txXfrm>
    </dsp:sp>
    <dsp:sp modelId="{9D9D442A-4840-4667-8457-2A5035451E9D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DBAD45-FCBB-4BEA-9C36-2CFE1C46EEF4}">
      <dsp:nvSpPr>
        <dsp:cNvPr id="0" name=""/>
        <dsp:cNvSpPr/>
      </dsp:nvSpPr>
      <dsp:spPr>
        <a:xfrm>
          <a:off x="2738224" y="2454185"/>
          <a:ext cx="2108366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bg1"/>
              </a:solidFill>
            </a:rPr>
            <a:t>영화인을 </a:t>
          </a:r>
          <a:r>
            <a:rPr lang="ko-KR" altLang="en-US" sz="1400" kern="1200" dirty="0" err="1" smtClean="0">
              <a:solidFill>
                <a:schemeClr val="bg1"/>
              </a:solidFill>
            </a:rPr>
            <a:t>덕질할</a:t>
          </a:r>
          <a:r>
            <a:rPr lang="ko-KR" altLang="en-US" sz="1400" kern="1200" dirty="0" smtClean="0">
              <a:solidFill>
                <a:schemeClr val="bg1"/>
              </a:solidFill>
            </a:rPr>
            <a:t> 수 </a:t>
          </a:r>
          <a:endParaRPr lang="en-US" altLang="ko-KR" sz="1400" kern="1200" dirty="0" smtClean="0">
            <a:solidFill>
              <a:schemeClr val="bg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bg1"/>
              </a:solidFill>
            </a:rPr>
            <a:t>   있는 통합 게시판</a:t>
          </a:r>
          <a:endParaRPr lang="en-US" altLang="ko-KR" sz="1400" kern="1200" dirty="0" smtClean="0">
            <a:solidFill>
              <a:schemeClr val="bg1"/>
            </a:solidFill>
          </a:endParaRPr>
        </a:p>
      </dsp:txBody>
      <dsp:txXfrm>
        <a:off x="2738224" y="2454185"/>
        <a:ext cx="2108366" cy="724475"/>
      </dsp:txXfrm>
    </dsp:sp>
    <dsp:sp modelId="{E6A02BD4-ECE8-4FD2-B474-01241F69321F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BC12A3-A58D-4F24-8AF8-7E5DD7B79B2D}">
      <dsp:nvSpPr>
        <dsp:cNvPr id="0" name=""/>
        <dsp:cNvSpPr/>
      </dsp:nvSpPr>
      <dsp:spPr>
        <a:xfrm>
          <a:off x="3545460" y="3831384"/>
          <a:ext cx="1745969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>
            <a:solidFill>
              <a:schemeClr val="bg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bg1"/>
              </a:solidFill>
            </a:rPr>
            <a:t>영화인이 참여한 </a:t>
          </a:r>
          <a:endParaRPr lang="en-US" altLang="ko-KR" sz="1400" kern="1200" dirty="0" smtClean="0">
            <a:solidFill>
              <a:schemeClr val="bg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bg1"/>
              </a:solidFill>
            </a:rPr>
            <a:t>영화 개봉 정보를 </a:t>
          </a:r>
          <a:endParaRPr lang="en-US" altLang="ko-KR" sz="1400" kern="1200" dirty="0" smtClean="0">
            <a:solidFill>
              <a:schemeClr val="bg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bg1"/>
              </a:solidFill>
            </a:rPr>
            <a:t>알림 받기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3545460" y="3831384"/>
        <a:ext cx="1745969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92CE6-0A27-4550-9B95-453164C5D598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9A790-128C-47BD-BD43-749CD3064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7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9A790-128C-47BD-BD43-749CD306407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4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C8FC-A3CD-486E-BD47-ACBFB147532D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E60B-1734-4918-94FF-D42CFE455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C8FC-A3CD-486E-BD47-ACBFB147532D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E60B-1734-4918-94FF-D42CFE455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0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C8FC-A3CD-486E-BD47-ACBFB147532D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E60B-1734-4918-94FF-D42CFE455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8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C8FC-A3CD-486E-BD47-ACBFB147532D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E60B-1734-4918-94FF-D42CFE455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3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C8FC-A3CD-486E-BD47-ACBFB147532D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E60B-1734-4918-94FF-D42CFE455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1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C8FC-A3CD-486E-BD47-ACBFB147532D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E60B-1734-4918-94FF-D42CFE455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7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C8FC-A3CD-486E-BD47-ACBFB147532D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E60B-1734-4918-94FF-D42CFE455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7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C8FC-A3CD-486E-BD47-ACBFB147532D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E60B-1734-4918-94FF-D42CFE455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0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C8FC-A3CD-486E-BD47-ACBFB147532D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E60B-1734-4918-94FF-D42CFE455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0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C8FC-A3CD-486E-BD47-ACBFB147532D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E60B-1734-4918-94FF-D42CFE455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7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C8FC-A3CD-486E-BD47-ACBFB147532D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E60B-1734-4918-94FF-D42CFE455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1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0C8FC-A3CD-486E-BD47-ACBFB147532D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E60B-1734-4918-94FF-D42CFE455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lum contrast="-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50000" contras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3083" cy="6858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375" y="422700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영화인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덕질</a:t>
            </a:r>
            <a:r>
              <a:rPr lang="ko-KR" altLang="en-US" sz="4000" dirty="0" smtClean="0">
                <a:solidFill>
                  <a:schemeClr val="bg1"/>
                </a:solidFill>
              </a:rPr>
              <a:t> 서비스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4014328531"/>
              </p:ext>
            </p:extLst>
          </p:nvPr>
        </p:nvGraphicFramePr>
        <p:xfrm>
          <a:off x="-2026459" y="12351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00" y="1664053"/>
            <a:ext cx="741073" cy="7410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97161" y="1434424"/>
            <a:ext cx="6487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영화진흥위원회 </a:t>
            </a:r>
            <a:r>
              <a:rPr lang="en-US" altLang="ko-KR" sz="2400" dirty="0" smtClean="0">
                <a:solidFill>
                  <a:schemeClr val="bg1"/>
                </a:solidFill>
              </a:rPr>
              <a:t>API</a:t>
            </a:r>
            <a:r>
              <a:rPr lang="ko-KR" altLang="en-US" sz="2400" dirty="0" smtClean="0">
                <a:solidFill>
                  <a:schemeClr val="bg1"/>
                </a:solidFill>
              </a:rPr>
              <a:t>에 등록된 영화인을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마음껏 추가하고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각 영화인을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덕질할</a:t>
            </a:r>
            <a:r>
              <a:rPr lang="ko-KR" altLang="en-US" sz="2400" dirty="0" smtClean="0">
                <a:solidFill>
                  <a:schemeClr val="bg1"/>
                </a:solidFill>
              </a:rPr>
              <a:t> 수 있는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통합 게시판 제공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15342" y="122438"/>
            <a:ext cx="46856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FanDuck</a:t>
            </a:r>
            <a:endParaRPr lang="en-US" altLang="ko-KR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00" y="3213956"/>
            <a:ext cx="741073" cy="741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97161" y="3072143"/>
            <a:ext cx="5961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등록한 영화인이 작업한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영화의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개봉일을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API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실시간으로 가져와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페이지에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알림해주는</a:t>
            </a:r>
            <a:r>
              <a:rPr lang="ko-KR" altLang="en-US" sz="2400" dirty="0" smtClean="0">
                <a:solidFill>
                  <a:schemeClr val="bg1"/>
                </a:solidFill>
              </a:rPr>
              <a:t> 서비스 제공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75" y="4933866"/>
            <a:ext cx="741073" cy="7410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97161" y="4704237"/>
            <a:ext cx="6378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영화인 사진을 작품처럼 볼 수 있는 갤러리와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크롬 확장프로그램을 통한 등록</a:t>
            </a:r>
            <a:r>
              <a:rPr lang="en-US" altLang="ko-KR" sz="2400" dirty="0" smtClean="0">
                <a:solidFill>
                  <a:schemeClr val="bg1"/>
                </a:solidFill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</a:rPr>
              <a:t>알림의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상향된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접근성</a:t>
            </a:r>
            <a:r>
              <a:rPr lang="ko-KR" altLang="en-US" sz="2400" dirty="0" smtClean="0">
                <a:solidFill>
                  <a:schemeClr val="bg1"/>
                </a:solidFill>
              </a:rPr>
              <a:t> 제공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9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67</Words>
  <Application>Microsoft Office PowerPoint</Application>
  <PresentationFormat>와이드스크린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이유운</dc:creator>
  <cp:lastModifiedBy>이유운</cp:lastModifiedBy>
  <cp:revision>5</cp:revision>
  <dcterms:created xsi:type="dcterms:W3CDTF">2017-08-04T06:02:53Z</dcterms:created>
  <dcterms:modified xsi:type="dcterms:W3CDTF">2017-08-04T06:41:28Z</dcterms:modified>
</cp:coreProperties>
</file>