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9" r:id="rId2"/>
    <p:sldId id="280" r:id="rId3"/>
    <p:sldId id="277" r:id="rId4"/>
    <p:sldId id="259" r:id="rId5"/>
    <p:sldId id="295" r:id="rId6"/>
    <p:sldId id="299" r:id="rId7"/>
    <p:sldId id="268" r:id="rId8"/>
    <p:sldId id="300" r:id="rId9"/>
    <p:sldId id="301" r:id="rId10"/>
    <p:sldId id="260" r:id="rId11"/>
    <p:sldId id="271" r:id="rId12"/>
    <p:sldId id="290" r:id="rId13"/>
    <p:sldId id="273" r:id="rId14"/>
    <p:sldId id="272" r:id="rId15"/>
    <p:sldId id="274" r:id="rId16"/>
    <p:sldId id="263" r:id="rId17"/>
    <p:sldId id="289" r:id="rId18"/>
    <p:sldId id="282" r:id="rId19"/>
    <p:sldId id="296" r:id="rId20"/>
    <p:sldId id="297" r:id="rId21"/>
    <p:sldId id="292" r:id="rId22"/>
    <p:sldId id="293" r:id="rId23"/>
    <p:sldId id="294" r:id="rId24"/>
    <p:sldId id="278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286" r:id="rId33"/>
    <p:sldId id="288" r:id="rId34"/>
  </p:sldIdLst>
  <p:sldSz cx="12192000" cy="6858000"/>
  <p:notesSz cx="6858000" cy="9144000"/>
  <p:embeddedFontLs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000"/>
    <a:srgbClr val="44546A"/>
    <a:srgbClr val="FB507C"/>
    <a:srgbClr val="FA5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2DA23-DF10-4F8D-9A5E-4D4784C7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0C5327-B7B0-4208-88A0-044BA8189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70F84-A9C4-40FC-85EC-28B99842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CE12A-1506-4359-8094-615DDD51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D6718-0938-47C2-A608-AEF65FC8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97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656BD-5D35-4821-868A-9000E05E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E21445-1650-4183-91F3-1337D47E9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7FA94-1338-486A-8DE6-8FDEF4C5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DB6C4-5D2D-4C51-9A51-FB1411AD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EA2A0-6EC6-4140-BB4B-875A0487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60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65E314-0EEA-4953-9B59-FCFE185DD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6BF59F-25FF-4293-AE85-12667F4A5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06C7A-19E3-40C0-9EB5-3AFB757E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2008-5EDF-43DA-A476-313DF4F4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929C1-C078-43DA-9E82-FB02813A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61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268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>
          <a:xfrm>
            <a:off x="1209369" y="386169"/>
            <a:ext cx="4168876" cy="480131"/>
          </a:xfrm>
          <a:prstGeom prst="rect">
            <a:avLst/>
          </a:prstGeom>
        </p:spPr>
        <p:txBody>
          <a:bodyPr anchor="ctr"/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09368" y="896598"/>
            <a:ext cx="4168877" cy="219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aseline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057510" y="472617"/>
            <a:ext cx="0" cy="3072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351359" y="74684"/>
            <a:ext cx="2126371" cy="2446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454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0" y="0"/>
            <a:ext cx="12192000" cy="1268413"/>
          </a:xfrm>
          <a:prstGeom prst="rect">
            <a:avLst/>
          </a:prstGeom>
          <a:solidFill>
            <a:schemeClr val="tx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lv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layout3_shape2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lvl="0" indent="0">
              <a:buNone/>
            </a:pPr>
            <a:r>
              <a:rPr lang="en-US" altLang="ko-KR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01</a:t>
            </a:r>
            <a:endParaRPr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5" name="layout3_shape3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  <a:prstGeom prst="rect">
            <a:avLst/>
          </a:prstGeom>
        </p:spPr>
        <p:txBody>
          <a:bodyPr anchor="ctr"/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r>
              <a:rPr lang="en-US" altLang="ko-KR"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Add your title</a:t>
            </a:r>
            <a:endParaRPr sz="2800" baseline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6" name="layout3_shape4"/>
          <p:cNvSpPr>
            <a:spLocks noGrp="1"/>
          </p:cNvSpPr>
          <p:nvPr>
            <p:ph type="body" sz="quarter" idx="11"/>
          </p:nvPr>
        </p:nvSpPr>
        <p:spPr>
          <a:xfrm>
            <a:off x="1209368" y="896598"/>
            <a:ext cx="4168877" cy="219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aseline="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defRPr>
            </a:lvl1pPr>
          </a:lstStyle>
          <a:p>
            <a:pPr marL="0" lvl="0" indent="0">
              <a:buNone/>
            </a:pPr>
            <a:r>
              <a:rPr lang="en-US" altLang="ko-KR" sz="1200" baseline="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rPr>
              <a:t>Lorem ipsum dolor sit amet, consectetur adipiscing elit</a:t>
            </a:r>
            <a:endParaRPr sz="1200" baseline="0">
              <a:ln>
                <a:solidFill>
                  <a:schemeClr val="bg1">
                    <a:alpha val="30000"/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Light"/>
              <a:ea typeface="나눔고딕 Light"/>
            </a:endParaRPr>
          </a:p>
        </p:txBody>
      </p:sp>
      <p:cxnSp>
        <p:nvCxnSpPr>
          <p:cNvPr id="7" name="layout3_shape5"/>
          <p:cNvCxnSpPr/>
          <p:nvPr/>
        </p:nvCxnSpPr>
        <p:spPr>
          <a:xfrm>
            <a:off x="1057510" y="472617"/>
            <a:ext cx="0" cy="307236"/>
          </a:xfrm>
          <a:prstGeom prst="line">
            <a:avLst/>
          </a:prstGeom>
          <a:ln w="12700" cap="flat">
            <a:solidFill>
              <a:schemeClr val="bg1"/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ayout3_shape6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lvl="0" indent="0">
              <a:buNone/>
            </a:pPr>
            <a:r>
              <a:rPr lang="en-US" altLang="ko-KR"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PPT DESIGN </a:t>
            </a:r>
            <a:r>
              <a:rPr lang="ko-KR" altLang="en-US"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기획하는</a:t>
            </a:r>
            <a:r>
              <a:rPr lang="en-US" altLang="en-US"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리까망</a:t>
            </a:r>
            <a:endParaRPr sz="1100" baseline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525911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61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B2D9F-095A-4FF0-A80D-3BDA5DF5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0156C3-74C8-44CD-8FED-952153593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AC0B9-D0F1-444C-B176-570CA32A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DF9A2-E320-4E8D-A288-A04AC022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B103E-40CA-421E-92E0-19E5BA8E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3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D91B6-9597-40EA-A07B-476DAA57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6F9E73-56BD-4F9E-88F2-17B087435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85FB7-107C-4961-9D60-98A5262B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40204-64C7-4332-88DB-D062512E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335BE-FBB6-433C-A349-F28E53A6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36039-E389-4A4B-B022-9813563A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97ECF-96FA-4304-8AE3-0E2B896A5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2DEB75-6267-4FC1-B422-36E3454F2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0ECD2C-E23B-46B7-B593-D59494A2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DA344-C039-4348-BB88-E3E6E80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844AC-B395-4551-8A01-3A1F5F15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2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1CC94-E6D6-455C-A2F6-ECFE820D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4FA165-D43F-4347-A51F-B7FB9D109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73541E-2196-4CDC-8755-338D74C70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D48012-0B1E-46FC-9FB8-A9184EDE8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6E71D8-A382-4355-AD0A-82F0B731E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D3AA81-8625-4D0D-ACA0-F2AEA2BA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EDD344-4036-4B3F-AD8F-A6C88609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7F7223-4400-475F-9175-61598EFA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2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65FCC-6FE1-4E2F-9447-27BBE41A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CE8E2-0139-4ABB-94D1-FB5DCFCB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3E9882-F4C8-44DB-9179-7DC6B738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2CC2D3-560E-40F3-807B-C43D9B40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3F79A6-10E9-4484-863D-3777A5BA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A63E37-83F8-4952-8995-57605485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34FB12-A6BB-4113-8E40-D0BDA3E8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9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F830C-2087-40BF-8498-FD41E03B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8A33CC-F61C-434A-A3A3-4E2B5C85A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CC018E-13AD-4044-A75A-EBCB330FE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A88DAA-51B1-4936-B036-A8B37CD5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8BAC2B-6835-472A-881B-28E363C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10D75-54F1-485D-AB7C-5B66E01D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79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9635F-2EDE-4EC4-8E58-CE88E949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8C4F68-56AE-4948-A041-3BD458984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19A38D-80A6-4B24-827A-B39EE27CC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13E1BA-22BE-4ADE-A608-E4580DFF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4FBBB-D9B5-462D-8B42-797C793F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E33CA-C334-4F02-9681-D6DFEE08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65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9F8742-7E1F-41EC-B8C1-0584C2FE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DE2931-A4C0-446C-AA7A-EF47DE01E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AC9354-3EE4-4D82-B080-DAB6B5C75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F6028-4076-4681-A219-BC6E659A4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B7C7E-7689-4C39-A2DD-C3D5771D0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jpe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jpeg"/><Relationship Id="rId16" Type="http://schemas.openxmlformats.org/officeDocument/2006/relationships/image" Target="../media/image42.png"/><Relationship Id="rId20" Type="http://schemas.openxmlformats.org/officeDocument/2006/relationships/image" Target="../media/image46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jpe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268627"/>
            <a:ext cx="2503098" cy="558937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054359" y="438538"/>
            <a:ext cx="0" cy="373225"/>
          </a:xfrm>
          <a:prstGeom prst="line">
            <a:avLst/>
          </a:prstGeom>
          <a:ln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97159" y="331069"/>
            <a:ext cx="914400" cy="141825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36" y="0"/>
            <a:ext cx="9699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71583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EDD9AA-F2EF-4E84-8BB7-3A6C2A2D3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62"/>
          <a:stretch/>
        </p:blipFill>
        <p:spPr>
          <a:xfrm>
            <a:off x="4142874" y="2379127"/>
            <a:ext cx="3364831" cy="28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7947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E1390A9-09A1-488E-97C3-A6744285DA8D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D3B1FA3-C211-4639-A9D3-7296054C3AA0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72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867188-B63B-4F3E-9B0A-85050E472F89}"/>
              </a:ext>
            </a:extLst>
          </p:cNvPr>
          <p:cNvSpPr/>
          <p:nvPr/>
        </p:nvSpPr>
        <p:spPr>
          <a:xfrm>
            <a:off x="1209368" y="2225004"/>
            <a:ext cx="4894653" cy="19379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E1390A9-09A1-488E-97C3-A6744285DA8D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D3B1FA3-C211-4639-A9D3-7296054C3AA0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7EB845-5FE3-43CB-90A5-91FDE3E2F0AA}"/>
              </a:ext>
            </a:extLst>
          </p:cNvPr>
          <p:cNvSpPr/>
          <p:nvPr/>
        </p:nvSpPr>
        <p:spPr>
          <a:xfrm>
            <a:off x="5669225" y="374197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:a16="http://schemas.microsoft.com/office/drawing/2014/main" id="{83666B2E-8D70-48C1-985E-EB2D8FF02887}"/>
              </a:ext>
            </a:extLst>
          </p:cNvPr>
          <p:cNvSpPr txBox="1"/>
          <p:nvPr/>
        </p:nvSpPr>
        <p:spPr>
          <a:xfrm>
            <a:off x="1501421" y="286538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통합 관리 게시판 구축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370044"/>
      </p:ext>
    </p:extLst>
  </p:cSld>
  <p:clrMapOvr>
    <a:masterClrMapping/>
  </p:clrMapOvr>
  <p:transition spd="slow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">
            <a:extLst>
              <a:ext uri="{FF2B5EF4-FFF2-40B4-BE49-F238E27FC236}">
                <a16:creationId xmlns:a16="http://schemas.microsoft.com/office/drawing/2014/main" id="{93FBF660-2314-43F1-9FB5-92596CFC64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7" name="제목 14">
            <a:extLst>
              <a:ext uri="{FF2B5EF4-FFF2-40B4-BE49-F238E27FC236}">
                <a16:creationId xmlns:a16="http://schemas.microsoft.com/office/drawing/2014/main" id="{5C97C008-04D9-4F1D-875B-C27D47EA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8BD451-710A-448A-817A-85C12101B467}"/>
              </a:ext>
            </a:extLst>
          </p:cNvPr>
          <p:cNvSpPr/>
          <p:nvPr/>
        </p:nvSpPr>
        <p:spPr>
          <a:xfrm>
            <a:off x="1209368" y="2225006"/>
            <a:ext cx="9782825" cy="19539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246DDA7-8F10-4FB2-A542-8C5FCB83B691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0D135C1-5590-4525-AB25-BD6A51CBB4F1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433713-A8C4-443E-883F-27E14934E7F6}"/>
              </a:ext>
            </a:extLst>
          </p:cNvPr>
          <p:cNvSpPr/>
          <p:nvPr/>
        </p:nvSpPr>
        <p:spPr>
          <a:xfrm>
            <a:off x="5669225" y="374197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F82948-4A1E-42AD-8DD0-91F016F2137E}"/>
              </a:ext>
            </a:extLst>
          </p:cNvPr>
          <p:cNvSpPr/>
          <p:nvPr/>
        </p:nvSpPr>
        <p:spPr>
          <a:xfrm>
            <a:off x="6182938" y="3741969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B7452482-C982-42C9-A293-4CEBACC296B4}"/>
              </a:ext>
            </a:extLst>
          </p:cNvPr>
          <p:cNvSpPr txBox="1"/>
          <p:nvPr/>
        </p:nvSpPr>
        <p:spPr>
          <a:xfrm>
            <a:off x="1501421" y="286538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통합 관리 게시판 구축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16" name="TextBox 33">
            <a:extLst>
              <a:ext uri="{FF2B5EF4-FFF2-40B4-BE49-F238E27FC236}">
                <a16:creationId xmlns:a16="http://schemas.microsoft.com/office/drawing/2014/main" id="{56217A4D-077F-4E31-A767-5D99307F8DE5}"/>
              </a:ext>
            </a:extLst>
          </p:cNvPr>
          <p:cNvSpPr txBox="1"/>
          <p:nvPr/>
        </p:nvSpPr>
        <p:spPr>
          <a:xfrm>
            <a:off x="7224690" y="2599101"/>
            <a:ext cx="341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영화인의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참여 영화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 알림 서비스 제공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22669"/>
      </p:ext>
    </p:extLst>
  </p:cSld>
  <p:clrMapOvr>
    <a:masterClrMapping/>
  </p:clrMapOvr>
  <p:transition spd="slow">
    <p:wheel spokes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867188-B63B-4F3E-9B0A-85050E472F89}"/>
              </a:ext>
            </a:extLst>
          </p:cNvPr>
          <p:cNvSpPr/>
          <p:nvPr/>
        </p:nvSpPr>
        <p:spPr>
          <a:xfrm>
            <a:off x="1209368" y="2225005"/>
            <a:ext cx="9782825" cy="37876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E1390A9-09A1-488E-97C3-A6744285DA8D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D3B1FA3-C211-4639-A9D3-7296054C3AA0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7EB845-5FE3-43CB-90A5-91FDE3E2F0AA}"/>
              </a:ext>
            </a:extLst>
          </p:cNvPr>
          <p:cNvSpPr/>
          <p:nvPr/>
        </p:nvSpPr>
        <p:spPr>
          <a:xfrm>
            <a:off x="5669225" y="374197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17A04C-9C49-45DE-B878-547706476A72}"/>
              </a:ext>
            </a:extLst>
          </p:cNvPr>
          <p:cNvSpPr/>
          <p:nvPr/>
        </p:nvSpPr>
        <p:spPr>
          <a:xfrm>
            <a:off x="6182938" y="3741969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5CC3E4-35FA-4CD4-853B-AEFD7FF401C7}"/>
              </a:ext>
            </a:extLst>
          </p:cNvPr>
          <p:cNvSpPr/>
          <p:nvPr/>
        </p:nvSpPr>
        <p:spPr>
          <a:xfrm>
            <a:off x="5670304" y="4254603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:a16="http://schemas.microsoft.com/office/drawing/2014/main" id="{83666B2E-8D70-48C1-985E-EB2D8FF02887}"/>
              </a:ext>
            </a:extLst>
          </p:cNvPr>
          <p:cNvSpPr txBox="1"/>
          <p:nvPr/>
        </p:nvSpPr>
        <p:spPr>
          <a:xfrm>
            <a:off x="1501421" y="286538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통합 관리 게시판 구축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19" name="TextBox 33">
            <a:extLst>
              <a:ext uri="{FF2B5EF4-FFF2-40B4-BE49-F238E27FC236}">
                <a16:creationId xmlns:a16="http://schemas.microsoft.com/office/drawing/2014/main" id="{98521BC9-F98E-4C44-B653-882C483076E2}"/>
              </a:ext>
            </a:extLst>
          </p:cNvPr>
          <p:cNvSpPr txBox="1"/>
          <p:nvPr/>
        </p:nvSpPr>
        <p:spPr>
          <a:xfrm>
            <a:off x="7224690" y="2599101"/>
            <a:ext cx="341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영화인의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참여 영화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 알림 서비스 제공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2" name="TextBox 30">
            <a:extLst>
              <a:ext uri="{FF2B5EF4-FFF2-40B4-BE49-F238E27FC236}">
                <a16:creationId xmlns:a16="http://schemas.microsoft.com/office/drawing/2014/main" id="{AA9568B9-AC91-4C93-AE32-47B6282F4E10}"/>
              </a:ext>
            </a:extLst>
          </p:cNvPr>
          <p:cNvSpPr txBox="1"/>
          <p:nvPr/>
        </p:nvSpPr>
        <p:spPr>
          <a:xfrm>
            <a:off x="1932039" y="481390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사진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/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목록 확인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FAB35B-C8A6-4C58-B53B-4EC0574558D8}"/>
              </a:ext>
            </a:extLst>
          </p:cNvPr>
          <p:cNvSpPr/>
          <p:nvPr/>
        </p:nvSpPr>
        <p:spPr>
          <a:xfrm>
            <a:off x="6118732" y="4185710"/>
            <a:ext cx="4914000" cy="1867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469946"/>
      </p:ext>
    </p:extLst>
  </p:cSld>
  <p:clrMapOvr>
    <a:masterClrMapping/>
  </p:clrMapOvr>
  <p:transition spd="slow">
    <p:wheel spokes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867188-B63B-4F3E-9B0A-85050E472F89}"/>
              </a:ext>
            </a:extLst>
          </p:cNvPr>
          <p:cNvSpPr/>
          <p:nvPr/>
        </p:nvSpPr>
        <p:spPr>
          <a:xfrm>
            <a:off x="1209368" y="2225005"/>
            <a:ext cx="9782825" cy="37876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E1390A9-09A1-488E-97C3-A6744285DA8D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D3B1FA3-C211-4639-A9D3-7296054C3AA0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7EB845-5FE3-43CB-90A5-91FDE3E2F0AA}"/>
              </a:ext>
            </a:extLst>
          </p:cNvPr>
          <p:cNvSpPr/>
          <p:nvPr/>
        </p:nvSpPr>
        <p:spPr>
          <a:xfrm>
            <a:off x="5669225" y="374197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17A04C-9C49-45DE-B878-547706476A72}"/>
              </a:ext>
            </a:extLst>
          </p:cNvPr>
          <p:cNvSpPr/>
          <p:nvPr/>
        </p:nvSpPr>
        <p:spPr>
          <a:xfrm>
            <a:off x="6182938" y="3741969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1ACA91-9F48-4F9C-9602-0AD8C9B128C9}"/>
              </a:ext>
            </a:extLst>
          </p:cNvPr>
          <p:cNvSpPr/>
          <p:nvPr/>
        </p:nvSpPr>
        <p:spPr>
          <a:xfrm>
            <a:off x="6181857" y="4254602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5CC3E4-35FA-4CD4-853B-AEFD7FF401C7}"/>
              </a:ext>
            </a:extLst>
          </p:cNvPr>
          <p:cNvSpPr/>
          <p:nvPr/>
        </p:nvSpPr>
        <p:spPr>
          <a:xfrm>
            <a:off x="5670304" y="4254603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:a16="http://schemas.microsoft.com/office/drawing/2014/main" id="{83666B2E-8D70-48C1-985E-EB2D8FF02887}"/>
              </a:ext>
            </a:extLst>
          </p:cNvPr>
          <p:cNvSpPr txBox="1"/>
          <p:nvPr/>
        </p:nvSpPr>
        <p:spPr>
          <a:xfrm>
            <a:off x="1501421" y="286538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통합 관리 게시판 구축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19" name="TextBox 33">
            <a:extLst>
              <a:ext uri="{FF2B5EF4-FFF2-40B4-BE49-F238E27FC236}">
                <a16:creationId xmlns:a16="http://schemas.microsoft.com/office/drawing/2014/main" id="{98521BC9-F98E-4C44-B653-882C483076E2}"/>
              </a:ext>
            </a:extLst>
          </p:cNvPr>
          <p:cNvSpPr txBox="1"/>
          <p:nvPr/>
        </p:nvSpPr>
        <p:spPr>
          <a:xfrm>
            <a:off x="7224690" y="2599101"/>
            <a:ext cx="341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영화인의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참여 영화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 알림 서비스 제공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0" name="TextBox 34">
            <a:extLst>
              <a:ext uri="{FF2B5EF4-FFF2-40B4-BE49-F238E27FC236}">
                <a16:creationId xmlns:a16="http://schemas.microsoft.com/office/drawing/2014/main" id="{D936258A-CA4E-4CD3-9853-0F00D9554344}"/>
              </a:ext>
            </a:extLst>
          </p:cNvPr>
          <p:cNvSpPr txBox="1"/>
          <p:nvPr/>
        </p:nvSpPr>
        <p:spPr>
          <a:xfrm>
            <a:off x="6452203" y="4492906"/>
            <a:ext cx="479084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     확장 프로그램의 이용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실시간으로 영화인 추가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/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글쓰기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2" name="TextBox 30">
            <a:extLst>
              <a:ext uri="{FF2B5EF4-FFF2-40B4-BE49-F238E27FC236}">
                <a16:creationId xmlns:a16="http://schemas.microsoft.com/office/drawing/2014/main" id="{AA9568B9-AC91-4C93-AE32-47B6282F4E10}"/>
              </a:ext>
            </a:extLst>
          </p:cNvPr>
          <p:cNvSpPr txBox="1"/>
          <p:nvPr/>
        </p:nvSpPr>
        <p:spPr>
          <a:xfrm>
            <a:off x="1932039" y="481390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사진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/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목록 확인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48412"/>
      </p:ext>
    </p:extLst>
  </p:cSld>
  <p:clrMapOvr>
    <a:masterClrMapping/>
  </p:clrMapOvr>
  <p:transition spd="slow">
    <p:wheel spokes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03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시연</a:t>
            </a:r>
          </a:p>
        </p:txBody>
      </p:sp>
      <p:sp>
        <p:nvSpPr>
          <p:cNvPr id="6" name="자유형 5"/>
          <p:cNvSpPr/>
          <p:nvPr/>
        </p:nvSpPr>
        <p:spPr>
          <a:xfrm>
            <a:off x="1783004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438766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8" name="자유형 7"/>
          <p:cNvSpPr/>
          <p:nvPr/>
        </p:nvSpPr>
        <p:spPr>
          <a:xfrm>
            <a:off x="5094528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B0B0B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/>
          </a:p>
        </p:txBody>
      </p:sp>
      <p:sp>
        <p:nvSpPr>
          <p:cNvPr id="9" name="자유형 8"/>
          <p:cNvSpPr/>
          <p:nvPr/>
        </p:nvSpPr>
        <p:spPr>
          <a:xfrm>
            <a:off x="6750290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86868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783003" y="2293590"/>
            <a:ext cx="214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Program </a:t>
            </a:r>
            <a:r>
              <a:rPr lang="en-US" altLang="ko-KR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Fanduck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1152" y="4648706"/>
            <a:ext cx="1166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로그인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56913" y="4648706"/>
            <a:ext cx="1380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영화인 등록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41709" y="4648706"/>
            <a:ext cx="1396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글쓰기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42968" y="4648706"/>
            <a:ext cx="1578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개봉영화 알림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77115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Login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32877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Add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88639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Write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44401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Alarm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8406052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D0A8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45" name="TextBox 44"/>
          <p:cNvSpPr txBox="1"/>
          <p:nvPr/>
        </p:nvSpPr>
        <p:spPr>
          <a:xfrm>
            <a:off x="8495875" y="4648706"/>
            <a:ext cx="1913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실시간 </a:t>
            </a:r>
            <a:r>
              <a:rPr lang="ko-KR" altLang="en-US" sz="1600" dirty="0" err="1"/>
              <a:t>덕질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700163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burning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71960" y="3118176"/>
            <a:ext cx="579063" cy="671269"/>
            <a:chOff x="4062413" y="1074738"/>
            <a:chExt cx="4057650" cy="470376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8" name="Freeform 18"/>
            <p:cNvSpPr>
              <a:spLocks noEditPoints="1"/>
            </p:cNvSpPr>
            <p:nvPr/>
          </p:nvSpPr>
          <p:spPr bwMode="auto">
            <a:xfrm>
              <a:off x="4062413" y="1074738"/>
              <a:ext cx="4057650" cy="4703763"/>
            </a:xfrm>
            <a:custGeom>
              <a:avLst/>
              <a:gdLst>
                <a:gd name="T0" fmla="*/ 2170 w 5111"/>
                <a:gd name="T1" fmla="*/ 4313 h 5927"/>
                <a:gd name="T2" fmla="*/ 4739 w 5111"/>
                <a:gd name="T3" fmla="*/ 5736 h 5927"/>
                <a:gd name="T4" fmla="*/ 2932 w 5111"/>
                <a:gd name="T5" fmla="*/ 4305 h 5927"/>
                <a:gd name="T6" fmla="*/ 2786 w 5111"/>
                <a:gd name="T7" fmla="*/ 4365 h 5927"/>
                <a:gd name="T8" fmla="*/ 2632 w 5111"/>
                <a:gd name="T9" fmla="*/ 4395 h 5927"/>
                <a:gd name="T10" fmla="*/ 2477 w 5111"/>
                <a:gd name="T11" fmla="*/ 4395 h 5927"/>
                <a:gd name="T12" fmla="*/ 2325 w 5111"/>
                <a:gd name="T13" fmla="*/ 4365 h 5927"/>
                <a:gd name="T14" fmla="*/ 2179 w 5111"/>
                <a:gd name="T15" fmla="*/ 4305 h 5927"/>
                <a:gd name="T16" fmla="*/ 2170 w 5111"/>
                <a:gd name="T17" fmla="*/ 4073 h 5927"/>
                <a:gd name="T18" fmla="*/ 2302 w 5111"/>
                <a:gd name="T19" fmla="*/ 4152 h 5927"/>
                <a:gd name="T20" fmla="*/ 2445 w 5111"/>
                <a:gd name="T21" fmla="*/ 4197 h 5927"/>
                <a:gd name="T22" fmla="*/ 2593 w 5111"/>
                <a:gd name="T23" fmla="*/ 4206 h 5927"/>
                <a:gd name="T24" fmla="*/ 2739 w 5111"/>
                <a:gd name="T25" fmla="*/ 4179 h 5927"/>
                <a:gd name="T26" fmla="*/ 2878 w 5111"/>
                <a:gd name="T27" fmla="*/ 4116 h 5927"/>
                <a:gd name="T28" fmla="*/ 3315 w 5111"/>
                <a:gd name="T29" fmla="*/ 3777 h 5927"/>
                <a:gd name="T30" fmla="*/ 4920 w 5111"/>
                <a:gd name="T31" fmla="*/ 2752 h 5927"/>
                <a:gd name="T32" fmla="*/ 4920 w 5111"/>
                <a:gd name="T33" fmla="*/ 5633 h 5927"/>
                <a:gd name="T34" fmla="*/ 4920 w 5111"/>
                <a:gd name="T35" fmla="*/ 2752 h 5927"/>
                <a:gd name="T36" fmla="*/ 191 w 5111"/>
                <a:gd name="T37" fmla="*/ 5626 h 5927"/>
                <a:gd name="T38" fmla="*/ 2013 w 5111"/>
                <a:gd name="T39" fmla="*/ 4193 h 5927"/>
                <a:gd name="T40" fmla="*/ 4599 w 5111"/>
                <a:gd name="T41" fmla="*/ 2347 h 5927"/>
                <a:gd name="T42" fmla="*/ 4860 w 5111"/>
                <a:gd name="T43" fmla="*/ 2554 h 5927"/>
                <a:gd name="T44" fmla="*/ 513 w 5111"/>
                <a:gd name="T45" fmla="*/ 2347 h 5927"/>
                <a:gd name="T46" fmla="*/ 513 w 5111"/>
                <a:gd name="T47" fmla="*/ 2761 h 5927"/>
                <a:gd name="T48" fmla="*/ 710 w 5111"/>
                <a:gd name="T49" fmla="*/ 193 h 5927"/>
                <a:gd name="T50" fmla="*/ 704 w 5111"/>
                <a:gd name="T51" fmla="*/ 197 h 5927"/>
                <a:gd name="T52" fmla="*/ 704 w 5111"/>
                <a:gd name="T53" fmla="*/ 2913 h 5927"/>
                <a:gd name="T54" fmla="*/ 3559 w 5111"/>
                <a:gd name="T55" fmla="*/ 3584 h 5927"/>
                <a:gd name="T56" fmla="*/ 4407 w 5111"/>
                <a:gd name="T57" fmla="*/ 198 h 5927"/>
                <a:gd name="T58" fmla="*/ 4404 w 5111"/>
                <a:gd name="T59" fmla="*/ 193 h 5927"/>
                <a:gd name="T60" fmla="*/ 710 w 5111"/>
                <a:gd name="T61" fmla="*/ 193 h 5927"/>
                <a:gd name="T62" fmla="*/ 4400 w 5111"/>
                <a:gd name="T63" fmla="*/ 0 h 5927"/>
                <a:gd name="T64" fmla="*/ 4488 w 5111"/>
                <a:gd name="T65" fmla="*/ 22 h 5927"/>
                <a:gd name="T66" fmla="*/ 4555 w 5111"/>
                <a:gd name="T67" fmla="*/ 76 h 5927"/>
                <a:gd name="T68" fmla="*/ 4593 w 5111"/>
                <a:gd name="T69" fmla="*/ 153 h 5927"/>
                <a:gd name="T70" fmla="*/ 4599 w 5111"/>
                <a:gd name="T71" fmla="*/ 2103 h 5927"/>
                <a:gd name="T72" fmla="*/ 5095 w 5111"/>
                <a:gd name="T73" fmla="*/ 2500 h 5927"/>
                <a:gd name="T74" fmla="*/ 5111 w 5111"/>
                <a:gd name="T75" fmla="*/ 2554 h 5927"/>
                <a:gd name="T76" fmla="*/ 5108 w 5111"/>
                <a:gd name="T77" fmla="*/ 5680 h 5927"/>
                <a:gd name="T78" fmla="*/ 5070 w 5111"/>
                <a:gd name="T79" fmla="*/ 5777 h 5927"/>
                <a:gd name="T80" fmla="*/ 5005 w 5111"/>
                <a:gd name="T81" fmla="*/ 5856 h 5927"/>
                <a:gd name="T82" fmla="*/ 4916 w 5111"/>
                <a:gd name="T83" fmla="*/ 5909 h 5927"/>
                <a:gd name="T84" fmla="*/ 4810 w 5111"/>
                <a:gd name="T85" fmla="*/ 5927 h 5927"/>
                <a:gd name="T86" fmla="*/ 246 w 5111"/>
                <a:gd name="T87" fmla="*/ 5921 h 5927"/>
                <a:gd name="T88" fmla="*/ 148 w 5111"/>
                <a:gd name="T89" fmla="*/ 5885 h 5927"/>
                <a:gd name="T90" fmla="*/ 70 w 5111"/>
                <a:gd name="T91" fmla="*/ 5820 h 5927"/>
                <a:gd name="T92" fmla="*/ 18 w 5111"/>
                <a:gd name="T93" fmla="*/ 5730 h 5927"/>
                <a:gd name="T94" fmla="*/ 0 w 5111"/>
                <a:gd name="T95" fmla="*/ 5626 h 5927"/>
                <a:gd name="T96" fmla="*/ 4 w 5111"/>
                <a:gd name="T97" fmla="*/ 2525 h 5927"/>
                <a:gd name="T98" fmla="*/ 36 w 5111"/>
                <a:gd name="T99" fmla="*/ 2478 h 5927"/>
                <a:gd name="T100" fmla="*/ 513 w 5111"/>
                <a:gd name="T101" fmla="*/ 198 h 5927"/>
                <a:gd name="T102" fmla="*/ 533 w 5111"/>
                <a:gd name="T103" fmla="*/ 112 h 5927"/>
                <a:gd name="T104" fmla="*/ 587 w 5111"/>
                <a:gd name="T105" fmla="*/ 45 h 5927"/>
                <a:gd name="T106" fmla="*/ 664 w 5111"/>
                <a:gd name="T107" fmla="*/ 5 h 5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11" h="5927">
                  <a:moveTo>
                    <a:pt x="2179" y="4305"/>
                  </a:moveTo>
                  <a:lnTo>
                    <a:pt x="2170" y="4313"/>
                  </a:lnTo>
                  <a:lnTo>
                    <a:pt x="372" y="5736"/>
                  </a:lnTo>
                  <a:lnTo>
                    <a:pt x="4739" y="5736"/>
                  </a:lnTo>
                  <a:lnTo>
                    <a:pt x="2941" y="4313"/>
                  </a:lnTo>
                  <a:lnTo>
                    <a:pt x="2932" y="4305"/>
                  </a:lnTo>
                  <a:lnTo>
                    <a:pt x="2860" y="4340"/>
                  </a:lnTo>
                  <a:lnTo>
                    <a:pt x="2786" y="4365"/>
                  </a:lnTo>
                  <a:lnTo>
                    <a:pt x="2710" y="4385"/>
                  </a:lnTo>
                  <a:lnTo>
                    <a:pt x="2632" y="4395"/>
                  </a:lnTo>
                  <a:lnTo>
                    <a:pt x="2555" y="4399"/>
                  </a:lnTo>
                  <a:lnTo>
                    <a:pt x="2477" y="4395"/>
                  </a:lnTo>
                  <a:lnTo>
                    <a:pt x="2401" y="4385"/>
                  </a:lnTo>
                  <a:lnTo>
                    <a:pt x="2325" y="4365"/>
                  </a:lnTo>
                  <a:lnTo>
                    <a:pt x="2251" y="4340"/>
                  </a:lnTo>
                  <a:lnTo>
                    <a:pt x="2179" y="4305"/>
                  </a:lnTo>
                  <a:close/>
                  <a:moveTo>
                    <a:pt x="1796" y="3777"/>
                  </a:moveTo>
                  <a:lnTo>
                    <a:pt x="2170" y="4073"/>
                  </a:lnTo>
                  <a:lnTo>
                    <a:pt x="2233" y="4116"/>
                  </a:lnTo>
                  <a:lnTo>
                    <a:pt x="2302" y="4152"/>
                  </a:lnTo>
                  <a:lnTo>
                    <a:pt x="2372" y="4179"/>
                  </a:lnTo>
                  <a:lnTo>
                    <a:pt x="2445" y="4197"/>
                  </a:lnTo>
                  <a:lnTo>
                    <a:pt x="2519" y="4206"/>
                  </a:lnTo>
                  <a:lnTo>
                    <a:pt x="2593" y="4206"/>
                  </a:lnTo>
                  <a:lnTo>
                    <a:pt x="2667" y="4197"/>
                  </a:lnTo>
                  <a:lnTo>
                    <a:pt x="2739" y="4179"/>
                  </a:lnTo>
                  <a:lnTo>
                    <a:pt x="2809" y="4152"/>
                  </a:lnTo>
                  <a:lnTo>
                    <a:pt x="2878" y="4116"/>
                  </a:lnTo>
                  <a:lnTo>
                    <a:pt x="2941" y="4073"/>
                  </a:lnTo>
                  <a:lnTo>
                    <a:pt x="3315" y="3777"/>
                  </a:lnTo>
                  <a:lnTo>
                    <a:pt x="1796" y="3777"/>
                  </a:lnTo>
                  <a:close/>
                  <a:moveTo>
                    <a:pt x="4920" y="2752"/>
                  </a:moveTo>
                  <a:lnTo>
                    <a:pt x="3098" y="4193"/>
                  </a:lnTo>
                  <a:lnTo>
                    <a:pt x="4920" y="5633"/>
                  </a:lnTo>
                  <a:lnTo>
                    <a:pt x="4920" y="5626"/>
                  </a:lnTo>
                  <a:lnTo>
                    <a:pt x="4920" y="2752"/>
                  </a:lnTo>
                  <a:close/>
                  <a:moveTo>
                    <a:pt x="191" y="2752"/>
                  </a:moveTo>
                  <a:lnTo>
                    <a:pt x="191" y="5626"/>
                  </a:lnTo>
                  <a:lnTo>
                    <a:pt x="191" y="5633"/>
                  </a:lnTo>
                  <a:lnTo>
                    <a:pt x="2013" y="4193"/>
                  </a:lnTo>
                  <a:lnTo>
                    <a:pt x="191" y="2752"/>
                  </a:lnTo>
                  <a:close/>
                  <a:moveTo>
                    <a:pt x="4599" y="2347"/>
                  </a:moveTo>
                  <a:lnTo>
                    <a:pt x="4599" y="2761"/>
                  </a:lnTo>
                  <a:lnTo>
                    <a:pt x="4860" y="2554"/>
                  </a:lnTo>
                  <a:lnTo>
                    <a:pt x="4599" y="2347"/>
                  </a:lnTo>
                  <a:close/>
                  <a:moveTo>
                    <a:pt x="513" y="2347"/>
                  </a:moveTo>
                  <a:lnTo>
                    <a:pt x="251" y="2554"/>
                  </a:lnTo>
                  <a:lnTo>
                    <a:pt x="513" y="2761"/>
                  </a:lnTo>
                  <a:lnTo>
                    <a:pt x="513" y="2347"/>
                  </a:lnTo>
                  <a:close/>
                  <a:moveTo>
                    <a:pt x="710" y="193"/>
                  </a:moveTo>
                  <a:lnTo>
                    <a:pt x="708" y="193"/>
                  </a:lnTo>
                  <a:lnTo>
                    <a:pt x="704" y="197"/>
                  </a:lnTo>
                  <a:lnTo>
                    <a:pt x="704" y="198"/>
                  </a:lnTo>
                  <a:lnTo>
                    <a:pt x="704" y="2913"/>
                  </a:lnTo>
                  <a:lnTo>
                    <a:pt x="1553" y="3584"/>
                  </a:lnTo>
                  <a:lnTo>
                    <a:pt x="3559" y="3584"/>
                  </a:lnTo>
                  <a:lnTo>
                    <a:pt x="4407" y="2913"/>
                  </a:lnTo>
                  <a:lnTo>
                    <a:pt x="4407" y="198"/>
                  </a:lnTo>
                  <a:lnTo>
                    <a:pt x="4405" y="197"/>
                  </a:lnTo>
                  <a:lnTo>
                    <a:pt x="4404" y="193"/>
                  </a:lnTo>
                  <a:lnTo>
                    <a:pt x="4400" y="193"/>
                  </a:lnTo>
                  <a:lnTo>
                    <a:pt x="710" y="193"/>
                  </a:lnTo>
                  <a:close/>
                  <a:moveTo>
                    <a:pt x="710" y="0"/>
                  </a:moveTo>
                  <a:lnTo>
                    <a:pt x="4400" y="0"/>
                  </a:lnTo>
                  <a:lnTo>
                    <a:pt x="4447" y="5"/>
                  </a:lnTo>
                  <a:lnTo>
                    <a:pt x="4488" y="22"/>
                  </a:lnTo>
                  <a:lnTo>
                    <a:pt x="4525" y="45"/>
                  </a:lnTo>
                  <a:lnTo>
                    <a:pt x="4555" y="76"/>
                  </a:lnTo>
                  <a:lnTo>
                    <a:pt x="4579" y="112"/>
                  </a:lnTo>
                  <a:lnTo>
                    <a:pt x="4593" y="153"/>
                  </a:lnTo>
                  <a:lnTo>
                    <a:pt x="4599" y="198"/>
                  </a:lnTo>
                  <a:lnTo>
                    <a:pt x="4599" y="2103"/>
                  </a:lnTo>
                  <a:lnTo>
                    <a:pt x="5075" y="2478"/>
                  </a:lnTo>
                  <a:lnTo>
                    <a:pt x="5095" y="2500"/>
                  </a:lnTo>
                  <a:lnTo>
                    <a:pt x="5108" y="2525"/>
                  </a:lnTo>
                  <a:lnTo>
                    <a:pt x="5111" y="2554"/>
                  </a:lnTo>
                  <a:lnTo>
                    <a:pt x="5111" y="5626"/>
                  </a:lnTo>
                  <a:lnTo>
                    <a:pt x="5108" y="5680"/>
                  </a:lnTo>
                  <a:lnTo>
                    <a:pt x="5093" y="5730"/>
                  </a:lnTo>
                  <a:lnTo>
                    <a:pt x="5070" y="5777"/>
                  </a:lnTo>
                  <a:lnTo>
                    <a:pt x="5041" y="5820"/>
                  </a:lnTo>
                  <a:lnTo>
                    <a:pt x="5005" y="5856"/>
                  </a:lnTo>
                  <a:lnTo>
                    <a:pt x="4963" y="5885"/>
                  </a:lnTo>
                  <a:lnTo>
                    <a:pt x="4916" y="5909"/>
                  </a:lnTo>
                  <a:lnTo>
                    <a:pt x="4864" y="5921"/>
                  </a:lnTo>
                  <a:lnTo>
                    <a:pt x="4810" y="5927"/>
                  </a:lnTo>
                  <a:lnTo>
                    <a:pt x="300" y="5927"/>
                  </a:lnTo>
                  <a:lnTo>
                    <a:pt x="246" y="5921"/>
                  </a:lnTo>
                  <a:lnTo>
                    <a:pt x="195" y="5909"/>
                  </a:lnTo>
                  <a:lnTo>
                    <a:pt x="148" y="5885"/>
                  </a:lnTo>
                  <a:lnTo>
                    <a:pt x="107" y="5856"/>
                  </a:lnTo>
                  <a:lnTo>
                    <a:pt x="70" y="5820"/>
                  </a:lnTo>
                  <a:lnTo>
                    <a:pt x="40" y="5777"/>
                  </a:lnTo>
                  <a:lnTo>
                    <a:pt x="18" y="5730"/>
                  </a:lnTo>
                  <a:lnTo>
                    <a:pt x="4" y="5680"/>
                  </a:lnTo>
                  <a:lnTo>
                    <a:pt x="0" y="5626"/>
                  </a:lnTo>
                  <a:lnTo>
                    <a:pt x="0" y="2554"/>
                  </a:lnTo>
                  <a:lnTo>
                    <a:pt x="4" y="2525"/>
                  </a:lnTo>
                  <a:lnTo>
                    <a:pt x="16" y="2500"/>
                  </a:lnTo>
                  <a:lnTo>
                    <a:pt x="36" y="2478"/>
                  </a:lnTo>
                  <a:lnTo>
                    <a:pt x="513" y="2103"/>
                  </a:lnTo>
                  <a:lnTo>
                    <a:pt x="513" y="198"/>
                  </a:lnTo>
                  <a:lnTo>
                    <a:pt x="516" y="153"/>
                  </a:lnTo>
                  <a:lnTo>
                    <a:pt x="533" y="112"/>
                  </a:lnTo>
                  <a:lnTo>
                    <a:pt x="556" y="76"/>
                  </a:lnTo>
                  <a:lnTo>
                    <a:pt x="587" y="45"/>
                  </a:lnTo>
                  <a:lnTo>
                    <a:pt x="623" y="22"/>
                  </a:lnTo>
                  <a:lnTo>
                    <a:pt x="664" y="5"/>
                  </a:lnTo>
                  <a:lnTo>
                    <a:pt x="71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5038726" y="1643063"/>
              <a:ext cx="722313" cy="152400"/>
            </a:xfrm>
            <a:custGeom>
              <a:avLst/>
              <a:gdLst>
                <a:gd name="T0" fmla="*/ 95 w 910"/>
                <a:gd name="T1" fmla="*/ 0 h 191"/>
                <a:gd name="T2" fmla="*/ 814 w 910"/>
                <a:gd name="T3" fmla="*/ 0 h 191"/>
                <a:gd name="T4" fmla="*/ 843 w 910"/>
                <a:gd name="T5" fmla="*/ 3 h 191"/>
                <a:gd name="T6" fmla="*/ 870 w 910"/>
                <a:gd name="T7" fmla="*/ 18 h 191"/>
                <a:gd name="T8" fmla="*/ 891 w 910"/>
                <a:gd name="T9" fmla="*/ 40 h 191"/>
                <a:gd name="T10" fmla="*/ 904 w 910"/>
                <a:gd name="T11" fmla="*/ 65 h 191"/>
                <a:gd name="T12" fmla="*/ 910 w 910"/>
                <a:gd name="T13" fmla="*/ 95 h 191"/>
                <a:gd name="T14" fmla="*/ 904 w 910"/>
                <a:gd name="T15" fmla="*/ 126 h 191"/>
                <a:gd name="T16" fmla="*/ 891 w 910"/>
                <a:gd name="T17" fmla="*/ 151 h 191"/>
                <a:gd name="T18" fmla="*/ 870 w 910"/>
                <a:gd name="T19" fmla="*/ 173 h 191"/>
                <a:gd name="T20" fmla="*/ 843 w 910"/>
                <a:gd name="T21" fmla="*/ 186 h 191"/>
                <a:gd name="T22" fmla="*/ 814 w 910"/>
                <a:gd name="T23" fmla="*/ 191 h 191"/>
                <a:gd name="T24" fmla="*/ 95 w 910"/>
                <a:gd name="T25" fmla="*/ 191 h 191"/>
                <a:gd name="T26" fmla="*/ 65 w 910"/>
                <a:gd name="T27" fmla="*/ 186 h 191"/>
                <a:gd name="T28" fmla="*/ 39 w 910"/>
                <a:gd name="T29" fmla="*/ 173 h 191"/>
                <a:gd name="T30" fmla="*/ 18 w 910"/>
                <a:gd name="T31" fmla="*/ 151 h 191"/>
                <a:gd name="T32" fmla="*/ 5 w 910"/>
                <a:gd name="T33" fmla="*/ 126 h 191"/>
                <a:gd name="T34" fmla="*/ 0 w 910"/>
                <a:gd name="T35" fmla="*/ 95 h 191"/>
                <a:gd name="T36" fmla="*/ 5 w 910"/>
                <a:gd name="T37" fmla="*/ 65 h 191"/>
                <a:gd name="T38" fmla="*/ 18 w 910"/>
                <a:gd name="T39" fmla="*/ 40 h 191"/>
                <a:gd name="T40" fmla="*/ 39 w 910"/>
                <a:gd name="T41" fmla="*/ 18 h 191"/>
                <a:gd name="T42" fmla="*/ 65 w 910"/>
                <a:gd name="T43" fmla="*/ 3 h 191"/>
                <a:gd name="T44" fmla="*/ 95 w 910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0" h="191">
                  <a:moveTo>
                    <a:pt x="95" y="0"/>
                  </a:moveTo>
                  <a:lnTo>
                    <a:pt x="814" y="0"/>
                  </a:lnTo>
                  <a:lnTo>
                    <a:pt x="843" y="3"/>
                  </a:lnTo>
                  <a:lnTo>
                    <a:pt x="870" y="18"/>
                  </a:lnTo>
                  <a:lnTo>
                    <a:pt x="891" y="40"/>
                  </a:lnTo>
                  <a:lnTo>
                    <a:pt x="904" y="65"/>
                  </a:lnTo>
                  <a:lnTo>
                    <a:pt x="910" y="95"/>
                  </a:lnTo>
                  <a:lnTo>
                    <a:pt x="904" y="126"/>
                  </a:lnTo>
                  <a:lnTo>
                    <a:pt x="891" y="151"/>
                  </a:lnTo>
                  <a:lnTo>
                    <a:pt x="870" y="173"/>
                  </a:lnTo>
                  <a:lnTo>
                    <a:pt x="843" y="186"/>
                  </a:lnTo>
                  <a:lnTo>
                    <a:pt x="814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1"/>
                  </a:lnTo>
                  <a:lnTo>
                    <a:pt x="5" y="126"/>
                  </a:lnTo>
                  <a:lnTo>
                    <a:pt x="0" y="95"/>
                  </a:lnTo>
                  <a:lnTo>
                    <a:pt x="5" y="65"/>
                  </a:lnTo>
                  <a:lnTo>
                    <a:pt x="18" y="40"/>
                  </a:lnTo>
                  <a:lnTo>
                    <a:pt x="39" y="18"/>
                  </a:lnTo>
                  <a:lnTo>
                    <a:pt x="65" y="3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5038726" y="2051050"/>
              <a:ext cx="1047750" cy="150813"/>
            </a:xfrm>
            <a:custGeom>
              <a:avLst/>
              <a:gdLst>
                <a:gd name="T0" fmla="*/ 95 w 1319"/>
                <a:gd name="T1" fmla="*/ 0 h 191"/>
                <a:gd name="T2" fmla="*/ 1224 w 1319"/>
                <a:gd name="T3" fmla="*/ 0 h 191"/>
                <a:gd name="T4" fmla="*/ 1253 w 1319"/>
                <a:gd name="T5" fmla="*/ 4 h 191"/>
                <a:gd name="T6" fmla="*/ 1280 w 1319"/>
                <a:gd name="T7" fmla="*/ 18 h 191"/>
                <a:gd name="T8" fmla="*/ 1301 w 1319"/>
                <a:gd name="T9" fmla="*/ 38 h 191"/>
                <a:gd name="T10" fmla="*/ 1314 w 1319"/>
                <a:gd name="T11" fmla="*/ 65 h 191"/>
                <a:gd name="T12" fmla="*/ 1319 w 1319"/>
                <a:gd name="T13" fmla="*/ 96 h 191"/>
                <a:gd name="T14" fmla="*/ 1314 w 1319"/>
                <a:gd name="T15" fmla="*/ 126 h 191"/>
                <a:gd name="T16" fmla="*/ 1301 w 1319"/>
                <a:gd name="T17" fmla="*/ 152 h 191"/>
                <a:gd name="T18" fmla="*/ 1280 w 1319"/>
                <a:gd name="T19" fmla="*/ 173 h 191"/>
                <a:gd name="T20" fmla="*/ 1253 w 1319"/>
                <a:gd name="T21" fmla="*/ 186 h 191"/>
                <a:gd name="T22" fmla="*/ 1224 w 1319"/>
                <a:gd name="T23" fmla="*/ 191 h 191"/>
                <a:gd name="T24" fmla="*/ 95 w 1319"/>
                <a:gd name="T25" fmla="*/ 191 h 191"/>
                <a:gd name="T26" fmla="*/ 65 w 1319"/>
                <a:gd name="T27" fmla="*/ 186 h 191"/>
                <a:gd name="T28" fmla="*/ 39 w 1319"/>
                <a:gd name="T29" fmla="*/ 173 h 191"/>
                <a:gd name="T30" fmla="*/ 18 w 1319"/>
                <a:gd name="T31" fmla="*/ 152 h 191"/>
                <a:gd name="T32" fmla="*/ 5 w 1319"/>
                <a:gd name="T33" fmla="*/ 126 h 191"/>
                <a:gd name="T34" fmla="*/ 0 w 1319"/>
                <a:gd name="T35" fmla="*/ 96 h 191"/>
                <a:gd name="T36" fmla="*/ 5 w 1319"/>
                <a:gd name="T37" fmla="*/ 65 h 191"/>
                <a:gd name="T38" fmla="*/ 18 w 1319"/>
                <a:gd name="T39" fmla="*/ 38 h 191"/>
                <a:gd name="T40" fmla="*/ 39 w 1319"/>
                <a:gd name="T41" fmla="*/ 18 h 191"/>
                <a:gd name="T42" fmla="*/ 65 w 1319"/>
                <a:gd name="T43" fmla="*/ 4 h 191"/>
                <a:gd name="T44" fmla="*/ 95 w 1319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9" h="191">
                  <a:moveTo>
                    <a:pt x="95" y="0"/>
                  </a:moveTo>
                  <a:lnTo>
                    <a:pt x="1224" y="0"/>
                  </a:lnTo>
                  <a:lnTo>
                    <a:pt x="1253" y="4"/>
                  </a:lnTo>
                  <a:lnTo>
                    <a:pt x="1280" y="18"/>
                  </a:lnTo>
                  <a:lnTo>
                    <a:pt x="1301" y="38"/>
                  </a:lnTo>
                  <a:lnTo>
                    <a:pt x="1314" y="65"/>
                  </a:lnTo>
                  <a:lnTo>
                    <a:pt x="1319" y="96"/>
                  </a:lnTo>
                  <a:lnTo>
                    <a:pt x="1314" y="126"/>
                  </a:lnTo>
                  <a:lnTo>
                    <a:pt x="1301" y="152"/>
                  </a:lnTo>
                  <a:lnTo>
                    <a:pt x="1280" y="173"/>
                  </a:lnTo>
                  <a:lnTo>
                    <a:pt x="1253" y="186"/>
                  </a:lnTo>
                  <a:lnTo>
                    <a:pt x="1224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2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5527676" y="2700338"/>
              <a:ext cx="1127125" cy="152400"/>
            </a:xfrm>
            <a:custGeom>
              <a:avLst/>
              <a:gdLst>
                <a:gd name="T0" fmla="*/ 96 w 1421"/>
                <a:gd name="T1" fmla="*/ 0 h 191"/>
                <a:gd name="T2" fmla="*/ 1325 w 1421"/>
                <a:gd name="T3" fmla="*/ 0 h 191"/>
                <a:gd name="T4" fmla="*/ 1356 w 1421"/>
                <a:gd name="T5" fmla="*/ 5 h 191"/>
                <a:gd name="T6" fmla="*/ 1383 w 1421"/>
                <a:gd name="T7" fmla="*/ 18 h 191"/>
                <a:gd name="T8" fmla="*/ 1403 w 1421"/>
                <a:gd name="T9" fmla="*/ 40 h 191"/>
                <a:gd name="T10" fmla="*/ 1418 w 1421"/>
                <a:gd name="T11" fmla="*/ 65 h 191"/>
                <a:gd name="T12" fmla="*/ 1421 w 1421"/>
                <a:gd name="T13" fmla="*/ 96 h 191"/>
                <a:gd name="T14" fmla="*/ 1418 w 1421"/>
                <a:gd name="T15" fmla="*/ 126 h 191"/>
                <a:gd name="T16" fmla="*/ 1403 w 1421"/>
                <a:gd name="T17" fmla="*/ 151 h 191"/>
                <a:gd name="T18" fmla="*/ 1383 w 1421"/>
                <a:gd name="T19" fmla="*/ 173 h 191"/>
                <a:gd name="T20" fmla="*/ 1356 w 1421"/>
                <a:gd name="T21" fmla="*/ 188 h 191"/>
                <a:gd name="T22" fmla="*/ 1325 w 1421"/>
                <a:gd name="T23" fmla="*/ 191 h 191"/>
                <a:gd name="T24" fmla="*/ 96 w 1421"/>
                <a:gd name="T25" fmla="*/ 191 h 191"/>
                <a:gd name="T26" fmla="*/ 65 w 1421"/>
                <a:gd name="T27" fmla="*/ 188 h 191"/>
                <a:gd name="T28" fmla="*/ 38 w 1421"/>
                <a:gd name="T29" fmla="*/ 173 h 191"/>
                <a:gd name="T30" fmla="*/ 18 w 1421"/>
                <a:gd name="T31" fmla="*/ 151 h 191"/>
                <a:gd name="T32" fmla="*/ 4 w 1421"/>
                <a:gd name="T33" fmla="*/ 126 h 191"/>
                <a:gd name="T34" fmla="*/ 0 w 1421"/>
                <a:gd name="T35" fmla="*/ 96 h 191"/>
                <a:gd name="T36" fmla="*/ 4 w 1421"/>
                <a:gd name="T37" fmla="*/ 65 h 191"/>
                <a:gd name="T38" fmla="*/ 18 w 1421"/>
                <a:gd name="T39" fmla="*/ 40 h 191"/>
                <a:gd name="T40" fmla="*/ 38 w 1421"/>
                <a:gd name="T41" fmla="*/ 18 h 191"/>
                <a:gd name="T42" fmla="*/ 65 w 1421"/>
                <a:gd name="T43" fmla="*/ 5 h 191"/>
                <a:gd name="T44" fmla="*/ 96 w 1421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1" h="191">
                  <a:moveTo>
                    <a:pt x="96" y="0"/>
                  </a:moveTo>
                  <a:lnTo>
                    <a:pt x="1325" y="0"/>
                  </a:lnTo>
                  <a:lnTo>
                    <a:pt x="1356" y="5"/>
                  </a:lnTo>
                  <a:lnTo>
                    <a:pt x="1383" y="18"/>
                  </a:lnTo>
                  <a:lnTo>
                    <a:pt x="1403" y="40"/>
                  </a:lnTo>
                  <a:lnTo>
                    <a:pt x="1418" y="65"/>
                  </a:lnTo>
                  <a:lnTo>
                    <a:pt x="1421" y="96"/>
                  </a:lnTo>
                  <a:lnTo>
                    <a:pt x="1418" y="126"/>
                  </a:lnTo>
                  <a:lnTo>
                    <a:pt x="1403" y="151"/>
                  </a:lnTo>
                  <a:lnTo>
                    <a:pt x="1383" y="173"/>
                  </a:lnTo>
                  <a:lnTo>
                    <a:pt x="1356" y="188"/>
                  </a:lnTo>
                  <a:lnTo>
                    <a:pt x="1325" y="191"/>
                  </a:lnTo>
                  <a:lnTo>
                    <a:pt x="96" y="191"/>
                  </a:lnTo>
                  <a:lnTo>
                    <a:pt x="65" y="188"/>
                  </a:lnTo>
                  <a:lnTo>
                    <a:pt x="38" y="173"/>
                  </a:lnTo>
                  <a:lnTo>
                    <a:pt x="18" y="151"/>
                  </a:lnTo>
                  <a:lnTo>
                    <a:pt x="4" y="126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8" y="40"/>
                  </a:lnTo>
                  <a:lnTo>
                    <a:pt x="38" y="18"/>
                  </a:lnTo>
                  <a:lnTo>
                    <a:pt x="65" y="5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2"/>
            <p:cNvSpPr>
              <a:spLocks/>
            </p:cNvSpPr>
            <p:nvPr/>
          </p:nvSpPr>
          <p:spPr bwMode="auto">
            <a:xfrm>
              <a:off x="5038726" y="3106738"/>
              <a:ext cx="2105025" cy="152400"/>
            </a:xfrm>
            <a:custGeom>
              <a:avLst/>
              <a:gdLst>
                <a:gd name="T0" fmla="*/ 95 w 2652"/>
                <a:gd name="T1" fmla="*/ 0 h 191"/>
                <a:gd name="T2" fmla="*/ 2556 w 2652"/>
                <a:gd name="T3" fmla="*/ 0 h 191"/>
                <a:gd name="T4" fmla="*/ 2587 w 2652"/>
                <a:gd name="T5" fmla="*/ 4 h 191"/>
                <a:gd name="T6" fmla="*/ 2612 w 2652"/>
                <a:gd name="T7" fmla="*/ 18 h 191"/>
                <a:gd name="T8" fmla="*/ 2634 w 2652"/>
                <a:gd name="T9" fmla="*/ 38 h 191"/>
                <a:gd name="T10" fmla="*/ 2646 w 2652"/>
                <a:gd name="T11" fmla="*/ 65 h 191"/>
                <a:gd name="T12" fmla="*/ 2652 w 2652"/>
                <a:gd name="T13" fmla="*/ 96 h 191"/>
                <a:gd name="T14" fmla="*/ 2646 w 2652"/>
                <a:gd name="T15" fmla="*/ 126 h 191"/>
                <a:gd name="T16" fmla="*/ 2634 w 2652"/>
                <a:gd name="T17" fmla="*/ 152 h 191"/>
                <a:gd name="T18" fmla="*/ 2612 w 2652"/>
                <a:gd name="T19" fmla="*/ 173 h 191"/>
                <a:gd name="T20" fmla="*/ 2587 w 2652"/>
                <a:gd name="T21" fmla="*/ 186 h 191"/>
                <a:gd name="T22" fmla="*/ 2556 w 2652"/>
                <a:gd name="T23" fmla="*/ 191 h 191"/>
                <a:gd name="T24" fmla="*/ 95 w 2652"/>
                <a:gd name="T25" fmla="*/ 191 h 191"/>
                <a:gd name="T26" fmla="*/ 65 w 2652"/>
                <a:gd name="T27" fmla="*/ 186 h 191"/>
                <a:gd name="T28" fmla="*/ 39 w 2652"/>
                <a:gd name="T29" fmla="*/ 173 h 191"/>
                <a:gd name="T30" fmla="*/ 18 w 2652"/>
                <a:gd name="T31" fmla="*/ 152 h 191"/>
                <a:gd name="T32" fmla="*/ 5 w 2652"/>
                <a:gd name="T33" fmla="*/ 126 h 191"/>
                <a:gd name="T34" fmla="*/ 0 w 2652"/>
                <a:gd name="T35" fmla="*/ 96 h 191"/>
                <a:gd name="T36" fmla="*/ 5 w 2652"/>
                <a:gd name="T37" fmla="*/ 65 h 191"/>
                <a:gd name="T38" fmla="*/ 18 w 2652"/>
                <a:gd name="T39" fmla="*/ 38 h 191"/>
                <a:gd name="T40" fmla="*/ 39 w 2652"/>
                <a:gd name="T41" fmla="*/ 18 h 191"/>
                <a:gd name="T42" fmla="*/ 65 w 2652"/>
                <a:gd name="T43" fmla="*/ 4 h 191"/>
                <a:gd name="T44" fmla="*/ 95 w 2652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2" h="191">
                  <a:moveTo>
                    <a:pt x="95" y="0"/>
                  </a:moveTo>
                  <a:lnTo>
                    <a:pt x="2556" y="0"/>
                  </a:lnTo>
                  <a:lnTo>
                    <a:pt x="2587" y="4"/>
                  </a:lnTo>
                  <a:lnTo>
                    <a:pt x="2612" y="18"/>
                  </a:lnTo>
                  <a:lnTo>
                    <a:pt x="2634" y="38"/>
                  </a:lnTo>
                  <a:lnTo>
                    <a:pt x="2646" y="65"/>
                  </a:lnTo>
                  <a:lnTo>
                    <a:pt x="2652" y="96"/>
                  </a:lnTo>
                  <a:lnTo>
                    <a:pt x="2646" y="126"/>
                  </a:lnTo>
                  <a:lnTo>
                    <a:pt x="2634" y="152"/>
                  </a:lnTo>
                  <a:lnTo>
                    <a:pt x="2612" y="173"/>
                  </a:lnTo>
                  <a:lnTo>
                    <a:pt x="2587" y="186"/>
                  </a:lnTo>
                  <a:lnTo>
                    <a:pt x="2556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2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3"/>
            <p:cNvSpPr>
              <a:spLocks/>
            </p:cNvSpPr>
            <p:nvPr/>
          </p:nvSpPr>
          <p:spPr bwMode="auto">
            <a:xfrm>
              <a:off x="5038726" y="3513138"/>
              <a:ext cx="2105025" cy="152400"/>
            </a:xfrm>
            <a:custGeom>
              <a:avLst/>
              <a:gdLst>
                <a:gd name="T0" fmla="*/ 95 w 2652"/>
                <a:gd name="T1" fmla="*/ 0 h 192"/>
                <a:gd name="T2" fmla="*/ 2556 w 2652"/>
                <a:gd name="T3" fmla="*/ 0 h 192"/>
                <a:gd name="T4" fmla="*/ 2587 w 2652"/>
                <a:gd name="T5" fmla="*/ 4 h 192"/>
                <a:gd name="T6" fmla="*/ 2612 w 2652"/>
                <a:gd name="T7" fmla="*/ 18 h 192"/>
                <a:gd name="T8" fmla="*/ 2634 w 2652"/>
                <a:gd name="T9" fmla="*/ 38 h 192"/>
                <a:gd name="T10" fmla="*/ 2646 w 2652"/>
                <a:gd name="T11" fmla="*/ 65 h 192"/>
                <a:gd name="T12" fmla="*/ 2652 w 2652"/>
                <a:gd name="T13" fmla="*/ 96 h 192"/>
                <a:gd name="T14" fmla="*/ 2646 w 2652"/>
                <a:gd name="T15" fmla="*/ 127 h 192"/>
                <a:gd name="T16" fmla="*/ 2634 w 2652"/>
                <a:gd name="T17" fmla="*/ 152 h 192"/>
                <a:gd name="T18" fmla="*/ 2612 w 2652"/>
                <a:gd name="T19" fmla="*/ 174 h 192"/>
                <a:gd name="T20" fmla="*/ 2587 w 2652"/>
                <a:gd name="T21" fmla="*/ 186 h 192"/>
                <a:gd name="T22" fmla="*/ 2556 w 2652"/>
                <a:gd name="T23" fmla="*/ 192 h 192"/>
                <a:gd name="T24" fmla="*/ 95 w 2652"/>
                <a:gd name="T25" fmla="*/ 192 h 192"/>
                <a:gd name="T26" fmla="*/ 65 w 2652"/>
                <a:gd name="T27" fmla="*/ 186 h 192"/>
                <a:gd name="T28" fmla="*/ 39 w 2652"/>
                <a:gd name="T29" fmla="*/ 174 h 192"/>
                <a:gd name="T30" fmla="*/ 18 w 2652"/>
                <a:gd name="T31" fmla="*/ 152 h 192"/>
                <a:gd name="T32" fmla="*/ 5 w 2652"/>
                <a:gd name="T33" fmla="*/ 127 h 192"/>
                <a:gd name="T34" fmla="*/ 0 w 2652"/>
                <a:gd name="T35" fmla="*/ 96 h 192"/>
                <a:gd name="T36" fmla="*/ 5 w 2652"/>
                <a:gd name="T37" fmla="*/ 65 h 192"/>
                <a:gd name="T38" fmla="*/ 18 w 2652"/>
                <a:gd name="T39" fmla="*/ 38 h 192"/>
                <a:gd name="T40" fmla="*/ 39 w 2652"/>
                <a:gd name="T41" fmla="*/ 18 h 192"/>
                <a:gd name="T42" fmla="*/ 65 w 2652"/>
                <a:gd name="T43" fmla="*/ 4 h 192"/>
                <a:gd name="T44" fmla="*/ 95 w 2652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2" h="192">
                  <a:moveTo>
                    <a:pt x="95" y="0"/>
                  </a:moveTo>
                  <a:lnTo>
                    <a:pt x="2556" y="0"/>
                  </a:lnTo>
                  <a:lnTo>
                    <a:pt x="2587" y="4"/>
                  </a:lnTo>
                  <a:lnTo>
                    <a:pt x="2612" y="18"/>
                  </a:lnTo>
                  <a:lnTo>
                    <a:pt x="2634" y="38"/>
                  </a:lnTo>
                  <a:lnTo>
                    <a:pt x="2646" y="65"/>
                  </a:lnTo>
                  <a:lnTo>
                    <a:pt x="2652" y="96"/>
                  </a:lnTo>
                  <a:lnTo>
                    <a:pt x="2646" y="127"/>
                  </a:lnTo>
                  <a:lnTo>
                    <a:pt x="2634" y="152"/>
                  </a:lnTo>
                  <a:lnTo>
                    <a:pt x="2612" y="174"/>
                  </a:lnTo>
                  <a:lnTo>
                    <a:pt x="2587" y="186"/>
                  </a:lnTo>
                  <a:lnTo>
                    <a:pt x="2556" y="192"/>
                  </a:lnTo>
                  <a:lnTo>
                    <a:pt x="95" y="192"/>
                  </a:lnTo>
                  <a:lnTo>
                    <a:pt x="65" y="186"/>
                  </a:lnTo>
                  <a:lnTo>
                    <a:pt x="39" y="174"/>
                  </a:lnTo>
                  <a:lnTo>
                    <a:pt x="18" y="152"/>
                  </a:lnTo>
                  <a:lnTo>
                    <a:pt x="5" y="127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11" name="Freeform 28"/>
          <p:cNvSpPr>
            <a:spLocks noEditPoints="1"/>
          </p:cNvSpPr>
          <p:nvPr/>
        </p:nvSpPr>
        <p:spPr bwMode="auto">
          <a:xfrm>
            <a:off x="8962488" y="3114183"/>
            <a:ext cx="890071" cy="682261"/>
          </a:xfrm>
          <a:custGeom>
            <a:avLst/>
            <a:gdLst>
              <a:gd name="T0" fmla="*/ 2035 w 6536"/>
              <a:gd name="T1" fmla="*/ 4814 h 5010"/>
              <a:gd name="T2" fmla="*/ 4503 w 6536"/>
              <a:gd name="T3" fmla="*/ 4812 h 5010"/>
              <a:gd name="T4" fmla="*/ 2564 w 6536"/>
              <a:gd name="T5" fmla="*/ 2584 h 5010"/>
              <a:gd name="T6" fmla="*/ 1798 w 6536"/>
              <a:gd name="T7" fmla="*/ 2962 h 5010"/>
              <a:gd name="T8" fmla="*/ 1546 w 6536"/>
              <a:gd name="T9" fmla="*/ 4657 h 5010"/>
              <a:gd name="T10" fmla="*/ 1819 w 6536"/>
              <a:gd name="T11" fmla="*/ 4818 h 5010"/>
              <a:gd name="T12" fmla="*/ 1885 w 6536"/>
              <a:gd name="T13" fmla="*/ 3355 h 5010"/>
              <a:gd name="T14" fmla="*/ 4542 w 6536"/>
              <a:gd name="T15" fmla="*/ 3285 h 5010"/>
              <a:gd name="T16" fmla="*/ 4695 w 6536"/>
              <a:gd name="T17" fmla="*/ 3478 h 5010"/>
              <a:gd name="T18" fmla="*/ 4875 w 6536"/>
              <a:gd name="T19" fmla="*/ 4774 h 5010"/>
              <a:gd name="T20" fmla="*/ 5032 w 6536"/>
              <a:gd name="T21" fmla="*/ 4500 h 5010"/>
              <a:gd name="T22" fmla="*/ 4643 w 6536"/>
              <a:gd name="T23" fmla="*/ 2829 h 5010"/>
              <a:gd name="T24" fmla="*/ 3896 w 6536"/>
              <a:gd name="T25" fmla="*/ 2813 h 5010"/>
              <a:gd name="T26" fmla="*/ 3526 w 6536"/>
              <a:gd name="T27" fmla="*/ 3120 h 5010"/>
              <a:gd name="T28" fmla="*/ 3012 w 6536"/>
              <a:gd name="T29" fmla="*/ 3120 h 5010"/>
              <a:gd name="T30" fmla="*/ 2642 w 6536"/>
              <a:gd name="T31" fmla="*/ 2813 h 5010"/>
              <a:gd name="T32" fmla="*/ 2848 w 6536"/>
              <a:gd name="T33" fmla="*/ 2483 h 5010"/>
              <a:gd name="T34" fmla="*/ 2767 w 6536"/>
              <a:gd name="T35" fmla="*/ 2618 h 5010"/>
              <a:gd name="T36" fmla="*/ 3044 w 6536"/>
              <a:gd name="T37" fmla="*/ 2926 h 5010"/>
              <a:gd name="T38" fmla="*/ 3494 w 6536"/>
              <a:gd name="T39" fmla="*/ 2926 h 5010"/>
              <a:gd name="T40" fmla="*/ 3771 w 6536"/>
              <a:gd name="T41" fmla="*/ 2618 h 5010"/>
              <a:gd name="T42" fmla="*/ 3688 w 6536"/>
              <a:gd name="T43" fmla="*/ 2483 h 5010"/>
              <a:gd name="T44" fmla="*/ 3357 w 6536"/>
              <a:gd name="T45" fmla="*/ 2442 h 5010"/>
              <a:gd name="T46" fmla="*/ 2923 w 6536"/>
              <a:gd name="T47" fmla="*/ 2366 h 5010"/>
              <a:gd name="T48" fmla="*/ 2654 w 6536"/>
              <a:gd name="T49" fmla="*/ 985 h 5010"/>
              <a:gd name="T50" fmla="*/ 2731 w 6536"/>
              <a:gd name="T51" fmla="*/ 1925 h 5010"/>
              <a:gd name="T52" fmla="*/ 3090 w 6536"/>
              <a:gd name="T53" fmla="*/ 2227 h 5010"/>
              <a:gd name="T54" fmla="*/ 3567 w 6536"/>
              <a:gd name="T55" fmla="*/ 2178 h 5010"/>
              <a:gd name="T56" fmla="*/ 3867 w 6536"/>
              <a:gd name="T57" fmla="*/ 1798 h 5010"/>
              <a:gd name="T58" fmla="*/ 3845 w 6536"/>
              <a:gd name="T59" fmla="*/ 931 h 5010"/>
              <a:gd name="T60" fmla="*/ 2794 w 6536"/>
              <a:gd name="T61" fmla="*/ 212 h 5010"/>
              <a:gd name="T62" fmla="*/ 2711 w 6536"/>
              <a:gd name="T63" fmla="*/ 379 h 5010"/>
              <a:gd name="T64" fmla="*/ 2489 w 6536"/>
              <a:gd name="T65" fmla="*/ 476 h 5010"/>
              <a:gd name="T66" fmla="*/ 2455 w 6536"/>
              <a:gd name="T67" fmla="*/ 1171 h 5010"/>
              <a:gd name="T68" fmla="*/ 2588 w 6536"/>
              <a:gd name="T69" fmla="*/ 768 h 5010"/>
              <a:gd name="T70" fmla="*/ 3896 w 6536"/>
              <a:gd name="T71" fmla="*/ 740 h 5010"/>
              <a:gd name="T72" fmla="*/ 4081 w 6536"/>
              <a:gd name="T73" fmla="*/ 1018 h 5010"/>
              <a:gd name="T74" fmla="*/ 4073 w 6536"/>
              <a:gd name="T75" fmla="*/ 476 h 5010"/>
              <a:gd name="T76" fmla="*/ 3809 w 6536"/>
              <a:gd name="T77" fmla="*/ 212 h 5010"/>
              <a:gd name="T78" fmla="*/ 3760 w 6536"/>
              <a:gd name="T79" fmla="*/ 6 h 5010"/>
              <a:gd name="T80" fmla="*/ 4158 w 6536"/>
              <a:gd name="T81" fmla="*/ 236 h 5010"/>
              <a:gd name="T82" fmla="*/ 4285 w 6536"/>
              <a:gd name="T83" fmla="*/ 1122 h 5010"/>
              <a:gd name="T84" fmla="*/ 4130 w 6536"/>
              <a:gd name="T85" fmla="*/ 1386 h 5010"/>
              <a:gd name="T86" fmla="*/ 4011 w 6536"/>
              <a:gd name="T87" fmla="*/ 1961 h 5010"/>
              <a:gd name="T88" fmla="*/ 3912 w 6536"/>
              <a:gd name="T89" fmla="*/ 2362 h 5010"/>
              <a:gd name="T90" fmla="*/ 4867 w 6536"/>
              <a:gd name="T91" fmla="*/ 2793 h 5010"/>
              <a:gd name="T92" fmla="*/ 5220 w 6536"/>
              <a:gd name="T93" fmla="*/ 4554 h 5010"/>
              <a:gd name="T94" fmla="*/ 6471 w 6536"/>
              <a:gd name="T95" fmla="*/ 4822 h 5010"/>
              <a:gd name="T96" fmla="*/ 6518 w 6536"/>
              <a:gd name="T97" fmla="*/ 4970 h 5010"/>
              <a:gd name="T98" fmla="*/ 40 w 6536"/>
              <a:gd name="T99" fmla="*/ 4990 h 5010"/>
              <a:gd name="T100" fmla="*/ 18 w 6536"/>
              <a:gd name="T101" fmla="*/ 4857 h 5010"/>
              <a:gd name="T102" fmla="*/ 1350 w 6536"/>
              <a:gd name="T103" fmla="*/ 4693 h 5010"/>
              <a:gd name="T104" fmla="*/ 1611 w 6536"/>
              <a:gd name="T105" fmla="*/ 2914 h 5010"/>
              <a:gd name="T106" fmla="*/ 1869 w 6536"/>
              <a:gd name="T107" fmla="*/ 2620 h 5010"/>
              <a:gd name="T108" fmla="*/ 2610 w 6536"/>
              <a:gd name="T109" fmla="*/ 2094 h 5010"/>
              <a:gd name="T110" fmla="*/ 2455 w 6536"/>
              <a:gd name="T111" fmla="*/ 1604 h 5010"/>
              <a:gd name="T112" fmla="*/ 2271 w 6536"/>
              <a:gd name="T113" fmla="*/ 1229 h 5010"/>
              <a:gd name="T114" fmla="*/ 2305 w 6536"/>
              <a:gd name="T115" fmla="*/ 409 h 5010"/>
              <a:gd name="T116" fmla="*/ 2592 w 6536"/>
              <a:gd name="T117" fmla="*/ 163 h 5010"/>
              <a:gd name="T118" fmla="*/ 2860 w 6536"/>
              <a:gd name="T119" fmla="*/ 0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36" h="5010">
                <a:moveTo>
                  <a:pt x="2041" y="3472"/>
                </a:moveTo>
                <a:lnTo>
                  <a:pt x="2037" y="3474"/>
                </a:lnTo>
                <a:lnTo>
                  <a:pt x="2035" y="3476"/>
                </a:lnTo>
                <a:lnTo>
                  <a:pt x="2033" y="3478"/>
                </a:lnTo>
                <a:lnTo>
                  <a:pt x="2033" y="4812"/>
                </a:lnTo>
                <a:lnTo>
                  <a:pt x="2035" y="4814"/>
                </a:lnTo>
                <a:lnTo>
                  <a:pt x="2037" y="4816"/>
                </a:lnTo>
                <a:lnTo>
                  <a:pt x="2041" y="4818"/>
                </a:lnTo>
                <a:lnTo>
                  <a:pt x="4497" y="4818"/>
                </a:lnTo>
                <a:lnTo>
                  <a:pt x="4499" y="4816"/>
                </a:lnTo>
                <a:lnTo>
                  <a:pt x="4503" y="4814"/>
                </a:lnTo>
                <a:lnTo>
                  <a:pt x="4503" y="4812"/>
                </a:lnTo>
                <a:lnTo>
                  <a:pt x="4503" y="3478"/>
                </a:lnTo>
                <a:lnTo>
                  <a:pt x="4503" y="3476"/>
                </a:lnTo>
                <a:lnTo>
                  <a:pt x="4499" y="3474"/>
                </a:lnTo>
                <a:lnTo>
                  <a:pt x="4497" y="3472"/>
                </a:lnTo>
                <a:lnTo>
                  <a:pt x="2041" y="3472"/>
                </a:lnTo>
                <a:close/>
                <a:moveTo>
                  <a:pt x="2564" y="2584"/>
                </a:moveTo>
                <a:lnTo>
                  <a:pt x="1992" y="2775"/>
                </a:lnTo>
                <a:lnTo>
                  <a:pt x="1940" y="2799"/>
                </a:lnTo>
                <a:lnTo>
                  <a:pt x="1895" y="2829"/>
                </a:lnTo>
                <a:lnTo>
                  <a:pt x="1855" y="2866"/>
                </a:lnTo>
                <a:lnTo>
                  <a:pt x="1823" y="2912"/>
                </a:lnTo>
                <a:lnTo>
                  <a:pt x="1798" y="2962"/>
                </a:lnTo>
                <a:lnTo>
                  <a:pt x="1784" y="3015"/>
                </a:lnTo>
                <a:lnTo>
                  <a:pt x="1510" y="4444"/>
                </a:lnTo>
                <a:lnTo>
                  <a:pt x="1506" y="4500"/>
                </a:lnTo>
                <a:lnTo>
                  <a:pt x="1510" y="4556"/>
                </a:lnTo>
                <a:lnTo>
                  <a:pt x="1522" y="4607"/>
                </a:lnTo>
                <a:lnTo>
                  <a:pt x="1546" y="4657"/>
                </a:lnTo>
                <a:lnTo>
                  <a:pt x="1578" y="4704"/>
                </a:lnTo>
                <a:lnTo>
                  <a:pt x="1617" y="4742"/>
                </a:lnTo>
                <a:lnTo>
                  <a:pt x="1661" y="4774"/>
                </a:lnTo>
                <a:lnTo>
                  <a:pt x="1710" y="4798"/>
                </a:lnTo>
                <a:lnTo>
                  <a:pt x="1764" y="4812"/>
                </a:lnTo>
                <a:lnTo>
                  <a:pt x="1819" y="4818"/>
                </a:lnTo>
                <a:lnTo>
                  <a:pt x="1843" y="4818"/>
                </a:lnTo>
                <a:lnTo>
                  <a:pt x="1841" y="4812"/>
                </a:lnTo>
                <a:lnTo>
                  <a:pt x="1841" y="3478"/>
                </a:lnTo>
                <a:lnTo>
                  <a:pt x="1847" y="3432"/>
                </a:lnTo>
                <a:lnTo>
                  <a:pt x="1863" y="3390"/>
                </a:lnTo>
                <a:lnTo>
                  <a:pt x="1885" y="3355"/>
                </a:lnTo>
                <a:lnTo>
                  <a:pt x="1916" y="3323"/>
                </a:lnTo>
                <a:lnTo>
                  <a:pt x="1954" y="3299"/>
                </a:lnTo>
                <a:lnTo>
                  <a:pt x="1996" y="3285"/>
                </a:lnTo>
                <a:lnTo>
                  <a:pt x="2041" y="3279"/>
                </a:lnTo>
                <a:lnTo>
                  <a:pt x="4497" y="3279"/>
                </a:lnTo>
                <a:lnTo>
                  <a:pt x="4542" y="3285"/>
                </a:lnTo>
                <a:lnTo>
                  <a:pt x="4584" y="3299"/>
                </a:lnTo>
                <a:lnTo>
                  <a:pt x="4620" y="3323"/>
                </a:lnTo>
                <a:lnTo>
                  <a:pt x="4651" y="3355"/>
                </a:lnTo>
                <a:lnTo>
                  <a:pt x="4675" y="3390"/>
                </a:lnTo>
                <a:lnTo>
                  <a:pt x="4689" y="3432"/>
                </a:lnTo>
                <a:lnTo>
                  <a:pt x="4695" y="3478"/>
                </a:lnTo>
                <a:lnTo>
                  <a:pt x="4695" y="4812"/>
                </a:lnTo>
                <a:lnTo>
                  <a:pt x="4695" y="4818"/>
                </a:lnTo>
                <a:lnTo>
                  <a:pt x="4719" y="4818"/>
                </a:lnTo>
                <a:lnTo>
                  <a:pt x="4774" y="4812"/>
                </a:lnTo>
                <a:lnTo>
                  <a:pt x="4826" y="4798"/>
                </a:lnTo>
                <a:lnTo>
                  <a:pt x="4875" y="4774"/>
                </a:lnTo>
                <a:lnTo>
                  <a:pt x="4921" y="4742"/>
                </a:lnTo>
                <a:lnTo>
                  <a:pt x="4960" y="4704"/>
                </a:lnTo>
                <a:lnTo>
                  <a:pt x="4990" y="4657"/>
                </a:lnTo>
                <a:lnTo>
                  <a:pt x="5014" y="4607"/>
                </a:lnTo>
                <a:lnTo>
                  <a:pt x="5028" y="4556"/>
                </a:lnTo>
                <a:lnTo>
                  <a:pt x="5032" y="4500"/>
                </a:lnTo>
                <a:lnTo>
                  <a:pt x="5026" y="4444"/>
                </a:lnTo>
                <a:lnTo>
                  <a:pt x="4754" y="3015"/>
                </a:lnTo>
                <a:lnTo>
                  <a:pt x="4739" y="2962"/>
                </a:lnTo>
                <a:lnTo>
                  <a:pt x="4715" y="2912"/>
                </a:lnTo>
                <a:lnTo>
                  <a:pt x="4683" y="2866"/>
                </a:lnTo>
                <a:lnTo>
                  <a:pt x="4643" y="2829"/>
                </a:lnTo>
                <a:lnTo>
                  <a:pt x="4596" y="2799"/>
                </a:lnTo>
                <a:lnTo>
                  <a:pt x="4546" y="2775"/>
                </a:lnTo>
                <a:lnTo>
                  <a:pt x="3974" y="2584"/>
                </a:lnTo>
                <a:lnTo>
                  <a:pt x="3958" y="2664"/>
                </a:lnTo>
                <a:lnTo>
                  <a:pt x="3932" y="2741"/>
                </a:lnTo>
                <a:lnTo>
                  <a:pt x="3896" y="2813"/>
                </a:lnTo>
                <a:lnTo>
                  <a:pt x="3853" y="2880"/>
                </a:lnTo>
                <a:lnTo>
                  <a:pt x="3799" y="2942"/>
                </a:lnTo>
                <a:lnTo>
                  <a:pt x="3740" y="2997"/>
                </a:lnTo>
                <a:lnTo>
                  <a:pt x="3674" y="3045"/>
                </a:lnTo>
                <a:lnTo>
                  <a:pt x="3603" y="3087"/>
                </a:lnTo>
                <a:lnTo>
                  <a:pt x="3526" y="3120"/>
                </a:lnTo>
                <a:lnTo>
                  <a:pt x="3442" y="3144"/>
                </a:lnTo>
                <a:lnTo>
                  <a:pt x="3357" y="3160"/>
                </a:lnTo>
                <a:lnTo>
                  <a:pt x="3268" y="3164"/>
                </a:lnTo>
                <a:lnTo>
                  <a:pt x="3179" y="3160"/>
                </a:lnTo>
                <a:lnTo>
                  <a:pt x="3094" y="3144"/>
                </a:lnTo>
                <a:lnTo>
                  <a:pt x="3012" y="3120"/>
                </a:lnTo>
                <a:lnTo>
                  <a:pt x="2935" y="3087"/>
                </a:lnTo>
                <a:lnTo>
                  <a:pt x="2862" y="3045"/>
                </a:lnTo>
                <a:lnTo>
                  <a:pt x="2796" y="2997"/>
                </a:lnTo>
                <a:lnTo>
                  <a:pt x="2737" y="2942"/>
                </a:lnTo>
                <a:lnTo>
                  <a:pt x="2685" y="2880"/>
                </a:lnTo>
                <a:lnTo>
                  <a:pt x="2642" y="2813"/>
                </a:lnTo>
                <a:lnTo>
                  <a:pt x="2606" y="2741"/>
                </a:lnTo>
                <a:lnTo>
                  <a:pt x="2580" y="2664"/>
                </a:lnTo>
                <a:lnTo>
                  <a:pt x="2564" y="2584"/>
                </a:lnTo>
                <a:close/>
                <a:moveTo>
                  <a:pt x="2852" y="2326"/>
                </a:moveTo>
                <a:lnTo>
                  <a:pt x="2852" y="2453"/>
                </a:lnTo>
                <a:lnTo>
                  <a:pt x="2848" y="2483"/>
                </a:lnTo>
                <a:lnTo>
                  <a:pt x="2834" y="2509"/>
                </a:lnTo>
                <a:lnTo>
                  <a:pt x="2814" y="2531"/>
                </a:lnTo>
                <a:lnTo>
                  <a:pt x="2786" y="2545"/>
                </a:lnTo>
                <a:lnTo>
                  <a:pt x="2757" y="2549"/>
                </a:lnTo>
                <a:lnTo>
                  <a:pt x="2753" y="2549"/>
                </a:lnTo>
                <a:lnTo>
                  <a:pt x="2767" y="2618"/>
                </a:lnTo>
                <a:lnTo>
                  <a:pt x="2790" y="2684"/>
                </a:lnTo>
                <a:lnTo>
                  <a:pt x="2824" y="2745"/>
                </a:lnTo>
                <a:lnTo>
                  <a:pt x="2868" y="2801"/>
                </a:lnTo>
                <a:lnTo>
                  <a:pt x="2919" y="2850"/>
                </a:lnTo>
                <a:lnTo>
                  <a:pt x="2979" y="2892"/>
                </a:lnTo>
                <a:lnTo>
                  <a:pt x="3044" y="2926"/>
                </a:lnTo>
                <a:lnTo>
                  <a:pt x="3113" y="2952"/>
                </a:lnTo>
                <a:lnTo>
                  <a:pt x="3189" y="2968"/>
                </a:lnTo>
                <a:lnTo>
                  <a:pt x="3268" y="2972"/>
                </a:lnTo>
                <a:lnTo>
                  <a:pt x="3347" y="2968"/>
                </a:lnTo>
                <a:lnTo>
                  <a:pt x="3423" y="2952"/>
                </a:lnTo>
                <a:lnTo>
                  <a:pt x="3494" y="2926"/>
                </a:lnTo>
                <a:lnTo>
                  <a:pt x="3559" y="2892"/>
                </a:lnTo>
                <a:lnTo>
                  <a:pt x="3617" y="2850"/>
                </a:lnTo>
                <a:lnTo>
                  <a:pt x="3668" y="2801"/>
                </a:lnTo>
                <a:lnTo>
                  <a:pt x="3712" y="2745"/>
                </a:lnTo>
                <a:lnTo>
                  <a:pt x="3748" y="2684"/>
                </a:lnTo>
                <a:lnTo>
                  <a:pt x="3771" y="2618"/>
                </a:lnTo>
                <a:lnTo>
                  <a:pt x="3783" y="2549"/>
                </a:lnTo>
                <a:lnTo>
                  <a:pt x="3779" y="2549"/>
                </a:lnTo>
                <a:lnTo>
                  <a:pt x="3750" y="2545"/>
                </a:lnTo>
                <a:lnTo>
                  <a:pt x="3724" y="2531"/>
                </a:lnTo>
                <a:lnTo>
                  <a:pt x="3702" y="2509"/>
                </a:lnTo>
                <a:lnTo>
                  <a:pt x="3688" y="2483"/>
                </a:lnTo>
                <a:lnTo>
                  <a:pt x="3684" y="2453"/>
                </a:lnTo>
                <a:lnTo>
                  <a:pt x="3684" y="2332"/>
                </a:lnTo>
                <a:lnTo>
                  <a:pt x="3607" y="2374"/>
                </a:lnTo>
                <a:lnTo>
                  <a:pt x="3528" y="2406"/>
                </a:lnTo>
                <a:lnTo>
                  <a:pt x="3442" y="2428"/>
                </a:lnTo>
                <a:lnTo>
                  <a:pt x="3357" y="2442"/>
                </a:lnTo>
                <a:lnTo>
                  <a:pt x="3268" y="2447"/>
                </a:lnTo>
                <a:lnTo>
                  <a:pt x="3244" y="2447"/>
                </a:lnTo>
                <a:lnTo>
                  <a:pt x="3159" y="2440"/>
                </a:lnTo>
                <a:lnTo>
                  <a:pt x="3078" y="2424"/>
                </a:lnTo>
                <a:lnTo>
                  <a:pt x="2998" y="2398"/>
                </a:lnTo>
                <a:lnTo>
                  <a:pt x="2923" y="2366"/>
                </a:lnTo>
                <a:lnTo>
                  <a:pt x="2852" y="2326"/>
                </a:lnTo>
                <a:close/>
                <a:moveTo>
                  <a:pt x="2757" y="909"/>
                </a:moveTo>
                <a:lnTo>
                  <a:pt x="2723" y="915"/>
                </a:lnTo>
                <a:lnTo>
                  <a:pt x="2693" y="931"/>
                </a:lnTo>
                <a:lnTo>
                  <a:pt x="2670" y="955"/>
                </a:lnTo>
                <a:lnTo>
                  <a:pt x="2654" y="985"/>
                </a:lnTo>
                <a:lnTo>
                  <a:pt x="2648" y="1018"/>
                </a:lnTo>
                <a:lnTo>
                  <a:pt x="2648" y="1604"/>
                </a:lnTo>
                <a:lnTo>
                  <a:pt x="2654" y="1689"/>
                </a:lnTo>
                <a:lnTo>
                  <a:pt x="2670" y="1773"/>
                </a:lnTo>
                <a:lnTo>
                  <a:pt x="2695" y="1850"/>
                </a:lnTo>
                <a:lnTo>
                  <a:pt x="2731" y="1925"/>
                </a:lnTo>
                <a:lnTo>
                  <a:pt x="2773" y="1993"/>
                </a:lnTo>
                <a:lnTo>
                  <a:pt x="2824" y="2056"/>
                </a:lnTo>
                <a:lnTo>
                  <a:pt x="2882" y="2112"/>
                </a:lnTo>
                <a:lnTo>
                  <a:pt x="2947" y="2160"/>
                </a:lnTo>
                <a:lnTo>
                  <a:pt x="3016" y="2197"/>
                </a:lnTo>
                <a:lnTo>
                  <a:pt x="3090" y="2227"/>
                </a:lnTo>
                <a:lnTo>
                  <a:pt x="3167" y="2247"/>
                </a:lnTo>
                <a:lnTo>
                  <a:pt x="3250" y="2255"/>
                </a:lnTo>
                <a:lnTo>
                  <a:pt x="3333" y="2251"/>
                </a:lnTo>
                <a:lnTo>
                  <a:pt x="3415" y="2237"/>
                </a:lnTo>
                <a:lnTo>
                  <a:pt x="3492" y="2213"/>
                </a:lnTo>
                <a:lnTo>
                  <a:pt x="3567" y="2178"/>
                </a:lnTo>
                <a:lnTo>
                  <a:pt x="3637" y="2134"/>
                </a:lnTo>
                <a:lnTo>
                  <a:pt x="3700" y="2080"/>
                </a:lnTo>
                <a:lnTo>
                  <a:pt x="3758" y="2017"/>
                </a:lnTo>
                <a:lnTo>
                  <a:pt x="3803" y="1949"/>
                </a:lnTo>
                <a:lnTo>
                  <a:pt x="3841" y="1876"/>
                </a:lnTo>
                <a:lnTo>
                  <a:pt x="3867" y="1798"/>
                </a:lnTo>
                <a:lnTo>
                  <a:pt x="3882" y="1717"/>
                </a:lnTo>
                <a:lnTo>
                  <a:pt x="3888" y="1634"/>
                </a:lnTo>
                <a:lnTo>
                  <a:pt x="3888" y="1018"/>
                </a:lnTo>
                <a:lnTo>
                  <a:pt x="3882" y="985"/>
                </a:lnTo>
                <a:lnTo>
                  <a:pt x="3869" y="955"/>
                </a:lnTo>
                <a:lnTo>
                  <a:pt x="3845" y="931"/>
                </a:lnTo>
                <a:lnTo>
                  <a:pt x="3815" y="915"/>
                </a:lnTo>
                <a:lnTo>
                  <a:pt x="3779" y="909"/>
                </a:lnTo>
                <a:lnTo>
                  <a:pt x="2757" y="909"/>
                </a:lnTo>
                <a:close/>
                <a:moveTo>
                  <a:pt x="2860" y="193"/>
                </a:moveTo>
                <a:lnTo>
                  <a:pt x="2824" y="196"/>
                </a:lnTo>
                <a:lnTo>
                  <a:pt x="2794" y="212"/>
                </a:lnTo>
                <a:lnTo>
                  <a:pt x="2771" y="236"/>
                </a:lnTo>
                <a:lnTo>
                  <a:pt x="2757" y="266"/>
                </a:lnTo>
                <a:lnTo>
                  <a:pt x="2751" y="302"/>
                </a:lnTo>
                <a:lnTo>
                  <a:pt x="2745" y="331"/>
                </a:lnTo>
                <a:lnTo>
                  <a:pt x="2731" y="357"/>
                </a:lnTo>
                <a:lnTo>
                  <a:pt x="2711" y="379"/>
                </a:lnTo>
                <a:lnTo>
                  <a:pt x="2685" y="391"/>
                </a:lnTo>
                <a:lnTo>
                  <a:pt x="2654" y="397"/>
                </a:lnTo>
                <a:lnTo>
                  <a:pt x="2606" y="403"/>
                </a:lnTo>
                <a:lnTo>
                  <a:pt x="2562" y="419"/>
                </a:lnTo>
                <a:lnTo>
                  <a:pt x="2523" y="443"/>
                </a:lnTo>
                <a:lnTo>
                  <a:pt x="2489" y="476"/>
                </a:lnTo>
                <a:lnTo>
                  <a:pt x="2465" y="516"/>
                </a:lnTo>
                <a:lnTo>
                  <a:pt x="2450" y="560"/>
                </a:lnTo>
                <a:lnTo>
                  <a:pt x="2444" y="607"/>
                </a:lnTo>
                <a:lnTo>
                  <a:pt x="2444" y="1122"/>
                </a:lnTo>
                <a:lnTo>
                  <a:pt x="2448" y="1147"/>
                </a:lnTo>
                <a:lnTo>
                  <a:pt x="2455" y="1171"/>
                </a:lnTo>
                <a:lnTo>
                  <a:pt x="2455" y="1018"/>
                </a:lnTo>
                <a:lnTo>
                  <a:pt x="2461" y="957"/>
                </a:lnTo>
                <a:lnTo>
                  <a:pt x="2479" y="901"/>
                </a:lnTo>
                <a:lnTo>
                  <a:pt x="2507" y="850"/>
                </a:lnTo>
                <a:lnTo>
                  <a:pt x="2545" y="806"/>
                </a:lnTo>
                <a:lnTo>
                  <a:pt x="2588" y="768"/>
                </a:lnTo>
                <a:lnTo>
                  <a:pt x="2640" y="740"/>
                </a:lnTo>
                <a:lnTo>
                  <a:pt x="2695" y="723"/>
                </a:lnTo>
                <a:lnTo>
                  <a:pt x="2757" y="717"/>
                </a:lnTo>
                <a:lnTo>
                  <a:pt x="3779" y="717"/>
                </a:lnTo>
                <a:lnTo>
                  <a:pt x="3841" y="723"/>
                </a:lnTo>
                <a:lnTo>
                  <a:pt x="3896" y="740"/>
                </a:lnTo>
                <a:lnTo>
                  <a:pt x="3948" y="768"/>
                </a:lnTo>
                <a:lnTo>
                  <a:pt x="3993" y="806"/>
                </a:lnTo>
                <a:lnTo>
                  <a:pt x="4029" y="850"/>
                </a:lnTo>
                <a:lnTo>
                  <a:pt x="4057" y="901"/>
                </a:lnTo>
                <a:lnTo>
                  <a:pt x="4075" y="957"/>
                </a:lnTo>
                <a:lnTo>
                  <a:pt x="4081" y="1018"/>
                </a:lnTo>
                <a:lnTo>
                  <a:pt x="4081" y="1171"/>
                </a:lnTo>
                <a:lnTo>
                  <a:pt x="4090" y="1147"/>
                </a:lnTo>
                <a:lnTo>
                  <a:pt x="4094" y="1122"/>
                </a:lnTo>
                <a:lnTo>
                  <a:pt x="4094" y="607"/>
                </a:lnTo>
                <a:lnTo>
                  <a:pt x="4088" y="540"/>
                </a:lnTo>
                <a:lnTo>
                  <a:pt x="4073" y="476"/>
                </a:lnTo>
                <a:lnTo>
                  <a:pt x="4047" y="417"/>
                </a:lnTo>
                <a:lnTo>
                  <a:pt x="4013" y="363"/>
                </a:lnTo>
                <a:lnTo>
                  <a:pt x="3972" y="314"/>
                </a:lnTo>
                <a:lnTo>
                  <a:pt x="3924" y="272"/>
                </a:lnTo>
                <a:lnTo>
                  <a:pt x="3869" y="238"/>
                </a:lnTo>
                <a:lnTo>
                  <a:pt x="3809" y="212"/>
                </a:lnTo>
                <a:lnTo>
                  <a:pt x="3746" y="196"/>
                </a:lnTo>
                <a:lnTo>
                  <a:pt x="3678" y="193"/>
                </a:lnTo>
                <a:lnTo>
                  <a:pt x="2860" y="193"/>
                </a:lnTo>
                <a:close/>
                <a:moveTo>
                  <a:pt x="2860" y="0"/>
                </a:moveTo>
                <a:lnTo>
                  <a:pt x="3678" y="0"/>
                </a:lnTo>
                <a:lnTo>
                  <a:pt x="3760" y="6"/>
                </a:lnTo>
                <a:lnTo>
                  <a:pt x="3839" y="22"/>
                </a:lnTo>
                <a:lnTo>
                  <a:pt x="3914" y="48"/>
                </a:lnTo>
                <a:lnTo>
                  <a:pt x="3983" y="83"/>
                </a:lnTo>
                <a:lnTo>
                  <a:pt x="4049" y="127"/>
                </a:lnTo>
                <a:lnTo>
                  <a:pt x="4106" y="179"/>
                </a:lnTo>
                <a:lnTo>
                  <a:pt x="4158" y="236"/>
                </a:lnTo>
                <a:lnTo>
                  <a:pt x="4201" y="302"/>
                </a:lnTo>
                <a:lnTo>
                  <a:pt x="4237" y="371"/>
                </a:lnTo>
                <a:lnTo>
                  <a:pt x="4263" y="447"/>
                </a:lnTo>
                <a:lnTo>
                  <a:pt x="4281" y="526"/>
                </a:lnTo>
                <a:lnTo>
                  <a:pt x="4285" y="607"/>
                </a:lnTo>
                <a:lnTo>
                  <a:pt x="4285" y="1122"/>
                </a:lnTo>
                <a:lnTo>
                  <a:pt x="4281" y="1177"/>
                </a:lnTo>
                <a:lnTo>
                  <a:pt x="4265" y="1229"/>
                </a:lnTo>
                <a:lnTo>
                  <a:pt x="4243" y="1276"/>
                </a:lnTo>
                <a:lnTo>
                  <a:pt x="4211" y="1318"/>
                </a:lnTo>
                <a:lnTo>
                  <a:pt x="4174" y="1356"/>
                </a:lnTo>
                <a:lnTo>
                  <a:pt x="4130" y="1386"/>
                </a:lnTo>
                <a:lnTo>
                  <a:pt x="4081" y="1405"/>
                </a:lnTo>
                <a:lnTo>
                  <a:pt x="4081" y="1634"/>
                </a:lnTo>
                <a:lnTo>
                  <a:pt x="4077" y="1719"/>
                </a:lnTo>
                <a:lnTo>
                  <a:pt x="4063" y="1802"/>
                </a:lnTo>
                <a:lnTo>
                  <a:pt x="4041" y="1884"/>
                </a:lnTo>
                <a:lnTo>
                  <a:pt x="4011" y="1961"/>
                </a:lnTo>
                <a:lnTo>
                  <a:pt x="3974" y="2037"/>
                </a:lnTo>
                <a:lnTo>
                  <a:pt x="3930" y="2106"/>
                </a:lnTo>
                <a:lnTo>
                  <a:pt x="3876" y="2174"/>
                </a:lnTo>
                <a:lnTo>
                  <a:pt x="3876" y="2358"/>
                </a:lnTo>
                <a:lnTo>
                  <a:pt x="3894" y="2358"/>
                </a:lnTo>
                <a:lnTo>
                  <a:pt x="3912" y="2362"/>
                </a:lnTo>
                <a:lnTo>
                  <a:pt x="4606" y="2594"/>
                </a:lnTo>
                <a:lnTo>
                  <a:pt x="4669" y="2620"/>
                </a:lnTo>
                <a:lnTo>
                  <a:pt x="4727" y="2654"/>
                </a:lnTo>
                <a:lnTo>
                  <a:pt x="4780" y="2694"/>
                </a:lnTo>
                <a:lnTo>
                  <a:pt x="4826" y="2741"/>
                </a:lnTo>
                <a:lnTo>
                  <a:pt x="4867" y="2793"/>
                </a:lnTo>
                <a:lnTo>
                  <a:pt x="4899" y="2850"/>
                </a:lnTo>
                <a:lnTo>
                  <a:pt x="4925" y="2914"/>
                </a:lnTo>
                <a:lnTo>
                  <a:pt x="4943" y="2979"/>
                </a:lnTo>
                <a:lnTo>
                  <a:pt x="5214" y="4409"/>
                </a:lnTo>
                <a:lnTo>
                  <a:pt x="5222" y="4482"/>
                </a:lnTo>
                <a:lnTo>
                  <a:pt x="5220" y="4554"/>
                </a:lnTo>
                <a:lnTo>
                  <a:pt x="5208" y="4625"/>
                </a:lnTo>
                <a:lnTo>
                  <a:pt x="5186" y="4693"/>
                </a:lnTo>
                <a:lnTo>
                  <a:pt x="5155" y="4756"/>
                </a:lnTo>
                <a:lnTo>
                  <a:pt x="5115" y="4818"/>
                </a:lnTo>
                <a:lnTo>
                  <a:pt x="6441" y="4818"/>
                </a:lnTo>
                <a:lnTo>
                  <a:pt x="6471" y="4822"/>
                </a:lnTo>
                <a:lnTo>
                  <a:pt x="6498" y="4835"/>
                </a:lnTo>
                <a:lnTo>
                  <a:pt x="6518" y="4857"/>
                </a:lnTo>
                <a:lnTo>
                  <a:pt x="6532" y="4883"/>
                </a:lnTo>
                <a:lnTo>
                  <a:pt x="6536" y="4913"/>
                </a:lnTo>
                <a:lnTo>
                  <a:pt x="6532" y="4945"/>
                </a:lnTo>
                <a:lnTo>
                  <a:pt x="6518" y="4970"/>
                </a:lnTo>
                <a:lnTo>
                  <a:pt x="6498" y="4990"/>
                </a:lnTo>
                <a:lnTo>
                  <a:pt x="6471" y="5004"/>
                </a:lnTo>
                <a:lnTo>
                  <a:pt x="6441" y="5010"/>
                </a:lnTo>
                <a:lnTo>
                  <a:pt x="95" y="5010"/>
                </a:lnTo>
                <a:lnTo>
                  <a:pt x="65" y="5004"/>
                </a:lnTo>
                <a:lnTo>
                  <a:pt x="40" y="4990"/>
                </a:lnTo>
                <a:lnTo>
                  <a:pt x="18" y="4970"/>
                </a:lnTo>
                <a:lnTo>
                  <a:pt x="4" y="4945"/>
                </a:lnTo>
                <a:lnTo>
                  <a:pt x="0" y="4913"/>
                </a:lnTo>
                <a:lnTo>
                  <a:pt x="0" y="4913"/>
                </a:lnTo>
                <a:lnTo>
                  <a:pt x="4" y="4883"/>
                </a:lnTo>
                <a:lnTo>
                  <a:pt x="18" y="4857"/>
                </a:lnTo>
                <a:lnTo>
                  <a:pt x="40" y="4835"/>
                </a:lnTo>
                <a:lnTo>
                  <a:pt x="65" y="4822"/>
                </a:lnTo>
                <a:lnTo>
                  <a:pt x="95" y="4818"/>
                </a:lnTo>
                <a:lnTo>
                  <a:pt x="1423" y="4818"/>
                </a:lnTo>
                <a:lnTo>
                  <a:pt x="1381" y="4756"/>
                </a:lnTo>
                <a:lnTo>
                  <a:pt x="1350" y="4693"/>
                </a:lnTo>
                <a:lnTo>
                  <a:pt x="1328" y="4625"/>
                </a:lnTo>
                <a:lnTo>
                  <a:pt x="1316" y="4554"/>
                </a:lnTo>
                <a:lnTo>
                  <a:pt x="1314" y="4482"/>
                </a:lnTo>
                <a:lnTo>
                  <a:pt x="1322" y="4409"/>
                </a:lnTo>
                <a:lnTo>
                  <a:pt x="1593" y="2979"/>
                </a:lnTo>
                <a:lnTo>
                  <a:pt x="1611" y="2914"/>
                </a:lnTo>
                <a:lnTo>
                  <a:pt x="1637" y="2850"/>
                </a:lnTo>
                <a:lnTo>
                  <a:pt x="1671" y="2793"/>
                </a:lnTo>
                <a:lnTo>
                  <a:pt x="1710" y="2741"/>
                </a:lnTo>
                <a:lnTo>
                  <a:pt x="1758" y="2694"/>
                </a:lnTo>
                <a:lnTo>
                  <a:pt x="1809" y="2654"/>
                </a:lnTo>
                <a:lnTo>
                  <a:pt x="1869" y="2620"/>
                </a:lnTo>
                <a:lnTo>
                  <a:pt x="1930" y="2594"/>
                </a:lnTo>
                <a:lnTo>
                  <a:pt x="2624" y="2362"/>
                </a:lnTo>
                <a:lnTo>
                  <a:pt x="2642" y="2358"/>
                </a:lnTo>
                <a:lnTo>
                  <a:pt x="2662" y="2358"/>
                </a:lnTo>
                <a:lnTo>
                  <a:pt x="2662" y="2160"/>
                </a:lnTo>
                <a:lnTo>
                  <a:pt x="2610" y="2094"/>
                </a:lnTo>
                <a:lnTo>
                  <a:pt x="2564" y="2021"/>
                </a:lnTo>
                <a:lnTo>
                  <a:pt x="2527" y="1945"/>
                </a:lnTo>
                <a:lnTo>
                  <a:pt x="2497" y="1864"/>
                </a:lnTo>
                <a:lnTo>
                  <a:pt x="2475" y="1781"/>
                </a:lnTo>
                <a:lnTo>
                  <a:pt x="2461" y="1693"/>
                </a:lnTo>
                <a:lnTo>
                  <a:pt x="2455" y="1604"/>
                </a:lnTo>
                <a:lnTo>
                  <a:pt x="2455" y="1405"/>
                </a:lnTo>
                <a:lnTo>
                  <a:pt x="2408" y="1386"/>
                </a:lnTo>
                <a:lnTo>
                  <a:pt x="2364" y="1356"/>
                </a:lnTo>
                <a:lnTo>
                  <a:pt x="2325" y="1318"/>
                </a:lnTo>
                <a:lnTo>
                  <a:pt x="2295" y="1276"/>
                </a:lnTo>
                <a:lnTo>
                  <a:pt x="2271" y="1229"/>
                </a:lnTo>
                <a:lnTo>
                  <a:pt x="2257" y="1177"/>
                </a:lnTo>
                <a:lnTo>
                  <a:pt x="2251" y="1122"/>
                </a:lnTo>
                <a:lnTo>
                  <a:pt x="2251" y="607"/>
                </a:lnTo>
                <a:lnTo>
                  <a:pt x="2257" y="538"/>
                </a:lnTo>
                <a:lnTo>
                  <a:pt x="2275" y="470"/>
                </a:lnTo>
                <a:lnTo>
                  <a:pt x="2305" y="409"/>
                </a:lnTo>
                <a:lnTo>
                  <a:pt x="2343" y="353"/>
                </a:lnTo>
                <a:lnTo>
                  <a:pt x="2390" y="304"/>
                </a:lnTo>
                <a:lnTo>
                  <a:pt x="2444" y="264"/>
                </a:lnTo>
                <a:lnTo>
                  <a:pt x="2505" y="234"/>
                </a:lnTo>
                <a:lnTo>
                  <a:pt x="2570" y="212"/>
                </a:lnTo>
                <a:lnTo>
                  <a:pt x="2592" y="163"/>
                </a:lnTo>
                <a:lnTo>
                  <a:pt x="2622" y="117"/>
                </a:lnTo>
                <a:lnTo>
                  <a:pt x="2658" y="77"/>
                </a:lnTo>
                <a:lnTo>
                  <a:pt x="2701" y="46"/>
                </a:lnTo>
                <a:lnTo>
                  <a:pt x="2749" y="20"/>
                </a:lnTo>
                <a:lnTo>
                  <a:pt x="2802" y="6"/>
                </a:lnTo>
                <a:lnTo>
                  <a:pt x="286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solidFill>
              <a:schemeClr val="tx1">
                <a:lumMod val="85000"/>
                <a:lumOff val="15000"/>
                <a:alpha val="3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4D40F0-5CE6-42AF-B3F5-B26977ED92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69"/>
          <a:stretch/>
        </p:blipFill>
        <p:spPr>
          <a:xfrm>
            <a:off x="4077035" y="3117752"/>
            <a:ext cx="873621" cy="7559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E41EBD-BFCE-4099-BB13-7A73ED4895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82"/>
          <a:stretch/>
        </p:blipFill>
        <p:spPr>
          <a:xfrm>
            <a:off x="5460766" y="2874574"/>
            <a:ext cx="1260869" cy="106187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8B081800-4541-4B1F-BDAD-F114D334408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82"/>
          <a:stretch/>
        </p:blipFill>
        <p:spPr>
          <a:xfrm>
            <a:off x="7318476" y="2991407"/>
            <a:ext cx="1015529" cy="85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81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1"/>
          <a:stretch/>
        </p:blipFill>
        <p:spPr>
          <a:xfrm>
            <a:off x="4365172" y="2724539"/>
            <a:ext cx="2985502" cy="257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9220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659701" y="2509935"/>
            <a:ext cx="1986944" cy="1224886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704967" y="2982383"/>
            <a:ext cx="1941678" cy="1177295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4785973" y="1586376"/>
            <a:ext cx="2013493" cy="2672412"/>
            <a:chOff x="4516535" y="1534448"/>
            <a:chExt cx="2013493" cy="2672412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516535" y="1534448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4266" y="1757394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4516535" y="2126726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9588514" y="3380539"/>
            <a:ext cx="1944876" cy="2672412"/>
            <a:chOff x="9036579" y="3176883"/>
            <a:chExt cx="1944876" cy="2672412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9036580" y="3176883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37377" y="3365488"/>
              <a:ext cx="668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9036579" y="378825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129" y="4188259"/>
              <a:ext cx="1647749" cy="85271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462110" y="3734820"/>
            <a:ext cx="2174117" cy="2672412"/>
            <a:chOff x="462110" y="3734820"/>
            <a:chExt cx="2174117" cy="267241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62110" y="3734820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62110" y="432709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80465" y="3889456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66" y="4701206"/>
              <a:ext cx="1268362" cy="1268362"/>
            </a:xfrm>
            <a:prstGeom prst="rect">
              <a:avLst/>
            </a:prstGeom>
          </p:spPr>
        </p:pic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1239">
            <a:off x="1603026" y="3127122"/>
            <a:ext cx="819918" cy="377164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5239320" y="2350340"/>
            <a:ext cx="1038179" cy="756892"/>
            <a:chOff x="5239320" y="2611395"/>
            <a:chExt cx="1038179" cy="756892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51" r="45029" b="39039"/>
            <a:stretch/>
          </p:blipFill>
          <p:spPr>
            <a:xfrm>
              <a:off x="5239320" y="2611395"/>
              <a:ext cx="1038179" cy="411891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36" t="37341" b="37796"/>
            <a:stretch/>
          </p:blipFill>
          <p:spPr>
            <a:xfrm>
              <a:off x="5239320" y="2898730"/>
              <a:ext cx="883185" cy="469557"/>
            </a:xfrm>
            <a:prstGeom prst="rect">
              <a:avLst/>
            </a:prstGeom>
          </p:spPr>
        </p:pic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42" y="3173107"/>
            <a:ext cx="1567583" cy="103993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822779" y="2244529"/>
            <a:ext cx="3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22779" y="2244529"/>
            <a:ext cx="1839278" cy="862703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79693" y="6122379"/>
            <a:ext cx="8053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영화인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을 </a:t>
            </a:r>
            <a:r>
              <a:rPr lang="ko-KR" altLang="en-US" sz="200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추가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할 때 영화진흥위원회 서버에 </a:t>
            </a:r>
            <a:r>
              <a:rPr lang="ko-KR" altLang="en-US" sz="200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실시간으로 </a:t>
            </a:r>
            <a:r>
              <a:rPr lang="en-US" altLang="ko-KR" sz="200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AJAX </a:t>
            </a:r>
            <a:r>
              <a:rPr lang="ko-KR" altLang="en-US" sz="200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요청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709" y="1458578"/>
            <a:ext cx="305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영화진흥위원회 </a:t>
            </a:r>
            <a:r>
              <a:rPr lang="en-US" altLang="ko-KR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API </a:t>
            </a:r>
            <a:r>
              <a:rPr lang="ko-KR" altLang="en-US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요청</a:t>
            </a:r>
          </a:p>
        </p:txBody>
      </p:sp>
    </p:spTree>
    <p:extLst>
      <p:ext uri="{BB962C8B-B14F-4D97-AF65-F5344CB8AC3E}">
        <p14:creationId xmlns:p14="http://schemas.microsoft.com/office/powerpoint/2010/main" val="2739880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18959 -0.1458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-729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785973" y="1586376"/>
            <a:ext cx="2013493" cy="2672412"/>
            <a:chOff x="4516535" y="1534448"/>
            <a:chExt cx="2013493" cy="2672412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516535" y="1534448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4266" y="1757394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4516535" y="2126726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9588514" y="3380539"/>
            <a:ext cx="1944876" cy="2672412"/>
            <a:chOff x="9036579" y="3176883"/>
            <a:chExt cx="1944876" cy="2672412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9036580" y="3176883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37377" y="3365488"/>
              <a:ext cx="668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9036579" y="378825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129" y="4188259"/>
              <a:ext cx="1647749" cy="85271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462110" y="3734820"/>
            <a:ext cx="2174117" cy="2672412"/>
            <a:chOff x="462110" y="3734820"/>
            <a:chExt cx="2174117" cy="267241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62110" y="3734820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62110" y="432709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80465" y="3889456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66" y="4701206"/>
              <a:ext cx="1268362" cy="1268362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5239320" y="2350340"/>
            <a:ext cx="1038179" cy="756892"/>
            <a:chOff x="5239320" y="2611395"/>
            <a:chExt cx="1038179" cy="756892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51" r="45029" b="39039"/>
            <a:stretch/>
          </p:blipFill>
          <p:spPr>
            <a:xfrm>
              <a:off x="5239320" y="2611395"/>
              <a:ext cx="1038179" cy="411891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36" t="37341" b="37796"/>
            <a:stretch/>
          </p:blipFill>
          <p:spPr>
            <a:xfrm>
              <a:off x="5239320" y="2898730"/>
              <a:ext cx="883185" cy="469557"/>
            </a:xfrm>
            <a:prstGeom prst="rect">
              <a:avLst/>
            </a:prstGeom>
          </p:spPr>
        </p:pic>
      </p:grpSp>
      <p:cxnSp>
        <p:nvCxnSpPr>
          <p:cNvPr id="45" name="직선 화살표 연결선 44"/>
          <p:cNvCxnSpPr/>
          <p:nvPr/>
        </p:nvCxnSpPr>
        <p:spPr>
          <a:xfrm flipV="1">
            <a:off x="2659701" y="2509935"/>
            <a:ext cx="1986944" cy="1224886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2704967" y="2982383"/>
            <a:ext cx="1941678" cy="1177295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42" y="3173107"/>
            <a:ext cx="1567583" cy="103993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822779" y="2244529"/>
            <a:ext cx="3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822779" y="2244529"/>
            <a:ext cx="1839278" cy="862703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85" y="2807354"/>
            <a:ext cx="573185" cy="57318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933269" y="6052951"/>
            <a:ext cx="4378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JSON </a:t>
            </a:r>
            <a:r>
              <a:rPr lang="ko-KR" altLang="en-US" sz="200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형식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으로 영화인 정보를 받아 옴</a:t>
            </a:r>
            <a:endParaRPr lang="ko-KR" altLang="en-US" sz="2000">
              <a:solidFill>
                <a:srgbClr val="FB507C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09" y="1458578"/>
            <a:ext cx="305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영화진흥위원회 </a:t>
            </a:r>
            <a:r>
              <a:rPr lang="en-US" altLang="ko-KR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API </a:t>
            </a:r>
            <a:r>
              <a:rPr lang="ko-KR" altLang="en-US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요청</a:t>
            </a:r>
          </a:p>
        </p:txBody>
      </p:sp>
    </p:spTree>
    <p:extLst>
      <p:ext uri="{BB962C8B-B14F-4D97-AF65-F5344CB8AC3E}">
        <p14:creationId xmlns:p14="http://schemas.microsoft.com/office/powerpoint/2010/main" val="387904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-0.21302 0.25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51" y="125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688902" y="1272745"/>
            <a:ext cx="2503098" cy="558937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8"/>
            <a:ext cx="969966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3784" y="3748217"/>
            <a:ext cx="1729946" cy="830997"/>
          </a:xfrm>
          <a:prstGeom prst="rect">
            <a:avLst/>
          </a:prstGeom>
          <a:solidFill>
            <a:srgbClr val="FDD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2">
                    <a:lumMod val="50000"/>
                  </a:schemeClr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비트아카데미 자바 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93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기</a:t>
            </a:r>
            <a:endParaRPr lang="en-US" altLang="ko-KR" sz="1600">
              <a:solidFill>
                <a:schemeClr val="bg2">
                  <a:lumMod val="50000"/>
                </a:schemeClr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  <a:p>
            <a:r>
              <a:rPr lang="ko-KR" altLang="en-US" sz="1600">
                <a:solidFill>
                  <a:schemeClr val="bg2">
                    <a:lumMod val="50000"/>
                  </a:schemeClr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프로젝트 발표</a:t>
            </a:r>
            <a:endParaRPr lang="en-US" altLang="ko-KR" sz="1600">
              <a:solidFill>
                <a:schemeClr val="bg2">
                  <a:lumMod val="50000"/>
                </a:schemeClr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2017.09.01</a:t>
            </a:r>
            <a:endParaRPr lang="ko-KR" altLang="en-US" sz="1600">
              <a:solidFill>
                <a:schemeClr val="bg2">
                  <a:lumMod val="50000"/>
                </a:schemeClr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333989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2668861" y="4162681"/>
            <a:ext cx="2157616" cy="13111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4785973" y="1586376"/>
            <a:ext cx="2013493" cy="2672412"/>
            <a:chOff x="4516535" y="1534448"/>
            <a:chExt cx="2013493" cy="2672412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516535" y="1534448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4266" y="1757394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4516535" y="2126726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9588514" y="3380539"/>
            <a:ext cx="1944876" cy="2672412"/>
            <a:chOff x="9036579" y="3176883"/>
            <a:chExt cx="1944876" cy="2672412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9036580" y="3176883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37377" y="3365488"/>
              <a:ext cx="668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9036579" y="378825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129" y="4188259"/>
              <a:ext cx="1647749" cy="85271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462110" y="3734820"/>
            <a:ext cx="2174117" cy="2672412"/>
            <a:chOff x="462110" y="3734820"/>
            <a:chExt cx="2174117" cy="267241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62110" y="3734820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62110" y="432709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80465" y="3889456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66" y="4701206"/>
              <a:ext cx="1268362" cy="1268362"/>
            </a:xfrm>
            <a:prstGeom prst="rect">
              <a:avLst/>
            </a:prstGeom>
          </p:spPr>
        </p:pic>
      </p:grpSp>
      <p:cxnSp>
        <p:nvCxnSpPr>
          <p:cNvPr id="39" name="직선 화살표 연결선 38"/>
          <p:cNvCxnSpPr/>
          <p:nvPr/>
        </p:nvCxnSpPr>
        <p:spPr>
          <a:xfrm>
            <a:off x="6965505" y="3580867"/>
            <a:ext cx="2417525" cy="11358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6886397" y="3991915"/>
            <a:ext cx="2363861" cy="1114202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136" y="4391915"/>
            <a:ext cx="573185" cy="573185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5239320" y="2350340"/>
            <a:ext cx="1038179" cy="756892"/>
            <a:chOff x="5239320" y="2611395"/>
            <a:chExt cx="1038179" cy="756892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51" r="45029" b="39039"/>
            <a:stretch/>
          </p:blipFill>
          <p:spPr>
            <a:xfrm>
              <a:off x="5239320" y="2611395"/>
              <a:ext cx="1038179" cy="411891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36" t="37341" b="37796"/>
            <a:stretch/>
          </p:blipFill>
          <p:spPr>
            <a:xfrm>
              <a:off x="5239320" y="2898730"/>
              <a:ext cx="883185" cy="469557"/>
            </a:xfrm>
            <a:prstGeom prst="rect">
              <a:avLst/>
            </a:prstGeom>
          </p:spPr>
        </p:pic>
      </p:grpSp>
      <p:cxnSp>
        <p:nvCxnSpPr>
          <p:cNvPr id="24" name="직선 화살표 연결선 23"/>
          <p:cNvCxnSpPr/>
          <p:nvPr/>
        </p:nvCxnSpPr>
        <p:spPr>
          <a:xfrm flipV="1">
            <a:off x="2562534" y="3731231"/>
            <a:ext cx="2263943" cy="1374886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42" y="3173107"/>
            <a:ext cx="1567583" cy="103993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860227" y="3216871"/>
            <a:ext cx="3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859023" y="3217414"/>
            <a:ext cx="1839278" cy="951319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852754" y="6106389"/>
            <a:ext cx="7073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받아 온 </a:t>
            </a:r>
            <a:r>
              <a:rPr lang="ko-KR" altLang="en-US" sz="200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영화인 정보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Tomcat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서버에 </a:t>
            </a:r>
            <a:r>
              <a:rPr lang="en-US" altLang="ko-KR" sz="200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JSON </a:t>
            </a:r>
            <a:r>
              <a:rPr lang="ko-KR" altLang="en-US" sz="200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형식</a:t>
            </a:r>
            <a:r>
              <a:rPr lang="ko-KR" altLang="en-US" sz="200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으로 전달</a:t>
            </a:r>
          </a:p>
        </p:txBody>
      </p:sp>
    </p:spTree>
    <p:extLst>
      <p:ext uri="{BB962C8B-B14F-4D97-AF65-F5344CB8AC3E}">
        <p14:creationId xmlns:p14="http://schemas.microsoft.com/office/powerpoint/2010/main" val="214259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0.1724 -0.184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-923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62110" y="3734820"/>
            <a:ext cx="2174117" cy="2672412"/>
            <a:chOff x="462110" y="3734820"/>
            <a:chExt cx="2174117" cy="267241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62110" y="3734820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62110" y="432709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80465" y="3889456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66" y="4701206"/>
              <a:ext cx="1268362" cy="1268362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4785973" y="1586376"/>
            <a:ext cx="2013493" cy="2672412"/>
            <a:chOff x="4516535" y="1534448"/>
            <a:chExt cx="2013493" cy="2672412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4516535" y="1534448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74266" y="1757394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4516535" y="2126726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9588514" y="3380539"/>
            <a:ext cx="1944876" cy="2672412"/>
            <a:chOff x="9036579" y="3176883"/>
            <a:chExt cx="1944876" cy="2672412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9036580" y="3176883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737377" y="3365488"/>
              <a:ext cx="668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9036579" y="378825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129" y="4188259"/>
              <a:ext cx="1647749" cy="852710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5239320" y="2350340"/>
            <a:ext cx="1038179" cy="756892"/>
            <a:chOff x="5239320" y="2611395"/>
            <a:chExt cx="1038179" cy="75689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51" r="45029" b="39039"/>
            <a:stretch/>
          </p:blipFill>
          <p:spPr>
            <a:xfrm>
              <a:off x="5239320" y="2611395"/>
              <a:ext cx="1038179" cy="411891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36" t="37341" b="37796"/>
            <a:stretch/>
          </p:blipFill>
          <p:spPr>
            <a:xfrm>
              <a:off x="5239320" y="2898730"/>
              <a:ext cx="883185" cy="469557"/>
            </a:xfrm>
            <a:prstGeom prst="rect">
              <a:avLst/>
            </a:prstGeom>
          </p:spPr>
        </p:pic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42" y="3173107"/>
            <a:ext cx="1567583" cy="1039935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4859023" y="3217414"/>
            <a:ext cx="1839278" cy="951319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2668861" y="4162681"/>
            <a:ext cx="2157616" cy="13111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6965505" y="3580867"/>
            <a:ext cx="2417525" cy="11358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6886397" y="3991915"/>
            <a:ext cx="2363861" cy="1114202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2562534" y="3731231"/>
            <a:ext cx="2263943" cy="1374886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60227" y="3216871"/>
            <a:ext cx="3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620" y="2896843"/>
            <a:ext cx="552528" cy="55252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248936" y="6090727"/>
            <a:ext cx="6583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전달받은 </a:t>
            </a:r>
            <a:r>
              <a:rPr lang="en-US" altLang="ko-KR" sz="200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JSON </a:t>
            </a:r>
            <a:r>
              <a:rPr lang="ko-KR" altLang="en-US" sz="200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</a:t>
            </a:r>
            <a:r>
              <a:rPr lang="ko-KR" altLang="en-US" sz="200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</a:t>
            </a:r>
            <a:r>
              <a:rPr lang="en-US" altLang="ko-KR" sz="200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SQL</a:t>
            </a:r>
            <a:r>
              <a:rPr lang="ko-KR" altLang="en-US" sz="200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쿼리로 </a:t>
            </a:r>
            <a:r>
              <a:rPr lang="en-US" altLang="ko-KR" sz="200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DB</a:t>
            </a:r>
            <a:r>
              <a:rPr lang="ko-KR" altLang="en-US" sz="200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에 저장 </a:t>
            </a:r>
          </a:p>
        </p:txBody>
      </p:sp>
    </p:spTree>
    <p:extLst>
      <p:ext uri="{BB962C8B-B14F-4D97-AF65-F5344CB8AC3E}">
        <p14:creationId xmlns:p14="http://schemas.microsoft.com/office/powerpoint/2010/main" val="26722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0.19414 0.1682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01" y="84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62110" y="3734820"/>
            <a:ext cx="2174117" cy="2672412"/>
            <a:chOff x="462110" y="3734820"/>
            <a:chExt cx="2174117" cy="267241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62110" y="3734820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62110" y="432709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80465" y="3889456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66" y="4701206"/>
              <a:ext cx="1268362" cy="1268362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4785973" y="1586376"/>
            <a:ext cx="2013493" cy="2672412"/>
            <a:chOff x="4516535" y="1534448"/>
            <a:chExt cx="2013493" cy="2672412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4516535" y="1534448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74266" y="1757394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4516535" y="2126726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9588514" y="3380539"/>
            <a:ext cx="1944876" cy="2672412"/>
            <a:chOff x="9036579" y="3176883"/>
            <a:chExt cx="1944876" cy="2672412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036580" y="3176883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737377" y="3365488"/>
              <a:ext cx="668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9036579" y="378825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129" y="4188259"/>
              <a:ext cx="1647749" cy="852710"/>
            </a:xfrm>
            <a:prstGeom prst="rect">
              <a:avLst/>
            </a:prstGeom>
          </p:spPr>
        </p:pic>
      </p:grpSp>
      <p:cxnSp>
        <p:nvCxnSpPr>
          <p:cNvPr id="24" name="직선 화살표 연결선 23"/>
          <p:cNvCxnSpPr/>
          <p:nvPr/>
        </p:nvCxnSpPr>
        <p:spPr>
          <a:xfrm flipH="1">
            <a:off x="2668861" y="4162681"/>
            <a:ext cx="2157616" cy="13111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965505" y="3580867"/>
            <a:ext cx="2417525" cy="11358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6886397" y="3991915"/>
            <a:ext cx="2363861" cy="1114202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2562534" y="3731231"/>
            <a:ext cx="2263943" cy="1374886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601" y="5326877"/>
            <a:ext cx="587785" cy="587785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5239320" y="2350340"/>
            <a:ext cx="1038179" cy="756892"/>
            <a:chOff x="5239320" y="2611395"/>
            <a:chExt cx="1038179" cy="756892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51" r="45029" b="39039"/>
            <a:stretch/>
          </p:blipFill>
          <p:spPr>
            <a:xfrm>
              <a:off x="5239320" y="2611395"/>
              <a:ext cx="1038179" cy="411891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36" t="37341" b="37796"/>
            <a:stretch/>
          </p:blipFill>
          <p:spPr>
            <a:xfrm>
              <a:off x="5239320" y="2898730"/>
              <a:ext cx="883185" cy="469557"/>
            </a:xfrm>
            <a:prstGeom prst="rect">
              <a:avLst/>
            </a:prstGeom>
          </p:spPr>
        </p:pic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42" y="3173107"/>
            <a:ext cx="1567583" cy="1039935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4859023" y="3217414"/>
            <a:ext cx="1839278" cy="951319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860227" y="3216871"/>
            <a:ext cx="3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66308" y="6069266"/>
            <a:ext cx="451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DB</a:t>
            </a:r>
            <a:r>
              <a:rPr lang="ko-KR" altLang="en-US" sz="200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에 </a:t>
            </a:r>
            <a:r>
              <a:rPr lang="ko-KR" altLang="en-US" sz="200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저장된 데이터</a:t>
            </a:r>
            <a:r>
              <a:rPr lang="ko-KR" altLang="en-US" sz="200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</a:t>
            </a:r>
            <a:r>
              <a:rPr lang="ko-KR" altLang="en-US" sz="200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서버로 보내줌 </a:t>
            </a:r>
          </a:p>
        </p:txBody>
      </p:sp>
    </p:spTree>
    <p:extLst>
      <p:ext uri="{BB962C8B-B14F-4D97-AF65-F5344CB8AC3E}">
        <p14:creationId xmlns:p14="http://schemas.microsoft.com/office/powerpoint/2010/main" val="174396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-0.21732 -0.1791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72" y="-89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62110" y="3734820"/>
            <a:ext cx="2174117" cy="2672412"/>
            <a:chOff x="462110" y="3734820"/>
            <a:chExt cx="2174117" cy="267241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62110" y="3734820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62110" y="432709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80465" y="3889456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66" y="4701206"/>
              <a:ext cx="1268362" cy="1268362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79" y="4497841"/>
            <a:ext cx="573185" cy="573185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4785973" y="1586376"/>
            <a:ext cx="2013493" cy="2672412"/>
            <a:chOff x="4516535" y="1534448"/>
            <a:chExt cx="2013493" cy="2672412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4516535" y="1534448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74266" y="1757394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4516535" y="2126726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9588514" y="3380539"/>
            <a:ext cx="1944876" cy="2672412"/>
            <a:chOff x="9036579" y="3176883"/>
            <a:chExt cx="1944876" cy="2672412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036580" y="3176883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737377" y="3365488"/>
              <a:ext cx="668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9036579" y="378825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129" y="4188259"/>
              <a:ext cx="1647749" cy="852710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5239320" y="2350340"/>
            <a:ext cx="1038179" cy="756892"/>
            <a:chOff x="5239320" y="2611395"/>
            <a:chExt cx="1038179" cy="75689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51" r="45029" b="39039"/>
            <a:stretch/>
          </p:blipFill>
          <p:spPr>
            <a:xfrm>
              <a:off x="5239320" y="2611395"/>
              <a:ext cx="1038179" cy="411891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36" t="37341" b="37796"/>
            <a:stretch/>
          </p:blipFill>
          <p:spPr>
            <a:xfrm>
              <a:off x="5239320" y="2898730"/>
              <a:ext cx="883185" cy="469557"/>
            </a:xfrm>
            <a:prstGeom prst="rect">
              <a:avLst/>
            </a:prstGeom>
          </p:spPr>
        </p:pic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42" y="3173107"/>
            <a:ext cx="1567583" cy="1039935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4859023" y="3217414"/>
            <a:ext cx="1839278" cy="951319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860227" y="3216871"/>
            <a:ext cx="3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2668861" y="4162681"/>
            <a:ext cx="2157616" cy="1311178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965505" y="3580867"/>
            <a:ext cx="2417525" cy="11358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6886397" y="3991915"/>
            <a:ext cx="2363861" cy="1114202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2562534" y="3731231"/>
            <a:ext cx="2263943" cy="1374886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21506" y="5915378"/>
            <a:ext cx="5238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서버는 </a:t>
            </a:r>
            <a:r>
              <a:rPr lang="en-US" altLang="ko-KR" sz="200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JSON </a:t>
            </a:r>
            <a:r>
              <a:rPr lang="ko-KR" altLang="en-US" sz="200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형식의 데이터</a:t>
            </a:r>
            <a:r>
              <a:rPr lang="ko-KR" altLang="en-US" sz="200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웹에 전달</a:t>
            </a:r>
            <a:r>
              <a:rPr lang="en-US" altLang="ko-KR" sz="200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</a:t>
            </a:r>
          </a:p>
          <a:p>
            <a:r>
              <a:rPr lang="ko-KR" altLang="en-US" sz="200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웹</a:t>
            </a:r>
            <a:r>
              <a:rPr lang="ko-KR" altLang="en-US" sz="200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은</a:t>
            </a:r>
            <a:r>
              <a:rPr lang="ko-KR" altLang="en-US" sz="200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200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handlebars</a:t>
            </a:r>
            <a:r>
              <a:rPr lang="ko-KR" altLang="en-US" sz="200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이용하여 화면에 뿌려줌</a:t>
            </a:r>
          </a:p>
        </p:txBody>
      </p:sp>
    </p:spTree>
    <p:extLst>
      <p:ext uri="{BB962C8B-B14F-4D97-AF65-F5344CB8AC3E}">
        <p14:creationId xmlns:p14="http://schemas.microsoft.com/office/powerpoint/2010/main" val="412272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-0.16328 0.1773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4" y="88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039707868442077"/>
          <p:cNvSpPr/>
          <p:nvPr/>
        </p:nvSpPr>
        <p:spPr>
          <a:xfrm>
            <a:off x="4024299" y="1437336"/>
            <a:ext cx="76850" cy="5168735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chemeClr val="bg1">
                    <a:alpha val="10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</a:p>
        </p:txBody>
      </p:sp>
      <p:sp>
        <p:nvSpPr>
          <p:cNvPr id="5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168876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altLang="ko-KR" sz="2800" dirty="0" err="1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사용</a:t>
            </a:r>
            <a:r>
              <a:rPr altLang="ko-KR" sz="2800" dirty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altLang="ko-KR" sz="2800" dirty="0" err="1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기술</a:t>
            </a:r>
            <a:b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7" name="nppt_15039698230943784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6363" y="3578575"/>
            <a:ext cx="1586078" cy="888204"/>
          </a:xfrm>
          <a:prstGeom prst="rect">
            <a:avLst/>
          </a:prstGeom>
        </p:spPr>
      </p:pic>
      <p:pic>
        <p:nvPicPr>
          <p:cNvPr id="8" name="nppt_15039698230943786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35993" y="2337470"/>
            <a:ext cx="1588983" cy="1022612"/>
          </a:xfrm>
          <a:prstGeom prst="rect">
            <a:avLst/>
          </a:prstGeom>
        </p:spPr>
      </p:pic>
      <p:pic>
        <p:nvPicPr>
          <p:cNvPr id="9" name="nppt_15039698230943790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14275" y="4987749"/>
            <a:ext cx="702562" cy="631416"/>
          </a:xfrm>
          <a:prstGeom prst="rect">
            <a:avLst/>
          </a:prstGeom>
        </p:spPr>
      </p:pic>
      <p:pic>
        <p:nvPicPr>
          <p:cNvPr id="10" name="nppt_15039698230943792" descr="이미지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45114" y="2337470"/>
            <a:ext cx="771723" cy="752430"/>
          </a:xfrm>
          <a:prstGeom prst="rect">
            <a:avLst/>
          </a:prstGeom>
        </p:spPr>
      </p:pic>
      <p:pic>
        <p:nvPicPr>
          <p:cNvPr id="11" name="nppt_15039698230943794" descr="이미지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77730" y="3896252"/>
            <a:ext cx="1306830" cy="729702"/>
          </a:xfrm>
          <a:prstGeom prst="rect">
            <a:avLst/>
          </a:prstGeom>
        </p:spPr>
      </p:pic>
      <p:pic>
        <p:nvPicPr>
          <p:cNvPr id="12" name="nppt_15039698230943796" descr="이미지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35993" y="3802746"/>
            <a:ext cx="1786155" cy="695325"/>
          </a:xfrm>
          <a:prstGeom prst="rect">
            <a:avLst/>
          </a:prstGeom>
        </p:spPr>
      </p:pic>
      <p:pic>
        <p:nvPicPr>
          <p:cNvPr id="13" name="nppt_15039698230943798" descr="이미지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31810" y="5047115"/>
            <a:ext cx="496815" cy="496815"/>
          </a:xfrm>
          <a:prstGeom prst="rect">
            <a:avLst/>
          </a:prstGeom>
        </p:spPr>
      </p:pic>
      <p:pic>
        <p:nvPicPr>
          <p:cNvPr id="14" name="nppt_15039698230943800" descr="이미지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7892" y="4665550"/>
            <a:ext cx="1076324" cy="878380"/>
          </a:xfrm>
          <a:prstGeom prst="rect">
            <a:avLst/>
          </a:prstGeom>
        </p:spPr>
      </p:pic>
      <p:pic>
        <p:nvPicPr>
          <p:cNvPr id="15" name="nppt_15039698230943802" descr="이미지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62341" y="4102551"/>
            <a:ext cx="1039429" cy="1039429"/>
          </a:xfrm>
          <a:prstGeom prst="rect">
            <a:avLst/>
          </a:prstGeom>
        </p:spPr>
      </p:pic>
      <p:pic>
        <p:nvPicPr>
          <p:cNvPr id="16" name="nppt_15039698230943804" descr="이미지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86816" y="5700110"/>
            <a:ext cx="1990634" cy="646956"/>
          </a:xfrm>
          <a:prstGeom prst="rect">
            <a:avLst/>
          </a:prstGeom>
        </p:spPr>
      </p:pic>
      <p:pic>
        <p:nvPicPr>
          <p:cNvPr id="17" name="nppt_15039698230943806" descr="이미지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64973" y="5976455"/>
            <a:ext cx="2346252" cy="492713"/>
          </a:xfrm>
          <a:prstGeom prst="rect">
            <a:avLst/>
          </a:prstGeom>
        </p:spPr>
      </p:pic>
      <p:pic>
        <p:nvPicPr>
          <p:cNvPr id="18" name="nppt_15039707868441730" descr="이미지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1047" y="2116277"/>
            <a:ext cx="2533650" cy="1038224"/>
          </a:xfrm>
          <a:prstGeom prst="rect">
            <a:avLst/>
          </a:prstGeom>
        </p:spPr>
      </p:pic>
      <p:pic>
        <p:nvPicPr>
          <p:cNvPr id="19" name="nppt_15039707868441779" descr="이미지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824952" y="2669827"/>
            <a:ext cx="1019175" cy="880981"/>
          </a:xfrm>
          <a:prstGeom prst="rect">
            <a:avLst/>
          </a:prstGeom>
        </p:spPr>
      </p:pic>
      <p:pic>
        <p:nvPicPr>
          <p:cNvPr id="20" name="nppt_15039707868441785" descr="이미지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5837" y="3528101"/>
            <a:ext cx="1752599" cy="619125"/>
          </a:xfrm>
          <a:prstGeom prst="rect">
            <a:avLst/>
          </a:prstGeom>
        </p:spPr>
      </p:pic>
      <p:pic>
        <p:nvPicPr>
          <p:cNvPr id="21" name="nppt_15039707868441811" descr="이미지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177536" y="4861910"/>
            <a:ext cx="1536700" cy="838200"/>
          </a:xfrm>
          <a:prstGeom prst="rect">
            <a:avLst/>
          </a:prstGeom>
        </p:spPr>
      </p:pic>
      <p:pic>
        <p:nvPicPr>
          <p:cNvPr id="22" name="nppt_15039707868441851" descr="이미지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550690" y="2213558"/>
            <a:ext cx="941193" cy="1224685"/>
          </a:xfrm>
          <a:prstGeom prst="rect">
            <a:avLst/>
          </a:prstGeom>
        </p:spPr>
      </p:pic>
      <p:pic>
        <p:nvPicPr>
          <p:cNvPr id="23" name="nppt_15039707868441884" descr="이미지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854289" y="2337470"/>
            <a:ext cx="1581150" cy="838200"/>
          </a:xfrm>
          <a:prstGeom prst="rect">
            <a:avLst/>
          </a:prstGeom>
        </p:spPr>
      </p:pic>
      <p:sp>
        <p:nvSpPr>
          <p:cNvPr id="27" name="nppt_15039721987062952"/>
          <p:cNvSpPr/>
          <p:nvPr/>
        </p:nvSpPr>
        <p:spPr>
          <a:xfrm>
            <a:off x="8045029" y="1437336"/>
            <a:ext cx="76850" cy="5168735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pic>
        <p:nvPicPr>
          <p:cNvPr id="28" name="nppt_15039721987063448" descr="이미지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645270" y="6066346"/>
            <a:ext cx="3235628" cy="398008"/>
          </a:xfrm>
          <a:prstGeom prst="rect">
            <a:avLst/>
          </a:prstGeom>
        </p:spPr>
      </p:pic>
      <p:pic>
        <p:nvPicPr>
          <p:cNvPr id="29" name="nppt_15039721987064034" descr="이미지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548902" y="4665550"/>
            <a:ext cx="1091521" cy="1051151"/>
          </a:xfrm>
          <a:prstGeom prst="rect">
            <a:avLst/>
          </a:prstGeom>
        </p:spPr>
      </p:pic>
      <p:pic>
        <p:nvPicPr>
          <p:cNvPr id="30" name="nppt_15039721987064036" descr="이미지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279286" y="4665843"/>
            <a:ext cx="1581150" cy="643812"/>
          </a:xfrm>
          <a:prstGeom prst="rect">
            <a:avLst/>
          </a:prstGeom>
        </p:spPr>
      </p:pic>
      <p:pic>
        <p:nvPicPr>
          <p:cNvPr id="31" name="nppt_15039729282891939" descr="이미지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122149" y="3292825"/>
            <a:ext cx="1715457" cy="571500"/>
          </a:xfrm>
          <a:prstGeom prst="rect">
            <a:avLst/>
          </a:prstGeom>
        </p:spPr>
      </p:pic>
      <p:pic>
        <p:nvPicPr>
          <p:cNvPr id="32" name="nppt_15039729282891941" descr="이미지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491335" y="3936215"/>
            <a:ext cx="845879" cy="79045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91102" y="1601680"/>
            <a:ext cx="1564219" cy="29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7350" indent="-387350">
              <a:lnSpc>
                <a:spcPct val="69000"/>
              </a:lnSpc>
              <a:spcBef>
                <a:spcPts val="900"/>
              </a:spcBef>
            </a:pPr>
            <a:r>
              <a:rPr lang="en-US" altLang="ko-KR" b="1">
                <a:solidFill>
                  <a:srgbClr val="002060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FRONTEND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06742" y="1573472"/>
            <a:ext cx="1305550" cy="283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7350" indent="-387350">
              <a:lnSpc>
                <a:spcPct val="69000"/>
              </a:lnSpc>
              <a:spcBef>
                <a:spcPts val="900"/>
              </a:spcBef>
            </a:pPr>
            <a:r>
              <a:rPr lang="en-US" altLang="ko-KR" b="1">
                <a:solidFill>
                  <a:srgbClr val="002060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BACKEND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357628" y="1541331"/>
            <a:ext cx="1587679" cy="291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7350" indent="-387350">
              <a:lnSpc>
                <a:spcPct val="69000"/>
              </a:lnSpc>
              <a:spcBef>
                <a:spcPts val="900"/>
              </a:spcBef>
            </a:pPr>
            <a:r>
              <a:rPr lang="en-US" altLang="ko-KR" b="1">
                <a:solidFill>
                  <a:srgbClr val="002060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TOOL &amp; API</a:t>
            </a:r>
            <a:endParaRPr lang="en-US" altLang="ko-KR" b="1" dirty="0">
              <a:solidFill>
                <a:srgbClr val="002060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0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>
      <p:transition spd="fast">
        <p:push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chemeClr val="bg1">
                    <a:alpha val="10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</a:p>
        </p:txBody>
      </p:sp>
      <p:sp>
        <p:nvSpPr>
          <p:cNvPr id="5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670732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lang="ko-KR" altLang="en-US" sz="280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확장프로그램만들기</a:t>
            </a:r>
            <a:b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83560" y="351051"/>
            <a:ext cx="279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[Manifest.json]</a:t>
            </a:r>
            <a:endParaRPr lang="en-US" altLang="ko-KR" sz="2800" dirty="0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49644" y="1874694"/>
            <a:ext cx="1886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0070C0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Required</a:t>
            </a:r>
          </a:p>
          <a:p>
            <a:r>
              <a:rPr lang="en-US" altLang="ko-KR" sz="2400">
                <a:solidFill>
                  <a:srgbClr val="0070C0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(</a:t>
            </a:r>
            <a:r>
              <a:rPr lang="ko-KR" altLang="en-US" sz="2400">
                <a:solidFill>
                  <a:srgbClr val="0070C0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필수설정</a:t>
            </a:r>
            <a:r>
              <a:rPr lang="en-US" altLang="ko-KR" sz="2400">
                <a:solidFill>
                  <a:srgbClr val="0070C0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)</a:t>
            </a:r>
            <a:endParaRPr lang="ko-KR" altLang="en-US" sz="2400">
              <a:solidFill>
                <a:srgbClr val="0070C0"/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1267847"/>
            <a:ext cx="5228687" cy="5590153"/>
            <a:chOff x="0" y="1267847"/>
            <a:chExt cx="5228687" cy="559015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67847"/>
              <a:ext cx="4894605" cy="5590153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617838" y="1774179"/>
              <a:ext cx="3921210" cy="1606379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17838" y="5242847"/>
              <a:ext cx="2438400" cy="1100288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893272" y="5483199"/>
              <a:ext cx="774357" cy="280087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93272" y="5820030"/>
              <a:ext cx="1586317" cy="280087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42065" y="5347787"/>
              <a:ext cx="18866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rgbClr val="FA507B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Optional</a:t>
              </a:r>
            </a:p>
            <a:p>
              <a:r>
                <a:rPr lang="en-US" altLang="ko-KR" sz="2400">
                  <a:solidFill>
                    <a:srgbClr val="FA507B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(</a:t>
              </a:r>
              <a:r>
                <a:rPr lang="ko-KR" altLang="en-US" sz="2400">
                  <a:solidFill>
                    <a:srgbClr val="FA507B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기능선택</a:t>
              </a:r>
              <a:r>
                <a:rPr lang="en-US" altLang="ko-KR" sz="2400">
                  <a:solidFill>
                    <a:srgbClr val="FA507B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)</a:t>
              </a:r>
              <a:endParaRPr lang="ko-KR" altLang="en-US" sz="2400">
                <a:solidFill>
                  <a:srgbClr val="FA507B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62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>
      <p:transition spd="fast">
        <p:push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chemeClr val="bg1">
                    <a:alpha val="10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49644" y="351051"/>
            <a:ext cx="279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[Manifest.json]</a:t>
            </a:r>
            <a:endParaRPr lang="en-US" altLang="ko-KR" sz="2800" dirty="0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49644" y="1874694"/>
            <a:ext cx="1886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0070C0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Required</a:t>
            </a:r>
          </a:p>
          <a:p>
            <a:r>
              <a:rPr lang="en-US" altLang="ko-KR" sz="2400">
                <a:solidFill>
                  <a:srgbClr val="0070C0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(</a:t>
            </a:r>
            <a:r>
              <a:rPr lang="ko-KR" altLang="en-US" sz="2400">
                <a:solidFill>
                  <a:srgbClr val="0070C0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필수설정</a:t>
            </a:r>
            <a:r>
              <a:rPr lang="en-US" altLang="ko-KR" sz="2400">
                <a:solidFill>
                  <a:srgbClr val="0070C0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)</a:t>
            </a:r>
            <a:endParaRPr lang="ko-KR" altLang="en-US" sz="2400">
              <a:solidFill>
                <a:srgbClr val="0070C0"/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1267847"/>
            <a:ext cx="4894605" cy="5590153"/>
            <a:chOff x="0" y="1267847"/>
            <a:chExt cx="4894605" cy="559015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67847"/>
              <a:ext cx="4894605" cy="5590153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617838" y="1774179"/>
              <a:ext cx="3921210" cy="1606379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949644" y="2841500"/>
            <a:ext cx="7194258" cy="2877703"/>
            <a:chOff x="4949644" y="2841500"/>
            <a:chExt cx="7194258" cy="2877703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9644" y="2841500"/>
              <a:ext cx="7194258" cy="287770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677763" y="4062923"/>
              <a:ext cx="2528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solidFill>
                    <a:schemeClr val="bg1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확장프로그램 등록 할 때의 이름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176618" y="3209032"/>
              <a:ext cx="13917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solidFill>
                    <a:schemeClr val="bg1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메니페스트 버전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97735" y="4672920"/>
              <a:ext cx="16770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solidFill>
                    <a:schemeClr val="bg1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확장프로그램 소개글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77763" y="5176261"/>
              <a:ext cx="498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solidFill>
                    <a:schemeClr val="bg1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버전</a:t>
              </a:r>
            </a:p>
          </p:txBody>
        </p:sp>
      </p:grpSp>
      <p:sp>
        <p:nvSpPr>
          <p:cNvPr id="22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670732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lang="ko-KR" altLang="en-US" sz="280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확장프로그램만들기</a:t>
            </a:r>
            <a:b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9626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35" y="2406099"/>
            <a:ext cx="6099944" cy="1381007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chemeClr val="bg1">
                    <a:alpha val="10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</a:p>
        </p:txBody>
      </p:sp>
      <p:sp>
        <p:nvSpPr>
          <p:cNvPr id="5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168876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altLang="ko-KR" sz="2800" err="1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사용</a:t>
            </a:r>
            <a:r>
              <a:rPr altLang="ko-KR" sz="280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기술</a:t>
            </a:r>
            <a:r>
              <a:rPr lang="en-US" altLang="ko-KR" sz="280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: </a:t>
            </a:r>
            <a:r>
              <a:rPr lang="ko-KR" altLang="en-US" sz="280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확장프로그램</a:t>
            </a:r>
            <a:b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7460" y="351051"/>
            <a:ext cx="279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[Manifest.json]</a:t>
            </a:r>
            <a:endParaRPr lang="en-US" altLang="ko-KR" sz="2800" dirty="0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54509" y="2638476"/>
            <a:ext cx="1854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팝업 </a:t>
            </a:r>
            <a:r>
              <a:rPr lang="en-US" altLang="ko-KR" sz="2000">
                <a:solidFill>
                  <a:schemeClr val="bg1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; Popup.html </a:t>
            </a:r>
            <a:endParaRPr lang="ko-KR" altLang="en-US" sz="2000">
              <a:solidFill>
                <a:schemeClr val="bg1"/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32035" y="1864106"/>
            <a:ext cx="4692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rgbClr val="FA507B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“permissions”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에 필요한 확장기능 허용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82006" y="3012736"/>
            <a:ext cx="2093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알림 </a:t>
            </a:r>
            <a:r>
              <a:rPr lang="en-US" altLang="ko-KR" sz="2000">
                <a:solidFill>
                  <a:schemeClr val="bg1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; notification.js</a:t>
            </a:r>
            <a:endParaRPr lang="ko-KR" altLang="en-US" sz="2000">
              <a:solidFill>
                <a:schemeClr val="bg1"/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32035" y="4307349"/>
            <a:ext cx="6905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-&gt; https://developer.chrome.com/apps/declare_permissions 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참고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0" y="1267847"/>
            <a:ext cx="5228687" cy="5590153"/>
            <a:chOff x="0" y="1267847"/>
            <a:chExt cx="5228687" cy="5590153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67847"/>
              <a:ext cx="4894605" cy="5590153"/>
            </a:xfrm>
            <a:prstGeom prst="rect">
              <a:avLst/>
            </a:prstGeom>
          </p:spPr>
        </p:pic>
        <p:sp>
          <p:nvSpPr>
            <p:cNvPr id="22" name="모서리가 둥근 직사각형 21"/>
            <p:cNvSpPr/>
            <p:nvPr/>
          </p:nvSpPr>
          <p:spPr>
            <a:xfrm>
              <a:off x="617838" y="5242847"/>
              <a:ext cx="2438400" cy="1100288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893272" y="5483199"/>
              <a:ext cx="774357" cy="280087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893272" y="5820030"/>
              <a:ext cx="1586317" cy="280087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42065" y="5347787"/>
              <a:ext cx="18866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rgbClr val="FA507B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Optional</a:t>
              </a:r>
            </a:p>
            <a:p>
              <a:r>
                <a:rPr lang="en-US" altLang="ko-KR" sz="2400">
                  <a:solidFill>
                    <a:srgbClr val="FA507B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(</a:t>
              </a:r>
              <a:r>
                <a:rPr lang="ko-KR" altLang="en-US" sz="2400">
                  <a:solidFill>
                    <a:srgbClr val="FA507B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기능선택</a:t>
              </a:r>
              <a:r>
                <a:rPr lang="en-US" altLang="ko-KR" sz="2400">
                  <a:solidFill>
                    <a:srgbClr val="FA507B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)</a:t>
              </a:r>
              <a:endParaRPr lang="ko-KR" altLang="en-US" sz="2400">
                <a:solidFill>
                  <a:srgbClr val="FA507B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107460" y="4838877"/>
            <a:ext cx="7036397" cy="1300389"/>
            <a:chOff x="4759294" y="4499988"/>
            <a:chExt cx="7172204" cy="1144288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rcRect r="76840"/>
            <a:stretch/>
          </p:blipFill>
          <p:spPr>
            <a:xfrm>
              <a:off x="4759294" y="4499989"/>
              <a:ext cx="1968677" cy="1144287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/>
            <a:srcRect l="37820"/>
            <a:stretch/>
          </p:blipFill>
          <p:spPr>
            <a:xfrm>
              <a:off x="6645916" y="4499988"/>
              <a:ext cx="5285582" cy="1144287"/>
            </a:xfrm>
            <a:prstGeom prst="rect">
              <a:avLst/>
            </a:prstGeom>
          </p:spPr>
        </p:pic>
      </p:grpSp>
      <p:sp>
        <p:nvSpPr>
          <p:cNvPr id="16" name="모서리가 둥근 직사각형 15"/>
          <p:cNvSpPr/>
          <p:nvPr/>
        </p:nvSpPr>
        <p:spPr>
          <a:xfrm>
            <a:off x="5255858" y="5587536"/>
            <a:ext cx="1723304" cy="330635"/>
          </a:xfrm>
          <a:prstGeom prst="roundRect">
            <a:avLst/>
          </a:prstGeom>
          <a:noFill/>
          <a:ln w="38100">
            <a:solidFill>
              <a:srgbClr val="FA50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16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chemeClr val="bg1">
                    <a:alpha val="10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125" y="1259409"/>
            <a:ext cx="8350875" cy="5598591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4926227" y="5138894"/>
            <a:ext cx="6956854" cy="39362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07460" y="351051"/>
            <a:ext cx="2367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[popup.html]</a:t>
            </a:r>
            <a:endParaRPr lang="en-US" altLang="ko-KR" sz="2800" dirty="0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55740" y="4269504"/>
            <a:ext cx="3855308" cy="39362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01" y="3858649"/>
            <a:ext cx="3134162" cy="22196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7862509" y="3858649"/>
            <a:ext cx="907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팝업 내용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20496" y="4689447"/>
            <a:ext cx="833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소스 등록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1359" y="2336709"/>
            <a:ext cx="2537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rgbClr val="FA507B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Popup.html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에 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  <a:p>
            <a:r>
              <a:rPr lang="en-US" altLang="ko-KR" sz="2000">
                <a:solidFill>
                  <a:srgbClr val="FA507B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notification.js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등록</a:t>
            </a:r>
          </a:p>
        </p:txBody>
      </p:sp>
      <p:sp>
        <p:nvSpPr>
          <p:cNvPr id="17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670732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lang="ko-KR" altLang="en-US" sz="280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확장프로그램만들기</a:t>
            </a:r>
            <a:b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0901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chemeClr val="bg1">
                    <a:alpha val="10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92" y="1248224"/>
            <a:ext cx="6741308" cy="5709388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5997145" y="5263979"/>
            <a:ext cx="5964196" cy="340078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07460" y="351051"/>
            <a:ext cx="2877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[notification.js]</a:t>
            </a:r>
            <a:endParaRPr lang="en-US" altLang="ko-KR" sz="2800" dirty="0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1072" y="4938191"/>
            <a:ext cx="3567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FA507B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알림 생성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을 위한 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  <a:p>
            <a:r>
              <a:rPr lang="en-US" altLang="ko-KR" sz="2000">
                <a:solidFill>
                  <a:srgbClr val="FA507B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chrome extension API </a:t>
            </a:r>
            <a:r>
              <a:rPr lang="ko-KR" altLang="en-US" sz="2000">
                <a:solidFill>
                  <a:srgbClr val="FA507B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함수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90" y="2606892"/>
            <a:ext cx="3896269" cy="1448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/>
          <p:cNvSpPr txBox="1"/>
          <p:nvPr/>
        </p:nvSpPr>
        <p:spPr>
          <a:xfrm>
            <a:off x="537421" y="2014514"/>
            <a:ext cx="1846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알람 생성 예시</a:t>
            </a:r>
          </a:p>
        </p:txBody>
      </p:sp>
      <p:sp>
        <p:nvSpPr>
          <p:cNvPr id="14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670732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lang="ko-KR" altLang="en-US" sz="280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확장프로그램만들기</a:t>
            </a:r>
            <a:b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69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949433-A6B5-46AE-AF06-30B3C66D2186}"/>
              </a:ext>
            </a:extLst>
          </p:cNvPr>
          <p:cNvSpPr/>
          <p:nvPr/>
        </p:nvSpPr>
        <p:spPr>
          <a:xfrm>
            <a:off x="-29474" y="-25605"/>
            <a:ext cx="12191999" cy="6883605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2D1AADC4-1264-44B7-A2CA-3E987C79D103}"/>
              </a:ext>
            </a:extLst>
          </p:cNvPr>
          <p:cNvSpPr txBox="1">
            <a:spLocks/>
          </p:cNvSpPr>
          <p:nvPr/>
        </p:nvSpPr>
        <p:spPr>
          <a:xfrm>
            <a:off x="726385" y="2968841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22" name="텍스트 개체 틀 8">
            <a:extLst>
              <a:ext uri="{FF2B5EF4-FFF2-40B4-BE49-F238E27FC236}">
                <a16:creationId xmlns:a16="http://schemas.microsoft.com/office/drawing/2014/main" id="{93294656-5B3E-44C5-9CAC-9AE4DB29B316}"/>
              </a:ext>
            </a:extLst>
          </p:cNvPr>
          <p:cNvSpPr txBox="1">
            <a:spLocks/>
          </p:cNvSpPr>
          <p:nvPr/>
        </p:nvSpPr>
        <p:spPr>
          <a:xfrm>
            <a:off x="638785" y="4267232"/>
            <a:ext cx="2248132" cy="63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</a:t>
            </a:r>
            <a:r>
              <a:rPr lang="en-US" altLang="ko-KR" sz="20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&amp;</a:t>
            </a:r>
            <a:r>
              <a:rPr lang="ko-KR" altLang="en-US" sz="20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 문제점</a:t>
            </a:r>
          </a:p>
        </p:txBody>
      </p:sp>
      <p:sp>
        <p:nvSpPr>
          <p:cNvPr id="30" name="텍스트 개체 틀 3">
            <a:extLst>
              <a:ext uri="{FF2B5EF4-FFF2-40B4-BE49-F238E27FC236}">
                <a16:creationId xmlns:a16="http://schemas.microsoft.com/office/drawing/2014/main" id="{60161634-9FA4-4F7D-9806-728D52C39930}"/>
              </a:ext>
            </a:extLst>
          </p:cNvPr>
          <p:cNvSpPr txBox="1">
            <a:spLocks/>
          </p:cNvSpPr>
          <p:nvPr/>
        </p:nvSpPr>
        <p:spPr>
          <a:xfrm>
            <a:off x="2975117" y="2968841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31" name="텍스트 개체 틀 8">
            <a:extLst>
              <a:ext uri="{FF2B5EF4-FFF2-40B4-BE49-F238E27FC236}">
                <a16:creationId xmlns:a16="http://schemas.microsoft.com/office/drawing/2014/main" id="{A1324607-C5E3-4BCC-A68F-559BEABB54A4}"/>
              </a:ext>
            </a:extLst>
          </p:cNvPr>
          <p:cNvSpPr txBox="1">
            <a:spLocks/>
          </p:cNvSpPr>
          <p:nvPr/>
        </p:nvSpPr>
        <p:spPr>
          <a:xfrm>
            <a:off x="2877385" y="4263341"/>
            <a:ext cx="2608683" cy="642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9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</a:t>
            </a:r>
            <a:r>
              <a:rPr lang="ko-KR" altLang="en-US" sz="18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lang="en-US" altLang="ko-KR" sz="18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&amp;</a:t>
            </a:r>
            <a:r>
              <a:rPr lang="ko-KR" altLang="en-US" sz="18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 기능</a:t>
            </a:r>
          </a:p>
        </p:txBody>
      </p:sp>
      <p:sp>
        <p:nvSpPr>
          <p:cNvPr id="36" name="텍스트 개체 틀 3">
            <a:extLst>
              <a:ext uri="{FF2B5EF4-FFF2-40B4-BE49-F238E27FC236}">
                <a16:creationId xmlns:a16="http://schemas.microsoft.com/office/drawing/2014/main" id="{172DF75E-2637-4E1E-9286-7C1D6B03B7BC}"/>
              </a:ext>
            </a:extLst>
          </p:cNvPr>
          <p:cNvSpPr txBox="1">
            <a:spLocks/>
          </p:cNvSpPr>
          <p:nvPr/>
        </p:nvSpPr>
        <p:spPr>
          <a:xfrm>
            <a:off x="5147013" y="2966691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03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37" name="텍스트 개체 틀 8">
            <a:extLst>
              <a:ext uri="{FF2B5EF4-FFF2-40B4-BE49-F238E27FC236}">
                <a16:creationId xmlns:a16="http://schemas.microsoft.com/office/drawing/2014/main" id="{CF9912FC-6187-4A94-B508-8F2A4B094160}"/>
              </a:ext>
            </a:extLst>
          </p:cNvPr>
          <p:cNvSpPr txBox="1">
            <a:spLocks/>
          </p:cNvSpPr>
          <p:nvPr/>
        </p:nvSpPr>
        <p:spPr>
          <a:xfrm>
            <a:off x="5314425" y="4279619"/>
            <a:ext cx="1939122" cy="6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9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시연</a:t>
            </a:r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C0C5285D-210C-4987-8B4B-A6AD4F5BBA36}"/>
              </a:ext>
            </a:extLst>
          </p:cNvPr>
          <p:cNvSpPr txBox="1">
            <a:spLocks/>
          </p:cNvSpPr>
          <p:nvPr/>
        </p:nvSpPr>
        <p:spPr>
          <a:xfrm>
            <a:off x="7358965" y="2973446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40" name="텍스트 개체 틀 8">
            <a:extLst>
              <a:ext uri="{FF2B5EF4-FFF2-40B4-BE49-F238E27FC236}">
                <a16:creationId xmlns:a16="http://schemas.microsoft.com/office/drawing/2014/main" id="{D3FEAAB1-4EC6-46F1-B088-FB06C54E333E}"/>
              </a:ext>
            </a:extLst>
          </p:cNvPr>
          <p:cNvSpPr txBox="1">
            <a:spLocks/>
          </p:cNvSpPr>
          <p:nvPr/>
        </p:nvSpPr>
        <p:spPr>
          <a:xfrm>
            <a:off x="7105161" y="4360262"/>
            <a:ext cx="2369468" cy="7615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</a:t>
            </a:r>
            <a:r>
              <a:rPr lang="ko-KR" altLang="en-US" sz="1900" dirty="0" err="1">
                <a:latin typeface="a드림고딕5" panose="02020600000000000000" pitchFamily="18" charset="-127"/>
                <a:ea typeface="a드림고딕5" panose="02020600000000000000" pitchFamily="18" charset="-127"/>
              </a:rPr>
              <a:t>아키텍쳐</a:t>
            </a:r>
            <a:r>
              <a:rPr lang="en-US" altLang="ko-KR" sz="19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</a:p>
          <a:p>
            <a:pPr algn="ctr"/>
            <a:r>
              <a:rPr lang="en-US" altLang="ko-KR" sz="1900">
                <a:latin typeface="a드림고딕5" panose="02020600000000000000" pitchFamily="18" charset="-127"/>
                <a:ea typeface="a드림고딕5" panose="02020600000000000000" pitchFamily="18" charset="-127"/>
              </a:rPr>
              <a:t>&amp; </a:t>
            </a:r>
            <a:r>
              <a:rPr lang="ko-KR" altLang="en-US" sz="19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기술 소개</a:t>
            </a:r>
            <a:endParaRPr lang="en-US" altLang="ko-KR" sz="1900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48" name="텍스트 개체 틀 3">
            <a:extLst>
              <a:ext uri="{FF2B5EF4-FFF2-40B4-BE49-F238E27FC236}">
                <a16:creationId xmlns:a16="http://schemas.microsoft.com/office/drawing/2014/main" id="{1756C266-F0DE-461B-9432-6EA510B4CCAE}"/>
              </a:ext>
            </a:extLst>
          </p:cNvPr>
          <p:cNvSpPr txBox="1">
            <a:spLocks/>
          </p:cNvSpPr>
          <p:nvPr/>
        </p:nvSpPr>
        <p:spPr>
          <a:xfrm>
            <a:off x="9711765" y="2966691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49" name="텍스트 개체 틀 8">
            <a:extLst>
              <a:ext uri="{FF2B5EF4-FFF2-40B4-BE49-F238E27FC236}">
                <a16:creationId xmlns:a16="http://schemas.microsoft.com/office/drawing/2014/main" id="{BC04473C-BF1D-4960-B012-7BCE38331B7B}"/>
              </a:ext>
            </a:extLst>
          </p:cNvPr>
          <p:cNvSpPr txBox="1">
            <a:spLocks/>
          </p:cNvSpPr>
          <p:nvPr/>
        </p:nvSpPr>
        <p:spPr>
          <a:xfrm>
            <a:off x="9723774" y="4385210"/>
            <a:ext cx="1821011" cy="398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9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팀원소개</a:t>
            </a: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91CA72B6-6500-473C-B295-6A2A9BCFB400}"/>
              </a:ext>
            </a:extLst>
          </p:cNvPr>
          <p:cNvSpPr txBox="1">
            <a:spLocks/>
          </p:cNvSpPr>
          <p:nvPr/>
        </p:nvSpPr>
        <p:spPr>
          <a:xfrm>
            <a:off x="195330" y="623247"/>
            <a:ext cx="2000530" cy="398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/>
              <a:t>CONTENTS</a:t>
            </a:r>
            <a:endParaRPr lang="ko-KR" altLang="en-US" dirty="0"/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id="{55161F45-087B-4B8E-B7E3-766B80AF4D00}"/>
              </a:ext>
            </a:extLst>
          </p:cNvPr>
          <p:cNvSpPr/>
          <p:nvPr/>
        </p:nvSpPr>
        <p:spPr>
          <a:xfrm>
            <a:off x="795234" y="3978333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id="{289F1F3D-02DC-4ECF-BEF6-D6DC7853791D}"/>
              </a:ext>
            </a:extLst>
          </p:cNvPr>
          <p:cNvSpPr/>
          <p:nvPr/>
        </p:nvSpPr>
        <p:spPr>
          <a:xfrm>
            <a:off x="3043966" y="3978333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70692618-097E-4BEC-A3F7-5F460B3DE46C}"/>
              </a:ext>
            </a:extLst>
          </p:cNvPr>
          <p:cNvSpPr/>
          <p:nvPr/>
        </p:nvSpPr>
        <p:spPr>
          <a:xfrm>
            <a:off x="5150727" y="3978333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FDC10535-54A3-458D-AA7F-A2D76BD4DC50}"/>
              </a:ext>
            </a:extLst>
          </p:cNvPr>
          <p:cNvSpPr/>
          <p:nvPr/>
        </p:nvSpPr>
        <p:spPr>
          <a:xfrm>
            <a:off x="7427814" y="3984402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0B8B8229-937B-4CAB-A622-21ECDE24159E}"/>
              </a:ext>
            </a:extLst>
          </p:cNvPr>
          <p:cNvSpPr/>
          <p:nvPr/>
        </p:nvSpPr>
        <p:spPr>
          <a:xfrm>
            <a:off x="9723774" y="3978333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7593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22" y="1257301"/>
            <a:ext cx="7904985" cy="5600700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chemeClr val="bg1">
                    <a:alpha val="10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008041" y="1466357"/>
            <a:ext cx="1208359" cy="235443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670732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lang="ko-KR" altLang="en-US" sz="280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확장프로그램만들기</a:t>
            </a:r>
            <a:b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4" name="slide4_shape2"/>
          <p:cNvSpPr txBox="1">
            <a:spLocks/>
          </p:cNvSpPr>
          <p:nvPr/>
        </p:nvSpPr>
        <p:spPr>
          <a:xfrm>
            <a:off x="4498668" y="480115"/>
            <a:ext cx="4670732" cy="48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r>
              <a:rPr lang="ko-KR" altLang="en-US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확장프로그램 등록</a:t>
            </a:r>
            <a:br>
              <a:rPr lang="en-US" altLang="ko-KR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067299" y="5898657"/>
            <a:ext cx="596901" cy="159243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08041" y="2241057"/>
            <a:ext cx="1716359" cy="222743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72938" y="134906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F70D45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1)</a:t>
            </a:r>
            <a:endParaRPr lang="ko-KR" altLang="en-US" sz="2000" b="1">
              <a:solidFill>
                <a:srgbClr val="F70D45"/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02011" y="1802631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F70D45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2)</a:t>
            </a:r>
            <a:endParaRPr lang="ko-KR" altLang="en-US" sz="2000" b="1">
              <a:solidFill>
                <a:srgbClr val="F70D45"/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00930" y="5641481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F70D45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4)</a:t>
            </a:r>
            <a:endParaRPr lang="ko-KR" altLang="en-US" sz="2000" b="1">
              <a:solidFill>
                <a:srgbClr val="F70D45"/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78115" y="2152373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F70D45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3)</a:t>
            </a:r>
            <a:endParaRPr lang="ko-KR" altLang="en-US" sz="2000" b="1">
              <a:solidFill>
                <a:srgbClr val="F70D45"/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61041" y="1907050"/>
            <a:ext cx="852759" cy="245323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93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>
      <p:transition spd="fast">
        <p:push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64" y="2192258"/>
            <a:ext cx="10058400" cy="3677264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chemeClr val="bg1">
                    <a:alpha val="10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</a:p>
        </p:txBody>
      </p:sp>
      <p:sp>
        <p:nvSpPr>
          <p:cNvPr id="5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168876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altLang="ko-KR" sz="2800" err="1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사용</a:t>
            </a:r>
            <a:r>
              <a:rPr altLang="ko-KR" sz="280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기술</a:t>
            </a:r>
            <a:r>
              <a:rPr lang="en-US" altLang="ko-KR" sz="280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: </a:t>
            </a:r>
            <a:r>
              <a:rPr lang="ko-KR" altLang="en-US" sz="280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확장프로그램</a:t>
            </a:r>
            <a:b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44063" y="4512129"/>
            <a:ext cx="1107338" cy="275772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70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>
      <p:transition spd="fast">
        <p:push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latin typeface="a드림고딕5" panose="02020600000000000000" pitchFamily="18" charset="-127"/>
                <a:ea typeface="a드림고딕5" panose="02020600000000000000" pitchFamily="18" charset="-127"/>
              </a:rPr>
              <a:t>06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a드림고딕5" panose="02020600000000000000" pitchFamily="18" charset="-127"/>
                <a:ea typeface="a드림고딕5" panose="02020600000000000000" pitchFamily="18" charset="-127"/>
              </a:rPr>
              <a:t>팀원 소개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7794" y="1870331"/>
            <a:ext cx="2298700" cy="2197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80364" y="4279900"/>
            <a:ext cx="2376130" cy="0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12898" y="4313163"/>
            <a:ext cx="98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a드림고딕5" panose="02020600000000000000" pitchFamily="18" charset="-127"/>
                <a:ea typeface="a드림고딕5" panose="02020600000000000000" pitchFamily="18" charset="-127"/>
              </a:rPr>
              <a:t>이유운</a:t>
            </a:r>
          </a:p>
        </p:txBody>
      </p:sp>
      <p:sp>
        <p:nvSpPr>
          <p:cNvPr id="30" name="타원 29"/>
          <p:cNvSpPr/>
          <p:nvPr/>
        </p:nvSpPr>
        <p:spPr>
          <a:xfrm>
            <a:off x="5108775" y="1827784"/>
            <a:ext cx="2298700" cy="2197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5031345" y="4237353"/>
            <a:ext cx="2376130" cy="0"/>
          </a:xfrm>
          <a:prstGeom prst="line">
            <a:avLst/>
          </a:prstGeom>
          <a:ln w="38100">
            <a:solidFill>
              <a:srgbClr val="C5E0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63879" y="4270616"/>
            <a:ext cx="98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a드림고딕5" panose="02020600000000000000" pitchFamily="18" charset="-127"/>
                <a:ea typeface="a드림고딕5" panose="02020600000000000000" pitchFamily="18" charset="-127"/>
              </a:rPr>
              <a:t>신선아</a:t>
            </a:r>
          </a:p>
        </p:txBody>
      </p:sp>
      <p:sp>
        <p:nvSpPr>
          <p:cNvPr id="36" name="타원 35"/>
          <p:cNvSpPr/>
          <p:nvPr/>
        </p:nvSpPr>
        <p:spPr>
          <a:xfrm>
            <a:off x="9219456" y="1684653"/>
            <a:ext cx="2298700" cy="2197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9142026" y="4094222"/>
            <a:ext cx="2376130" cy="0"/>
          </a:xfrm>
          <a:prstGeom prst="line">
            <a:avLst/>
          </a:prstGeom>
          <a:ln w="38100">
            <a:solidFill>
              <a:srgbClr val="FFE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25" y="1847519"/>
            <a:ext cx="2319069" cy="2219912"/>
          </a:xfrm>
          <a:prstGeom prst="ellipse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874560" y="4127485"/>
            <a:ext cx="98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a드림고딕5" panose="02020600000000000000" pitchFamily="18" charset="-127"/>
                <a:ea typeface="a드림고딕5" panose="02020600000000000000" pitchFamily="18" charset="-127"/>
              </a:rPr>
              <a:t>김미연</a:t>
            </a:r>
          </a:p>
        </p:txBody>
      </p:sp>
      <p:sp>
        <p:nvSpPr>
          <p:cNvPr id="7" name="타원 6"/>
          <p:cNvSpPr/>
          <p:nvPr/>
        </p:nvSpPr>
        <p:spPr>
          <a:xfrm>
            <a:off x="584200" y="1727200"/>
            <a:ext cx="1003300" cy="9906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1444" y="2020135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팀장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406" y="1812554"/>
            <a:ext cx="2319069" cy="2219912"/>
          </a:xfrm>
          <a:prstGeom prst="ellipse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4835181" y="1684653"/>
            <a:ext cx="1003300" cy="9906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992425" y="1977588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팀원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842" y="1681384"/>
            <a:ext cx="2319069" cy="2219912"/>
          </a:xfrm>
          <a:prstGeom prst="ellipse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8945862" y="1640378"/>
            <a:ext cx="1003300" cy="9906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103106" y="1933313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2159129369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274795" y="2502067"/>
            <a:ext cx="5642410" cy="1340638"/>
            <a:chOff x="3274795" y="1970666"/>
            <a:chExt cx="5642410" cy="1340638"/>
          </a:xfrm>
        </p:grpSpPr>
        <p:sp>
          <p:nvSpPr>
            <p:cNvPr id="7" name="TextBox 6"/>
            <p:cNvSpPr txBox="1"/>
            <p:nvPr/>
          </p:nvSpPr>
          <p:spPr>
            <a:xfrm>
              <a:off x="3274795" y="2554174"/>
              <a:ext cx="5642410" cy="7571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lvl1pPr lvl="0"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n>
                    <a:gradFill>
                      <a:gsLst>
                        <a:gs pos="0">
                          <a:srgbClr val="EF7B36">
                            <a:alpha val="30000"/>
                          </a:srgbClr>
                        </a:gs>
                        <a:gs pos="100000">
                          <a:srgbClr val="D9A78A">
                            <a:alpha val="30000"/>
                          </a:srgbClr>
                        </a:gs>
                      </a:gsLst>
                      <a:lin ang="5400000" scaled="1"/>
                    </a:gradFill>
                  </a:ln>
                  <a:gradFill>
                    <a:gsLst>
                      <a:gs pos="0">
                        <a:srgbClr val="EF7B36"/>
                      </a:gs>
                      <a:gs pos="100000">
                        <a:srgbClr val="D9A78A"/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defRPr>
              </a:lvl1pPr>
            </a:lstStyle>
            <a:p>
              <a:pPr lvl="0" algn="ctr"/>
              <a:r>
                <a:rPr lang="ko-KR" altLang="en-US" sz="480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감사합니다</a:t>
              </a:r>
              <a:endParaRPr lang="ko-KR" altLang="en-US" sz="4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267325" y="1982781"/>
              <a:ext cx="1695450" cy="3143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53050" y="1970666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Presentation</a:t>
              </a:r>
              <a:endParaRPr lang="ko-KR" altLang="en-US" sz="14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32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BA95FE-C82D-486F-8F93-F259ED2DB2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42"/>
          <a:stretch/>
        </p:blipFill>
        <p:spPr>
          <a:xfrm>
            <a:off x="4343400" y="2775285"/>
            <a:ext cx="2875547" cy="239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7880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806" y="1698724"/>
            <a:ext cx="2954961" cy="1621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55" b="26192"/>
          <a:stretch/>
        </p:blipFill>
        <p:spPr>
          <a:xfrm>
            <a:off x="3845376" y="3319849"/>
            <a:ext cx="2628501" cy="6656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702" y="2550177"/>
            <a:ext cx="769672" cy="7696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6" t="32664" r="11550" b="28567"/>
          <a:stretch/>
        </p:blipFill>
        <p:spPr>
          <a:xfrm>
            <a:off x="2176866" y="4216184"/>
            <a:ext cx="1919497" cy="5349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0" t="18749" b="20084"/>
          <a:stretch/>
        </p:blipFill>
        <p:spPr>
          <a:xfrm>
            <a:off x="7301067" y="3791445"/>
            <a:ext cx="1826457" cy="104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7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681406" y="5606671"/>
            <a:ext cx="6184208" cy="923330"/>
            <a:chOff x="2681406" y="5606671"/>
            <a:chExt cx="6184208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6A9408-0566-4E08-BFFA-BFA1229B0E20}"/>
                </a:ext>
              </a:extLst>
            </p:cNvPr>
            <p:cNvSpPr txBox="1"/>
            <p:nvPr/>
          </p:nvSpPr>
          <p:spPr>
            <a:xfrm>
              <a:off x="3505740" y="5606671"/>
              <a:ext cx="53598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영화인 통합 관리 불가</a:t>
              </a:r>
              <a:endParaRPr lang="en-US" altLang="ko-KR" sz="3600" dirty="0">
                <a:latin typeface="a드림고딕5" panose="02020600000000000000" pitchFamily="18" charset="-127"/>
                <a:ea typeface="a드림고딕5" panose="02020600000000000000" pitchFamily="18" charset="-127"/>
              </a:endParaRPr>
            </a:p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(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트위터</a:t>
              </a:r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, </a:t>
              </a:r>
              <a:r>
                <a:rPr lang="ko-KR" altLang="en-US" dirty="0" err="1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인스타</a:t>
              </a:r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, 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개인 </a:t>
              </a:r>
              <a:r>
                <a:rPr lang="ko-KR" altLang="en-US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블로그 등 분산된 </a:t>
              </a:r>
              <a:r>
                <a:rPr lang="en-US" altLang="ko-KR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SNS)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1406" y="5606671"/>
              <a:ext cx="672129" cy="67212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806" y="1698724"/>
            <a:ext cx="2954961" cy="1621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55" b="26192"/>
          <a:stretch/>
        </p:blipFill>
        <p:spPr>
          <a:xfrm>
            <a:off x="3845376" y="3319849"/>
            <a:ext cx="2628501" cy="6656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702" y="2550177"/>
            <a:ext cx="769672" cy="7696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6" t="32664" r="11550" b="28567"/>
          <a:stretch/>
        </p:blipFill>
        <p:spPr>
          <a:xfrm>
            <a:off x="2176866" y="4216184"/>
            <a:ext cx="1919497" cy="5349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0" t="18749" b="20084"/>
          <a:stretch/>
        </p:blipFill>
        <p:spPr>
          <a:xfrm>
            <a:off x="7301067" y="3791445"/>
            <a:ext cx="1826457" cy="104669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334279"/>
            <a:ext cx="12192000" cy="4189444"/>
          </a:xfrm>
          <a:prstGeom prst="rect">
            <a:avLst/>
          </a:prstGeom>
          <a:solidFill>
            <a:srgbClr val="44546A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7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95" y="2091772"/>
            <a:ext cx="3810000" cy="952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17" y="3782063"/>
            <a:ext cx="1901956" cy="4876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77" y="1620671"/>
            <a:ext cx="1894703" cy="18947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10" y="4064812"/>
            <a:ext cx="2205505" cy="110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4866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126740" y="5689047"/>
            <a:ext cx="9120095" cy="923330"/>
            <a:chOff x="2108079" y="5442905"/>
            <a:chExt cx="9120095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6A9408-0566-4E08-BFFA-BFA1229B0E20}"/>
                </a:ext>
              </a:extLst>
            </p:cNvPr>
            <p:cNvSpPr txBox="1"/>
            <p:nvPr/>
          </p:nvSpPr>
          <p:spPr>
            <a:xfrm>
              <a:off x="2866137" y="5442905"/>
              <a:ext cx="83620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영화인 위주의 영화 </a:t>
              </a:r>
              <a:r>
                <a:rPr lang="ko-KR" altLang="en-US" sz="3600" dirty="0"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알림 </a:t>
              </a:r>
              <a:r>
                <a:rPr lang="ko-KR" altLang="en-US" sz="3600"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서비스 부재 </a:t>
              </a:r>
              <a:endParaRPr lang="en-US" altLang="ko-KR" sz="3600" dirty="0">
                <a:latin typeface="a드림고딕5" panose="02020600000000000000" pitchFamily="18" charset="-127"/>
                <a:ea typeface="a드림고딕5" panose="02020600000000000000" pitchFamily="18" charset="-127"/>
              </a:endParaRPr>
            </a:p>
            <a:p>
              <a:r>
                <a:rPr lang="en-US" altLang="ko-KR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(</a:t>
              </a:r>
              <a:r>
                <a:rPr lang="ko-KR" altLang="en-US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왓챠</a:t>
              </a:r>
              <a:r>
                <a:rPr lang="en-US" altLang="ko-KR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, CGV </a:t>
              </a:r>
              <a:r>
                <a:rPr lang="ko-KR" altLang="en-US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기존 서비스는 영화 중심</a:t>
              </a:r>
              <a:r>
                <a:rPr lang="en-US" altLang="ko-KR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)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8079" y="5468771"/>
              <a:ext cx="672129" cy="67212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95" y="2091772"/>
            <a:ext cx="3810000" cy="952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17" y="3782063"/>
            <a:ext cx="1901956" cy="48768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77" y="1620671"/>
            <a:ext cx="1894703" cy="18947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10" y="4064812"/>
            <a:ext cx="2205505" cy="110275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0" y="1334279"/>
            <a:ext cx="12192000" cy="4189444"/>
          </a:xfrm>
          <a:prstGeom prst="rect">
            <a:avLst/>
          </a:prstGeom>
          <a:solidFill>
            <a:srgbClr val="44546A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8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E35507-8A3C-4057-AB49-EBF4C858EB73}"/>
              </a:ext>
            </a:extLst>
          </p:cNvPr>
          <p:cNvSpPr txBox="1"/>
          <p:nvPr/>
        </p:nvSpPr>
        <p:spPr>
          <a:xfrm>
            <a:off x="3827771" y="3282105"/>
            <a:ext cx="5359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실시간 </a:t>
            </a:r>
            <a:r>
              <a:rPr lang="ko-KR" altLang="en-US" sz="4000" dirty="0" err="1">
                <a:latin typeface="a드림고딕5" panose="02020600000000000000" pitchFamily="18" charset="-127"/>
                <a:ea typeface="a드림고딕5" panose="02020600000000000000" pitchFamily="18" charset="-127"/>
              </a:rPr>
              <a:t>덕질의</a:t>
            </a:r>
            <a:r>
              <a:rPr lang="ko-KR" altLang="en-US" sz="40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 어려움</a:t>
            </a:r>
            <a:endParaRPr lang="ko-KR" altLang="en-US" sz="2800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207" y="3299983"/>
            <a:ext cx="672129" cy="67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2A398C-5AEB-48FF-AEAC-232E63109A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35"/>
          <a:stretch/>
        </p:blipFill>
        <p:spPr>
          <a:xfrm flipH="1">
            <a:off x="8379037" y="3749361"/>
            <a:ext cx="3058113" cy="26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6036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4546A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453</Words>
  <Application>Microsoft Office PowerPoint</Application>
  <PresentationFormat>와이드스크린</PresentationFormat>
  <Paragraphs>194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Arial</vt:lpstr>
      <vt:lpstr>a드림고딕5</vt:lpstr>
      <vt:lpstr>나눔고딕 Light</vt:lpstr>
      <vt:lpstr>맑은 고딕</vt:lpstr>
      <vt:lpstr>210 스무살의봄 B</vt:lpstr>
      <vt:lpstr>210 콤퓨타세탁 L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현황 및 문제점</vt:lpstr>
      <vt:lpstr>현황 및 문제점</vt:lpstr>
      <vt:lpstr>현황 및 문제점</vt:lpstr>
      <vt:lpstr>현황 및 문제점</vt:lpstr>
      <vt:lpstr>현황 및 문제점</vt:lpstr>
      <vt:lpstr>현황 및 문제점</vt:lpstr>
      <vt:lpstr>해결방안 및 기능</vt:lpstr>
      <vt:lpstr>해결방안 및 기능</vt:lpstr>
      <vt:lpstr>해결방안 및 기능</vt:lpstr>
      <vt:lpstr>해결방안 및 기능</vt:lpstr>
      <vt:lpstr>해결방안 및 기능</vt:lpstr>
      <vt:lpstr>해결방안 및 기능</vt:lpstr>
      <vt:lpstr>시연</vt:lpstr>
      <vt:lpstr>시스템 아키텍처</vt:lpstr>
      <vt:lpstr>시스템 아키텍처</vt:lpstr>
      <vt:lpstr>시스템 아키텍처</vt:lpstr>
      <vt:lpstr>시스템 아키텍처</vt:lpstr>
      <vt:lpstr>시스템 아키텍처</vt:lpstr>
      <vt:lpstr>시스템 아키텍처</vt:lpstr>
      <vt:lpstr>시스템 아키텍처</vt:lpstr>
      <vt:lpstr>사용 기술 </vt:lpstr>
      <vt:lpstr>확장프로그램만들기 </vt:lpstr>
      <vt:lpstr>확장프로그램만들기 </vt:lpstr>
      <vt:lpstr>사용 기술 : 확장프로그램 </vt:lpstr>
      <vt:lpstr>확장프로그램만들기 </vt:lpstr>
      <vt:lpstr>확장프로그램만들기 </vt:lpstr>
      <vt:lpstr>확장프로그램만들기 </vt:lpstr>
      <vt:lpstr>사용 기술 : 확장프로그램 </vt:lpstr>
      <vt:lpstr>팀원 소개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DESIGN 기획하는 리까망</dc:title>
  <dc:creator>이유운</dc:creator>
  <cp:lastModifiedBy>USER</cp:lastModifiedBy>
  <cp:revision>164</cp:revision>
  <dcterms:created xsi:type="dcterms:W3CDTF">2017-08-29T01:05:25Z</dcterms:created>
  <dcterms:modified xsi:type="dcterms:W3CDTF">2017-08-30T09:25:13Z</dcterms:modified>
</cp:coreProperties>
</file>