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280" r:id="rId3"/>
    <p:sldId id="277" r:id="rId4"/>
    <p:sldId id="259" r:id="rId5"/>
    <p:sldId id="295" r:id="rId6"/>
    <p:sldId id="299" r:id="rId7"/>
    <p:sldId id="268" r:id="rId8"/>
    <p:sldId id="300" r:id="rId9"/>
    <p:sldId id="301" r:id="rId10"/>
    <p:sldId id="260" r:id="rId11"/>
    <p:sldId id="271" r:id="rId12"/>
    <p:sldId id="290" r:id="rId13"/>
    <p:sldId id="273" r:id="rId14"/>
    <p:sldId id="272" r:id="rId15"/>
    <p:sldId id="274" r:id="rId16"/>
    <p:sldId id="263" r:id="rId17"/>
    <p:sldId id="289" r:id="rId18"/>
    <p:sldId id="282" r:id="rId19"/>
    <p:sldId id="296" r:id="rId20"/>
    <p:sldId id="297" r:id="rId21"/>
    <p:sldId id="292" r:id="rId22"/>
    <p:sldId id="293" r:id="rId23"/>
    <p:sldId id="294" r:id="rId24"/>
    <p:sldId id="278" r:id="rId25"/>
    <p:sldId id="302" r:id="rId26"/>
    <p:sldId id="305" r:id="rId27"/>
    <p:sldId id="298" r:id="rId28"/>
    <p:sldId id="286" r:id="rId29"/>
    <p:sldId id="288" r:id="rId30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07B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A2DA23-DF10-4F8D-9A5E-4D4784C7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60C5327-B7B0-4208-88A0-044BA8189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ED70F84-A9C4-40FC-85EC-28B99842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9CE12A-1506-4359-8094-615DDD51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BFD6718-0938-47C2-A608-AEF65FC8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7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8656BD-5D35-4821-868A-9000E05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3E21445-1650-4183-91F3-1337D47E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E67FA94-1338-486A-8DE6-8FDEF4C5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E3DB6C4-5D2D-4C51-9A51-FB1411AD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7FEA2A0-6EC6-4140-BB4B-875A048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C65E314-0EEA-4953-9B59-FCFE185DD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C6BF59F-25FF-4293-AE85-12667F4A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6706C7A-19E3-40C0-9EB5-3AFB757E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EB2008-5EDF-43DA-A476-313DF4F4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6929C1-C078-43DA-9E82-FB02813A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6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454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lv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3_shape2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lvl="0" indent="0">
              <a:buNone/>
            </a:pPr>
            <a:r>
              <a:rPr lang="en-US" altLang="ko-KR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01</a:t>
            </a:r>
            <a:endParaRPr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5" name="layout3_shape3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r>
              <a:rPr lang="en-US" altLang="ko-KR"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Add your title</a:t>
            </a:r>
            <a:endParaRPr sz="2800" baseline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layout3_shape4"/>
          <p:cNvSpPr>
            <a:spLocks noGrp="1"/>
          </p:cNvSpPr>
          <p:nvPr>
            <p:ph type="body" sz="quarter" idx="1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marL="0" lvl="0" indent="0">
              <a:buNone/>
            </a:pPr>
            <a:r>
              <a:rPr lang="en-US" altLang="ko-KR"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Lorem ipsum dolor sit amet, consectetur adipiscing elit</a:t>
            </a:r>
            <a:endParaRPr sz="1200" baseline="0">
              <a:ln>
                <a:solidFill>
                  <a:schemeClr val="bg1">
                    <a:alpha val="3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</a:endParaRPr>
          </a:p>
        </p:txBody>
      </p:sp>
      <p:cxnSp>
        <p:nvCxnSpPr>
          <p:cNvPr id="7" name="layout3_shape5"/>
          <p:cNvCxnSpPr/>
          <p:nvPr/>
        </p:nvCxnSpPr>
        <p:spPr>
          <a:xfrm>
            <a:off x="1057510" y="472617"/>
            <a:ext cx="0" cy="307236"/>
          </a:xfrm>
          <a:prstGeom prst="line">
            <a:avLst/>
          </a:prstGeom>
          <a:ln w="12700" cap="flat">
            <a:solidFill>
              <a:schemeClr val="bg1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lvl="0" indent="0">
              <a:buNone/>
            </a:pPr>
            <a:r>
              <a:rPr lang="en-US" altLang="ko-KR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PPT DESIGN </a:t>
            </a:r>
            <a:r>
              <a:rPr lang="ko-KR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기획하는</a:t>
            </a:r>
            <a:r>
              <a:rPr lang="en-US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리까망</a:t>
            </a:r>
            <a:endParaRPr sz="1100" baseline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591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6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7B2D9F-095A-4FF0-A80D-3BDA5DF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F0156C3-74C8-44CD-8FED-95215359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33AC0B9-D0F1-444C-B176-570CA32A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6BDF9A2-E320-4E8D-A288-A04AC022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08B103E-40CA-421E-92E0-19E5BA8E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8D91B6-9597-40EA-A07B-476DAA57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56F9E73-56BD-4F9E-88F2-17B08743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F85FB7-107C-4961-9D60-98A5262B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1940204-64C7-4332-88DB-D062512E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AA335BE-FBB6-433C-A349-F28E53A6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836039-E389-4A4B-B022-9813563A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1597ECF-96FA-4304-8AE3-0E2B896A5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B2DEB75-6267-4FC1-B422-36E3454F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F0ECD2C-E23B-46B7-B593-D59494A2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9DDA344-C039-4348-BB88-E3E6E80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0F844AC-B395-4551-8A01-3A1F5F15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81CC94-E6D6-455C-A2F6-ECFE820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4FA165-D43F-4347-A51F-B7FB9D109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D73541E-2196-4CDC-8755-338D74C7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4D48012-0B1E-46FC-9FB8-A9184EDE8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26E71D8-A382-4355-AD0A-82F0B731E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2D3AA81-8625-4D0D-ACA0-F2AEA2BA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9EDD344-4036-4B3F-AD8F-A6C88609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57F7223-4400-475F-9175-61598EFA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2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3D65FCC-6FE1-4E2F-9447-27BBE41A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4BCE8E2-0139-4ABB-94D1-FB5DCFCB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A3E9882-F4C8-44DB-9179-7DC6B738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D2CC2D3-560E-40F3-807B-C43D9B40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23F79A6-10E9-4484-863D-3777A5BA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9A63E37-83F8-4952-8995-5760548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B34FB12-A6BB-4113-8E40-D0BDA3E8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9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66F830C-2087-40BF-8498-FD41E03B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A8A33CC-F61C-434A-A3A3-4E2B5C85A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CC018E-13AD-4044-A75A-EBCB330F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8A88DAA-51B1-4936-B036-A8B37CD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58BAC2B-6835-472A-881B-28E363C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0210D75-54F1-485D-AB7C-5B66E01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9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B9635F-2EDE-4EC4-8E58-CE88E949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58C4F68-56AE-4948-A041-3BD458984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119A38D-80A6-4B24-827A-B39EE27CC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913E1BA-22BE-4ADE-A608-E4580DFF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4FBBB-D9B5-462D-8B42-797C793F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81E33CA-C334-4F02-9681-D6DFEE08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65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69F8742-7E1F-41EC-B8C1-0584C2FE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CDE2931-A4C0-446C-AA7A-EF47DE01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AC9354-3EE4-4D82-B080-DAB6B5C7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BE16-2C2B-4238-8A1D-D3BA0C531137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F4F6028-4076-4681-A219-BC6E659A4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B9B7C7E-7689-4C39-A2DD-C3D5771D0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jpe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jpeg"/><Relationship Id="rId16" Type="http://schemas.openxmlformats.org/officeDocument/2006/relationships/image" Target="../media/image42.png"/><Relationship Id="rId20" Type="http://schemas.openxmlformats.org/officeDocument/2006/relationships/image" Target="../media/image4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jpe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268627"/>
            <a:ext cx="2503098" cy="558937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054359" y="438538"/>
            <a:ext cx="0" cy="373225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97159" y="331069"/>
            <a:ext cx="914400" cy="141825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36" y="0"/>
            <a:ext cx="9699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715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CEDD9AA-F2EF-4E84-8BB7-3A6C2A2D3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2"/>
          <a:stretch/>
        </p:blipFill>
        <p:spPr>
          <a:xfrm>
            <a:off x="4142874" y="2379127"/>
            <a:ext cx="3364831" cy="28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79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4"/>
            <a:ext cx="4894653" cy="19379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=""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7004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>
            <a:extLst>
              <a:ext uri="{FF2B5EF4-FFF2-40B4-BE49-F238E27FC236}">
                <a16:creationId xmlns="" xmlns:a16="http://schemas.microsoft.com/office/drawing/2014/main" id="{93FBF660-2314-43F1-9FB5-92596CFC6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7" name="제목 14">
            <a:extLst>
              <a:ext uri="{FF2B5EF4-FFF2-40B4-BE49-F238E27FC236}">
                <a16:creationId xmlns="" xmlns:a16="http://schemas.microsoft.com/office/drawing/2014/main" id="{5C97C008-04D9-4F1D-875B-C27D47EA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58BD451-710A-448A-817A-85C12101B467}"/>
              </a:ext>
            </a:extLst>
          </p:cNvPr>
          <p:cNvSpPr/>
          <p:nvPr/>
        </p:nvSpPr>
        <p:spPr>
          <a:xfrm>
            <a:off x="1209368" y="2225006"/>
            <a:ext cx="9782825" cy="19539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B246DDA7-8F10-4FB2-A542-8C5FCB83B691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20D135C1-5590-4525-AB25-BD6A51CBB4F1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2433713-A8C4-443E-883F-27E14934E7F6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9F82948-4A1E-42AD-8DD0-91F016F2137E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="" xmlns:a16="http://schemas.microsoft.com/office/drawing/2014/main" id="{B7452482-C982-42C9-A293-4CEBACC296B4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6" name="TextBox 33">
            <a:extLst>
              <a:ext uri="{FF2B5EF4-FFF2-40B4-BE49-F238E27FC236}">
                <a16:creationId xmlns="" xmlns:a16="http://schemas.microsoft.com/office/drawing/2014/main" id="{56217A4D-077F-4E31-A767-5D99307F8DE5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2266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5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917A04C-9C49-45DE-B878-547706476A72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55CC3E4-35FA-4CD4-853B-AEFD7FF401C7}"/>
              </a:ext>
            </a:extLst>
          </p:cNvPr>
          <p:cNvSpPr/>
          <p:nvPr/>
        </p:nvSpPr>
        <p:spPr>
          <a:xfrm>
            <a:off x="5670304" y="4254603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=""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9" name="TextBox 33">
            <a:extLst>
              <a:ext uri="{FF2B5EF4-FFF2-40B4-BE49-F238E27FC236}">
                <a16:creationId xmlns="" xmlns:a16="http://schemas.microsoft.com/office/drawing/2014/main" id="{98521BC9-F98E-4C44-B653-882C483076E2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="" xmlns:a16="http://schemas.microsoft.com/office/drawing/2014/main" id="{AA9568B9-AC91-4C93-AE32-47B6282F4E10}"/>
              </a:ext>
            </a:extLst>
          </p:cNvPr>
          <p:cNvSpPr txBox="1"/>
          <p:nvPr/>
        </p:nvSpPr>
        <p:spPr>
          <a:xfrm>
            <a:off x="1932039" y="481390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사진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목록 확인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1FAB35B-C8A6-4C58-B53B-4EC0574558D8}"/>
              </a:ext>
            </a:extLst>
          </p:cNvPr>
          <p:cNvSpPr/>
          <p:nvPr/>
        </p:nvSpPr>
        <p:spPr>
          <a:xfrm>
            <a:off x="6118732" y="4185710"/>
            <a:ext cx="4914000" cy="186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6994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867188-B63B-4F3E-9B0A-85050E472F89}"/>
              </a:ext>
            </a:extLst>
          </p:cNvPr>
          <p:cNvSpPr/>
          <p:nvPr/>
        </p:nvSpPr>
        <p:spPr>
          <a:xfrm>
            <a:off x="1209368" y="2225005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917A04C-9C49-45DE-B878-547706476A72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9D1ACA91-9F48-4F9C-9602-0AD8C9B128C9}"/>
              </a:ext>
            </a:extLst>
          </p:cNvPr>
          <p:cNvSpPr/>
          <p:nvPr/>
        </p:nvSpPr>
        <p:spPr>
          <a:xfrm>
            <a:off x="6181857" y="4254602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55CC3E4-35FA-4CD4-853B-AEFD7FF401C7}"/>
              </a:ext>
            </a:extLst>
          </p:cNvPr>
          <p:cNvSpPr/>
          <p:nvPr/>
        </p:nvSpPr>
        <p:spPr>
          <a:xfrm>
            <a:off x="5670304" y="4254603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="" xmlns:a16="http://schemas.microsoft.com/office/drawing/2014/main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9" name="TextBox 33">
            <a:extLst>
              <a:ext uri="{FF2B5EF4-FFF2-40B4-BE49-F238E27FC236}">
                <a16:creationId xmlns="" xmlns:a16="http://schemas.microsoft.com/office/drawing/2014/main" id="{98521BC9-F98E-4C44-B653-882C483076E2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="" xmlns:a16="http://schemas.microsoft.com/office/drawing/2014/main" id="{D936258A-CA4E-4CD3-9853-0F00D9554344}"/>
              </a:ext>
            </a:extLst>
          </p:cNvPr>
          <p:cNvSpPr txBox="1"/>
          <p:nvPr/>
        </p:nvSpPr>
        <p:spPr>
          <a:xfrm>
            <a:off x="6452203" y="4492906"/>
            <a:ext cx="47908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    확장 프로그램의 이용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실시간으로 영화인 추가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글쓰기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="" xmlns:a16="http://schemas.microsoft.com/office/drawing/2014/main" id="{AA9568B9-AC91-4C93-AE32-47B6282F4E10}"/>
              </a:ext>
            </a:extLst>
          </p:cNvPr>
          <p:cNvSpPr txBox="1"/>
          <p:nvPr/>
        </p:nvSpPr>
        <p:spPr>
          <a:xfrm>
            <a:off x="1932039" y="481390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사진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목록 확인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484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03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시연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783004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438766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8" name="자유형 7"/>
          <p:cNvSpPr/>
          <p:nvPr/>
        </p:nvSpPr>
        <p:spPr>
          <a:xfrm>
            <a:off x="5094528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9" name="자유형 8"/>
          <p:cNvSpPr/>
          <p:nvPr/>
        </p:nvSpPr>
        <p:spPr>
          <a:xfrm>
            <a:off x="6750290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3003" y="2293590"/>
            <a:ext cx="214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</a:t>
            </a:r>
            <a:r>
              <a:rPr lang="en-US" altLang="ko-KR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Fanduck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1152" y="4648706"/>
            <a:ext cx="1166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로그인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6913" y="4648706"/>
            <a:ext cx="138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영화인 등록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41709" y="4648706"/>
            <a:ext cx="1396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글쓰기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2968" y="4648706"/>
            <a:ext cx="1578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개봉영화 알림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7115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Login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2877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Add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8639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Write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4401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Alarm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8406052" y="2919377"/>
            <a:ext cx="2002945" cy="1076649"/>
          </a:xfrm>
          <a:custGeom>
            <a:avLst/>
            <a:gdLst>
              <a:gd name="connsiteX0" fmla="*/ 0 w 2901156"/>
              <a:gd name="connsiteY0" fmla="*/ 0 h 1160462"/>
              <a:gd name="connsiteX1" fmla="*/ 2320925 w 2901156"/>
              <a:gd name="connsiteY1" fmla="*/ 0 h 1160462"/>
              <a:gd name="connsiteX2" fmla="*/ 2901156 w 2901156"/>
              <a:gd name="connsiteY2" fmla="*/ 580231 h 1160462"/>
              <a:gd name="connsiteX3" fmla="*/ 2320925 w 2901156"/>
              <a:gd name="connsiteY3" fmla="*/ 1160462 h 1160462"/>
              <a:gd name="connsiteX4" fmla="*/ 0 w 2901156"/>
              <a:gd name="connsiteY4" fmla="*/ 1160462 h 1160462"/>
              <a:gd name="connsiteX5" fmla="*/ 580231 w 2901156"/>
              <a:gd name="connsiteY5" fmla="*/ 580231 h 1160462"/>
              <a:gd name="connsiteX6" fmla="*/ 0 w 2901156"/>
              <a:gd name="connsiteY6" fmla="*/ 0 h 116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1156" h="1160462">
                <a:moveTo>
                  <a:pt x="0" y="0"/>
                </a:moveTo>
                <a:lnTo>
                  <a:pt x="2320925" y="0"/>
                </a:lnTo>
                <a:lnTo>
                  <a:pt x="2901156" y="580231"/>
                </a:lnTo>
                <a:lnTo>
                  <a:pt x="2320925" y="1160462"/>
                </a:lnTo>
                <a:lnTo>
                  <a:pt x="0" y="1160462"/>
                </a:lnTo>
                <a:lnTo>
                  <a:pt x="580231" y="580231"/>
                </a:lnTo>
                <a:lnTo>
                  <a:pt x="0" y="0"/>
                </a:lnTo>
                <a:close/>
              </a:path>
            </a:pathLst>
          </a:custGeom>
          <a:solidFill>
            <a:srgbClr val="D0A8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4249" tIns="48006" rIns="628237" bIns="48006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45" name="TextBox 44"/>
          <p:cNvSpPr txBox="1"/>
          <p:nvPr/>
        </p:nvSpPr>
        <p:spPr>
          <a:xfrm>
            <a:off x="8495875" y="4648706"/>
            <a:ext cx="1913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1600" dirty="0"/>
              <a:t>실시간 </a:t>
            </a:r>
            <a:r>
              <a:rPr lang="ko-KR" altLang="en-US" sz="1600" dirty="0" err="1"/>
              <a:t>덕질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700163" y="5102527"/>
            <a:ext cx="141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burning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71960" y="3118176"/>
            <a:ext cx="579063" cy="671269"/>
            <a:chOff x="4062413" y="1074738"/>
            <a:chExt cx="4057650" cy="470376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4062413" y="1074738"/>
              <a:ext cx="4057650" cy="4703763"/>
            </a:xfrm>
            <a:custGeom>
              <a:avLst/>
              <a:gdLst>
                <a:gd name="T0" fmla="*/ 2170 w 5111"/>
                <a:gd name="T1" fmla="*/ 4313 h 5927"/>
                <a:gd name="T2" fmla="*/ 4739 w 5111"/>
                <a:gd name="T3" fmla="*/ 5736 h 5927"/>
                <a:gd name="T4" fmla="*/ 2932 w 5111"/>
                <a:gd name="T5" fmla="*/ 4305 h 5927"/>
                <a:gd name="T6" fmla="*/ 2786 w 5111"/>
                <a:gd name="T7" fmla="*/ 4365 h 5927"/>
                <a:gd name="T8" fmla="*/ 2632 w 5111"/>
                <a:gd name="T9" fmla="*/ 4395 h 5927"/>
                <a:gd name="T10" fmla="*/ 2477 w 5111"/>
                <a:gd name="T11" fmla="*/ 4395 h 5927"/>
                <a:gd name="T12" fmla="*/ 2325 w 5111"/>
                <a:gd name="T13" fmla="*/ 4365 h 5927"/>
                <a:gd name="T14" fmla="*/ 2179 w 5111"/>
                <a:gd name="T15" fmla="*/ 4305 h 5927"/>
                <a:gd name="T16" fmla="*/ 2170 w 5111"/>
                <a:gd name="T17" fmla="*/ 4073 h 5927"/>
                <a:gd name="T18" fmla="*/ 2302 w 5111"/>
                <a:gd name="T19" fmla="*/ 4152 h 5927"/>
                <a:gd name="T20" fmla="*/ 2445 w 5111"/>
                <a:gd name="T21" fmla="*/ 4197 h 5927"/>
                <a:gd name="T22" fmla="*/ 2593 w 5111"/>
                <a:gd name="T23" fmla="*/ 4206 h 5927"/>
                <a:gd name="T24" fmla="*/ 2739 w 5111"/>
                <a:gd name="T25" fmla="*/ 4179 h 5927"/>
                <a:gd name="T26" fmla="*/ 2878 w 5111"/>
                <a:gd name="T27" fmla="*/ 4116 h 5927"/>
                <a:gd name="T28" fmla="*/ 3315 w 5111"/>
                <a:gd name="T29" fmla="*/ 3777 h 5927"/>
                <a:gd name="T30" fmla="*/ 4920 w 5111"/>
                <a:gd name="T31" fmla="*/ 2752 h 5927"/>
                <a:gd name="T32" fmla="*/ 4920 w 5111"/>
                <a:gd name="T33" fmla="*/ 5633 h 5927"/>
                <a:gd name="T34" fmla="*/ 4920 w 5111"/>
                <a:gd name="T35" fmla="*/ 2752 h 5927"/>
                <a:gd name="T36" fmla="*/ 191 w 5111"/>
                <a:gd name="T37" fmla="*/ 5626 h 5927"/>
                <a:gd name="T38" fmla="*/ 2013 w 5111"/>
                <a:gd name="T39" fmla="*/ 4193 h 5927"/>
                <a:gd name="T40" fmla="*/ 4599 w 5111"/>
                <a:gd name="T41" fmla="*/ 2347 h 5927"/>
                <a:gd name="T42" fmla="*/ 4860 w 5111"/>
                <a:gd name="T43" fmla="*/ 2554 h 5927"/>
                <a:gd name="T44" fmla="*/ 513 w 5111"/>
                <a:gd name="T45" fmla="*/ 2347 h 5927"/>
                <a:gd name="T46" fmla="*/ 513 w 5111"/>
                <a:gd name="T47" fmla="*/ 2761 h 5927"/>
                <a:gd name="T48" fmla="*/ 710 w 5111"/>
                <a:gd name="T49" fmla="*/ 193 h 5927"/>
                <a:gd name="T50" fmla="*/ 704 w 5111"/>
                <a:gd name="T51" fmla="*/ 197 h 5927"/>
                <a:gd name="T52" fmla="*/ 704 w 5111"/>
                <a:gd name="T53" fmla="*/ 2913 h 5927"/>
                <a:gd name="T54" fmla="*/ 3559 w 5111"/>
                <a:gd name="T55" fmla="*/ 3584 h 5927"/>
                <a:gd name="T56" fmla="*/ 4407 w 5111"/>
                <a:gd name="T57" fmla="*/ 198 h 5927"/>
                <a:gd name="T58" fmla="*/ 4404 w 5111"/>
                <a:gd name="T59" fmla="*/ 193 h 5927"/>
                <a:gd name="T60" fmla="*/ 710 w 5111"/>
                <a:gd name="T61" fmla="*/ 193 h 5927"/>
                <a:gd name="T62" fmla="*/ 4400 w 5111"/>
                <a:gd name="T63" fmla="*/ 0 h 5927"/>
                <a:gd name="T64" fmla="*/ 4488 w 5111"/>
                <a:gd name="T65" fmla="*/ 22 h 5927"/>
                <a:gd name="T66" fmla="*/ 4555 w 5111"/>
                <a:gd name="T67" fmla="*/ 76 h 5927"/>
                <a:gd name="T68" fmla="*/ 4593 w 5111"/>
                <a:gd name="T69" fmla="*/ 153 h 5927"/>
                <a:gd name="T70" fmla="*/ 4599 w 5111"/>
                <a:gd name="T71" fmla="*/ 2103 h 5927"/>
                <a:gd name="T72" fmla="*/ 5095 w 5111"/>
                <a:gd name="T73" fmla="*/ 2500 h 5927"/>
                <a:gd name="T74" fmla="*/ 5111 w 5111"/>
                <a:gd name="T75" fmla="*/ 2554 h 5927"/>
                <a:gd name="T76" fmla="*/ 5108 w 5111"/>
                <a:gd name="T77" fmla="*/ 5680 h 5927"/>
                <a:gd name="T78" fmla="*/ 5070 w 5111"/>
                <a:gd name="T79" fmla="*/ 5777 h 5927"/>
                <a:gd name="T80" fmla="*/ 5005 w 5111"/>
                <a:gd name="T81" fmla="*/ 5856 h 5927"/>
                <a:gd name="T82" fmla="*/ 4916 w 5111"/>
                <a:gd name="T83" fmla="*/ 5909 h 5927"/>
                <a:gd name="T84" fmla="*/ 4810 w 5111"/>
                <a:gd name="T85" fmla="*/ 5927 h 5927"/>
                <a:gd name="T86" fmla="*/ 246 w 5111"/>
                <a:gd name="T87" fmla="*/ 5921 h 5927"/>
                <a:gd name="T88" fmla="*/ 148 w 5111"/>
                <a:gd name="T89" fmla="*/ 5885 h 5927"/>
                <a:gd name="T90" fmla="*/ 70 w 5111"/>
                <a:gd name="T91" fmla="*/ 5820 h 5927"/>
                <a:gd name="T92" fmla="*/ 18 w 5111"/>
                <a:gd name="T93" fmla="*/ 5730 h 5927"/>
                <a:gd name="T94" fmla="*/ 0 w 5111"/>
                <a:gd name="T95" fmla="*/ 5626 h 5927"/>
                <a:gd name="T96" fmla="*/ 4 w 5111"/>
                <a:gd name="T97" fmla="*/ 2525 h 5927"/>
                <a:gd name="T98" fmla="*/ 36 w 5111"/>
                <a:gd name="T99" fmla="*/ 2478 h 5927"/>
                <a:gd name="T100" fmla="*/ 513 w 5111"/>
                <a:gd name="T101" fmla="*/ 198 h 5927"/>
                <a:gd name="T102" fmla="*/ 533 w 5111"/>
                <a:gd name="T103" fmla="*/ 112 h 5927"/>
                <a:gd name="T104" fmla="*/ 587 w 5111"/>
                <a:gd name="T105" fmla="*/ 45 h 5927"/>
                <a:gd name="T106" fmla="*/ 664 w 5111"/>
                <a:gd name="T107" fmla="*/ 5 h 5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1" h="5927">
                  <a:moveTo>
                    <a:pt x="2179" y="4305"/>
                  </a:moveTo>
                  <a:lnTo>
                    <a:pt x="2170" y="4313"/>
                  </a:lnTo>
                  <a:lnTo>
                    <a:pt x="372" y="5736"/>
                  </a:lnTo>
                  <a:lnTo>
                    <a:pt x="4739" y="5736"/>
                  </a:lnTo>
                  <a:lnTo>
                    <a:pt x="2941" y="4313"/>
                  </a:lnTo>
                  <a:lnTo>
                    <a:pt x="2932" y="4305"/>
                  </a:lnTo>
                  <a:lnTo>
                    <a:pt x="2860" y="4340"/>
                  </a:lnTo>
                  <a:lnTo>
                    <a:pt x="2786" y="4365"/>
                  </a:lnTo>
                  <a:lnTo>
                    <a:pt x="2710" y="4385"/>
                  </a:lnTo>
                  <a:lnTo>
                    <a:pt x="2632" y="4395"/>
                  </a:lnTo>
                  <a:lnTo>
                    <a:pt x="2555" y="4399"/>
                  </a:lnTo>
                  <a:lnTo>
                    <a:pt x="2477" y="4395"/>
                  </a:lnTo>
                  <a:lnTo>
                    <a:pt x="2401" y="4385"/>
                  </a:lnTo>
                  <a:lnTo>
                    <a:pt x="2325" y="4365"/>
                  </a:lnTo>
                  <a:lnTo>
                    <a:pt x="2251" y="4340"/>
                  </a:lnTo>
                  <a:lnTo>
                    <a:pt x="2179" y="4305"/>
                  </a:lnTo>
                  <a:close/>
                  <a:moveTo>
                    <a:pt x="1796" y="3777"/>
                  </a:moveTo>
                  <a:lnTo>
                    <a:pt x="2170" y="4073"/>
                  </a:lnTo>
                  <a:lnTo>
                    <a:pt x="2233" y="4116"/>
                  </a:lnTo>
                  <a:lnTo>
                    <a:pt x="2302" y="4152"/>
                  </a:lnTo>
                  <a:lnTo>
                    <a:pt x="2372" y="4179"/>
                  </a:lnTo>
                  <a:lnTo>
                    <a:pt x="2445" y="4197"/>
                  </a:lnTo>
                  <a:lnTo>
                    <a:pt x="2519" y="4206"/>
                  </a:lnTo>
                  <a:lnTo>
                    <a:pt x="2593" y="4206"/>
                  </a:lnTo>
                  <a:lnTo>
                    <a:pt x="2667" y="4197"/>
                  </a:lnTo>
                  <a:lnTo>
                    <a:pt x="2739" y="4179"/>
                  </a:lnTo>
                  <a:lnTo>
                    <a:pt x="2809" y="4152"/>
                  </a:lnTo>
                  <a:lnTo>
                    <a:pt x="2878" y="4116"/>
                  </a:lnTo>
                  <a:lnTo>
                    <a:pt x="2941" y="4073"/>
                  </a:lnTo>
                  <a:lnTo>
                    <a:pt x="3315" y="3777"/>
                  </a:lnTo>
                  <a:lnTo>
                    <a:pt x="1796" y="3777"/>
                  </a:lnTo>
                  <a:close/>
                  <a:moveTo>
                    <a:pt x="4920" y="2752"/>
                  </a:moveTo>
                  <a:lnTo>
                    <a:pt x="3098" y="4193"/>
                  </a:lnTo>
                  <a:lnTo>
                    <a:pt x="4920" y="5633"/>
                  </a:lnTo>
                  <a:lnTo>
                    <a:pt x="4920" y="5626"/>
                  </a:lnTo>
                  <a:lnTo>
                    <a:pt x="4920" y="2752"/>
                  </a:lnTo>
                  <a:close/>
                  <a:moveTo>
                    <a:pt x="191" y="2752"/>
                  </a:moveTo>
                  <a:lnTo>
                    <a:pt x="191" y="5626"/>
                  </a:lnTo>
                  <a:lnTo>
                    <a:pt x="191" y="5633"/>
                  </a:lnTo>
                  <a:lnTo>
                    <a:pt x="2013" y="4193"/>
                  </a:lnTo>
                  <a:lnTo>
                    <a:pt x="191" y="2752"/>
                  </a:lnTo>
                  <a:close/>
                  <a:moveTo>
                    <a:pt x="4599" y="2347"/>
                  </a:moveTo>
                  <a:lnTo>
                    <a:pt x="4599" y="2761"/>
                  </a:lnTo>
                  <a:lnTo>
                    <a:pt x="4860" y="2554"/>
                  </a:lnTo>
                  <a:lnTo>
                    <a:pt x="4599" y="2347"/>
                  </a:lnTo>
                  <a:close/>
                  <a:moveTo>
                    <a:pt x="513" y="2347"/>
                  </a:moveTo>
                  <a:lnTo>
                    <a:pt x="251" y="2554"/>
                  </a:lnTo>
                  <a:lnTo>
                    <a:pt x="513" y="2761"/>
                  </a:lnTo>
                  <a:lnTo>
                    <a:pt x="513" y="2347"/>
                  </a:lnTo>
                  <a:close/>
                  <a:moveTo>
                    <a:pt x="710" y="193"/>
                  </a:moveTo>
                  <a:lnTo>
                    <a:pt x="708" y="193"/>
                  </a:lnTo>
                  <a:lnTo>
                    <a:pt x="704" y="197"/>
                  </a:lnTo>
                  <a:lnTo>
                    <a:pt x="704" y="198"/>
                  </a:lnTo>
                  <a:lnTo>
                    <a:pt x="704" y="2913"/>
                  </a:lnTo>
                  <a:lnTo>
                    <a:pt x="1553" y="3584"/>
                  </a:lnTo>
                  <a:lnTo>
                    <a:pt x="3559" y="3584"/>
                  </a:lnTo>
                  <a:lnTo>
                    <a:pt x="4407" y="2913"/>
                  </a:lnTo>
                  <a:lnTo>
                    <a:pt x="4407" y="198"/>
                  </a:lnTo>
                  <a:lnTo>
                    <a:pt x="4405" y="197"/>
                  </a:lnTo>
                  <a:lnTo>
                    <a:pt x="4404" y="193"/>
                  </a:lnTo>
                  <a:lnTo>
                    <a:pt x="4400" y="193"/>
                  </a:lnTo>
                  <a:lnTo>
                    <a:pt x="710" y="193"/>
                  </a:lnTo>
                  <a:close/>
                  <a:moveTo>
                    <a:pt x="710" y="0"/>
                  </a:moveTo>
                  <a:lnTo>
                    <a:pt x="4400" y="0"/>
                  </a:lnTo>
                  <a:lnTo>
                    <a:pt x="4447" y="5"/>
                  </a:lnTo>
                  <a:lnTo>
                    <a:pt x="4488" y="22"/>
                  </a:lnTo>
                  <a:lnTo>
                    <a:pt x="4525" y="45"/>
                  </a:lnTo>
                  <a:lnTo>
                    <a:pt x="4555" y="76"/>
                  </a:lnTo>
                  <a:lnTo>
                    <a:pt x="4579" y="112"/>
                  </a:lnTo>
                  <a:lnTo>
                    <a:pt x="4593" y="153"/>
                  </a:lnTo>
                  <a:lnTo>
                    <a:pt x="4599" y="198"/>
                  </a:lnTo>
                  <a:lnTo>
                    <a:pt x="4599" y="2103"/>
                  </a:lnTo>
                  <a:lnTo>
                    <a:pt x="5075" y="2478"/>
                  </a:lnTo>
                  <a:lnTo>
                    <a:pt x="5095" y="2500"/>
                  </a:lnTo>
                  <a:lnTo>
                    <a:pt x="5108" y="2525"/>
                  </a:lnTo>
                  <a:lnTo>
                    <a:pt x="5111" y="2554"/>
                  </a:lnTo>
                  <a:lnTo>
                    <a:pt x="5111" y="5626"/>
                  </a:lnTo>
                  <a:lnTo>
                    <a:pt x="5108" y="5680"/>
                  </a:lnTo>
                  <a:lnTo>
                    <a:pt x="5093" y="5730"/>
                  </a:lnTo>
                  <a:lnTo>
                    <a:pt x="5070" y="5777"/>
                  </a:lnTo>
                  <a:lnTo>
                    <a:pt x="5041" y="5820"/>
                  </a:lnTo>
                  <a:lnTo>
                    <a:pt x="5005" y="5856"/>
                  </a:lnTo>
                  <a:lnTo>
                    <a:pt x="4963" y="5885"/>
                  </a:lnTo>
                  <a:lnTo>
                    <a:pt x="4916" y="5909"/>
                  </a:lnTo>
                  <a:lnTo>
                    <a:pt x="4864" y="5921"/>
                  </a:lnTo>
                  <a:lnTo>
                    <a:pt x="4810" y="5927"/>
                  </a:lnTo>
                  <a:lnTo>
                    <a:pt x="300" y="5927"/>
                  </a:lnTo>
                  <a:lnTo>
                    <a:pt x="246" y="5921"/>
                  </a:lnTo>
                  <a:lnTo>
                    <a:pt x="195" y="5909"/>
                  </a:lnTo>
                  <a:lnTo>
                    <a:pt x="148" y="5885"/>
                  </a:lnTo>
                  <a:lnTo>
                    <a:pt x="107" y="5856"/>
                  </a:lnTo>
                  <a:lnTo>
                    <a:pt x="70" y="5820"/>
                  </a:lnTo>
                  <a:lnTo>
                    <a:pt x="40" y="5777"/>
                  </a:lnTo>
                  <a:lnTo>
                    <a:pt x="18" y="5730"/>
                  </a:lnTo>
                  <a:lnTo>
                    <a:pt x="4" y="5680"/>
                  </a:lnTo>
                  <a:lnTo>
                    <a:pt x="0" y="5626"/>
                  </a:lnTo>
                  <a:lnTo>
                    <a:pt x="0" y="2554"/>
                  </a:lnTo>
                  <a:lnTo>
                    <a:pt x="4" y="2525"/>
                  </a:lnTo>
                  <a:lnTo>
                    <a:pt x="16" y="2500"/>
                  </a:lnTo>
                  <a:lnTo>
                    <a:pt x="36" y="2478"/>
                  </a:lnTo>
                  <a:lnTo>
                    <a:pt x="513" y="2103"/>
                  </a:lnTo>
                  <a:lnTo>
                    <a:pt x="513" y="198"/>
                  </a:lnTo>
                  <a:lnTo>
                    <a:pt x="516" y="153"/>
                  </a:lnTo>
                  <a:lnTo>
                    <a:pt x="533" y="112"/>
                  </a:lnTo>
                  <a:lnTo>
                    <a:pt x="556" y="76"/>
                  </a:lnTo>
                  <a:lnTo>
                    <a:pt x="587" y="45"/>
                  </a:lnTo>
                  <a:lnTo>
                    <a:pt x="623" y="22"/>
                  </a:lnTo>
                  <a:lnTo>
                    <a:pt x="664" y="5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5038726" y="1643063"/>
              <a:ext cx="722313" cy="152400"/>
            </a:xfrm>
            <a:custGeom>
              <a:avLst/>
              <a:gdLst>
                <a:gd name="T0" fmla="*/ 95 w 910"/>
                <a:gd name="T1" fmla="*/ 0 h 191"/>
                <a:gd name="T2" fmla="*/ 814 w 910"/>
                <a:gd name="T3" fmla="*/ 0 h 191"/>
                <a:gd name="T4" fmla="*/ 843 w 910"/>
                <a:gd name="T5" fmla="*/ 3 h 191"/>
                <a:gd name="T6" fmla="*/ 870 w 910"/>
                <a:gd name="T7" fmla="*/ 18 h 191"/>
                <a:gd name="T8" fmla="*/ 891 w 910"/>
                <a:gd name="T9" fmla="*/ 40 h 191"/>
                <a:gd name="T10" fmla="*/ 904 w 910"/>
                <a:gd name="T11" fmla="*/ 65 h 191"/>
                <a:gd name="T12" fmla="*/ 910 w 910"/>
                <a:gd name="T13" fmla="*/ 95 h 191"/>
                <a:gd name="T14" fmla="*/ 904 w 910"/>
                <a:gd name="T15" fmla="*/ 126 h 191"/>
                <a:gd name="T16" fmla="*/ 891 w 910"/>
                <a:gd name="T17" fmla="*/ 151 h 191"/>
                <a:gd name="T18" fmla="*/ 870 w 910"/>
                <a:gd name="T19" fmla="*/ 173 h 191"/>
                <a:gd name="T20" fmla="*/ 843 w 910"/>
                <a:gd name="T21" fmla="*/ 186 h 191"/>
                <a:gd name="T22" fmla="*/ 814 w 910"/>
                <a:gd name="T23" fmla="*/ 191 h 191"/>
                <a:gd name="T24" fmla="*/ 95 w 910"/>
                <a:gd name="T25" fmla="*/ 191 h 191"/>
                <a:gd name="T26" fmla="*/ 65 w 910"/>
                <a:gd name="T27" fmla="*/ 186 h 191"/>
                <a:gd name="T28" fmla="*/ 39 w 910"/>
                <a:gd name="T29" fmla="*/ 173 h 191"/>
                <a:gd name="T30" fmla="*/ 18 w 910"/>
                <a:gd name="T31" fmla="*/ 151 h 191"/>
                <a:gd name="T32" fmla="*/ 5 w 910"/>
                <a:gd name="T33" fmla="*/ 126 h 191"/>
                <a:gd name="T34" fmla="*/ 0 w 910"/>
                <a:gd name="T35" fmla="*/ 95 h 191"/>
                <a:gd name="T36" fmla="*/ 5 w 910"/>
                <a:gd name="T37" fmla="*/ 65 h 191"/>
                <a:gd name="T38" fmla="*/ 18 w 910"/>
                <a:gd name="T39" fmla="*/ 40 h 191"/>
                <a:gd name="T40" fmla="*/ 39 w 910"/>
                <a:gd name="T41" fmla="*/ 18 h 191"/>
                <a:gd name="T42" fmla="*/ 65 w 910"/>
                <a:gd name="T43" fmla="*/ 3 h 191"/>
                <a:gd name="T44" fmla="*/ 95 w 910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0" h="191">
                  <a:moveTo>
                    <a:pt x="95" y="0"/>
                  </a:moveTo>
                  <a:lnTo>
                    <a:pt x="814" y="0"/>
                  </a:lnTo>
                  <a:lnTo>
                    <a:pt x="843" y="3"/>
                  </a:lnTo>
                  <a:lnTo>
                    <a:pt x="870" y="18"/>
                  </a:lnTo>
                  <a:lnTo>
                    <a:pt x="891" y="40"/>
                  </a:lnTo>
                  <a:lnTo>
                    <a:pt x="904" y="65"/>
                  </a:lnTo>
                  <a:lnTo>
                    <a:pt x="910" y="95"/>
                  </a:lnTo>
                  <a:lnTo>
                    <a:pt x="904" y="126"/>
                  </a:lnTo>
                  <a:lnTo>
                    <a:pt x="891" y="151"/>
                  </a:lnTo>
                  <a:lnTo>
                    <a:pt x="870" y="173"/>
                  </a:lnTo>
                  <a:lnTo>
                    <a:pt x="843" y="186"/>
                  </a:lnTo>
                  <a:lnTo>
                    <a:pt x="81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1"/>
                  </a:lnTo>
                  <a:lnTo>
                    <a:pt x="5" y="126"/>
                  </a:lnTo>
                  <a:lnTo>
                    <a:pt x="0" y="95"/>
                  </a:lnTo>
                  <a:lnTo>
                    <a:pt x="5" y="65"/>
                  </a:lnTo>
                  <a:lnTo>
                    <a:pt x="18" y="40"/>
                  </a:lnTo>
                  <a:lnTo>
                    <a:pt x="39" y="18"/>
                  </a:lnTo>
                  <a:lnTo>
                    <a:pt x="65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5038726" y="2051050"/>
              <a:ext cx="1047750" cy="150813"/>
            </a:xfrm>
            <a:custGeom>
              <a:avLst/>
              <a:gdLst>
                <a:gd name="T0" fmla="*/ 95 w 1319"/>
                <a:gd name="T1" fmla="*/ 0 h 191"/>
                <a:gd name="T2" fmla="*/ 1224 w 1319"/>
                <a:gd name="T3" fmla="*/ 0 h 191"/>
                <a:gd name="T4" fmla="*/ 1253 w 1319"/>
                <a:gd name="T5" fmla="*/ 4 h 191"/>
                <a:gd name="T6" fmla="*/ 1280 w 1319"/>
                <a:gd name="T7" fmla="*/ 18 h 191"/>
                <a:gd name="T8" fmla="*/ 1301 w 1319"/>
                <a:gd name="T9" fmla="*/ 38 h 191"/>
                <a:gd name="T10" fmla="*/ 1314 w 1319"/>
                <a:gd name="T11" fmla="*/ 65 h 191"/>
                <a:gd name="T12" fmla="*/ 1319 w 1319"/>
                <a:gd name="T13" fmla="*/ 96 h 191"/>
                <a:gd name="T14" fmla="*/ 1314 w 1319"/>
                <a:gd name="T15" fmla="*/ 126 h 191"/>
                <a:gd name="T16" fmla="*/ 1301 w 1319"/>
                <a:gd name="T17" fmla="*/ 152 h 191"/>
                <a:gd name="T18" fmla="*/ 1280 w 1319"/>
                <a:gd name="T19" fmla="*/ 173 h 191"/>
                <a:gd name="T20" fmla="*/ 1253 w 1319"/>
                <a:gd name="T21" fmla="*/ 186 h 191"/>
                <a:gd name="T22" fmla="*/ 1224 w 1319"/>
                <a:gd name="T23" fmla="*/ 191 h 191"/>
                <a:gd name="T24" fmla="*/ 95 w 1319"/>
                <a:gd name="T25" fmla="*/ 191 h 191"/>
                <a:gd name="T26" fmla="*/ 65 w 1319"/>
                <a:gd name="T27" fmla="*/ 186 h 191"/>
                <a:gd name="T28" fmla="*/ 39 w 1319"/>
                <a:gd name="T29" fmla="*/ 173 h 191"/>
                <a:gd name="T30" fmla="*/ 18 w 1319"/>
                <a:gd name="T31" fmla="*/ 152 h 191"/>
                <a:gd name="T32" fmla="*/ 5 w 1319"/>
                <a:gd name="T33" fmla="*/ 126 h 191"/>
                <a:gd name="T34" fmla="*/ 0 w 1319"/>
                <a:gd name="T35" fmla="*/ 96 h 191"/>
                <a:gd name="T36" fmla="*/ 5 w 1319"/>
                <a:gd name="T37" fmla="*/ 65 h 191"/>
                <a:gd name="T38" fmla="*/ 18 w 1319"/>
                <a:gd name="T39" fmla="*/ 38 h 191"/>
                <a:gd name="T40" fmla="*/ 39 w 1319"/>
                <a:gd name="T41" fmla="*/ 18 h 191"/>
                <a:gd name="T42" fmla="*/ 65 w 1319"/>
                <a:gd name="T43" fmla="*/ 4 h 191"/>
                <a:gd name="T44" fmla="*/ 95 w 1319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9" h="191">
                  <a:moveTo>
                    <a:pt x="95" y="0"/>
                  </a:moveTo>
                  <a:lnTo>
                    <a:pt x="1224" y="0"/>
                  </a:lnTo>
                  <a:lnTo>
                    <a:pt x="1253" y="4"/>
                  </a:lnTo>
                  <a:lnTo>
                    <a:pt x="1280" y="18"/>
                  </a:lnTo>
                  <a:lnTo>
                    <a:pt x="1301" y="38"/>
                  </a:lnTo>
                  <a:lnTo>
                    <a:pt x="1314" y="65"/>
                  </a:lnTo>
                  <a:lnTo>
                    <a:pt x="1319" y="96"/>
                  </a:lnTo>
                  <a:lnTo>
                    <a:pt x="1314" y="126"/>
                  </a:lnTo>
                  <a:lnTo>
                    <a:pt x="1301" y="152"/>
                  </a:lnTo>
                  <a:lnTo>
                    <a:pt x="1280" y="173"/>
                  </a:lnTo>
                  <a:lnTo>
                    <a:pt x="1253" y="186"/>
                  </a:lnTo>
                  <a:lnTo>
                    <a:pt x="1224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5527676" y="2700338"/>
              <a:ext cx="1127125" cy="152400"/>
            </a:xfrm>
            <a:custGeom>
              <a:avLst/>
              <a:gdLst>
                <a:gd name="T0" fmla="*/ 96 w 1421"/>
                <a:gd name="T1" fmla="*/ 0 h 191"/>
                <a:gd name="T2" fmla="*/ 1325 w 1421"/>
                <a:gd name="T3" fmla="*/ 0 h 191"/>
                <a:gd name="T4" fmla="*/ 1356 w 1421"/>
                <a:gd name="T5" fmla="*/ 5 h 191"/>
                <a:gd name="T6" fmla="*/ 1383 w 1421"/>
                <a:gd name="T7" fmla="*/ 18 h 191"/>
                <a:gd name="T8" fmla="*/ 1403 w 1421"/>
                <a:gd name="T9" fmla="*/ 40 h 191"/>
                <a:gd name="T10" fmla="*/ 1418 w 1421"/>
                <a:gd name="T11" fmla="*/ 65 h 191"/>
                <a:gd name="T12" fmla="*/ 1421 w 1421"/>
                <a:gd name="T13" fmla="*/ 96 h 191"/>
                <a:gd name="T14" fmla="*/ 1418 w 1421"/>
                <a:gd name="T15" fmla="*/ 126 h 191"/>
                <a:gd name="T16" fmla="*/ 1403 w 1421"/>
                <a:gd name="T17" fmla="*/ 151 h 191"/>
                <a:gd name="T18" fmla="*/ 1383 w 1421"/>
                <a:gd name="T19" fmla="*/ 173 h 191"/>
                <a:gd name="T20" fmla="*/ 1356 w 1421"/>
                <a:gd name="T21" fmla="*/ 188 h 191"/>
                <a:gd name="T22" fmla="*/ 1325 w 1421"/>
                <a:gd name="T23" fmla="*/ 191 h 191"/>
                <a:gd name="T24" fmla="*/ 96 w 1421"/>
                <a:gd name="T25" fmla="*/ 191 h 191"/>
                <a:gd name="T26" fmla="*/ 65 w 1421"/>
                <a:gd name="T27" fmla="*/ 188 h 191"/>
                <a:gd name="T28" fmla="*/ 38 w 1421"/>
                <a:gd name="T29" fmla="*/ 173 h 191"/>
                <a:gd name="T30" fmla="*/ 18 w 1421"/>
                <a:gd name="T31" fmla="*/ 151 h 191"/>
                <a:gd name="T32" fmla="*/ 4 w 1421"/>
                <a:gd name="T33" fmla="*/ 126 h 191"/>
                <a:gd name="T34" fmla="*/ 0 w 1421"/>
                <a:gd name="T35" fmla="*/ 96 h 191"/>
                <a:gd name="T36" fmla="*/ 4 w 1421"/>
                <a:gd name="T37" fmla="*/ 65 h 191"/>
                <a:gd name="T38" fmla="*/ 18 w 1421"/>
                <a:gd name="T39" fmla="*/ 40 h 191"/>
                <a:gd name="T40" fmla="*/ 38 w 1421"/>
                <a:gd name="T41" fmla="*/ 18 h 191"/>
                <a:gd name="T42" fmla="*/ 65 w 1421"/>
                <a:gd name="T43" fmla="*/ 5 h 191"/>
                <a:gd name="T44" fmla="*/ 96 w 1421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1" h="191">
                  <a:moveTo>
                    <a:pt x="96" y="0"/>
                  </a:moveTo>
                  <a:lnTo>
                    <a:pt x="1325" y="0"/>
                  </a:lnTo>
                  <a:lnTo>
                    <a:pt x="1356" y="5"/>
                  </a:lnTo>
                  <a:lnTo>
                    <a:pt x="1383" y="18"/>
                  </a:lnTo>
                  <a:lnTo>
                    <a:pt x="1403" y="40"/>
                  </a:lnTo>
                  <a:lnTo>
                    <a:pt x="1418" y="65"/>
                  </a:lnTo>
                  <a:lnTo>
                    <a:pt x="1421" y="96"/>
                  </a:lnTo>
                  <a:lnTo>
                    <a:pt x="1418" y="126"/>
                  </a:lnTo>
                  <a:lnTo>
                    <a:pt x="1403" y="151"/>
                  </a:lnTo>
                  <a:lnTo>
                    <a:pt x="1383" y="173"/>
                  </a:lnTo>
                  <a:lnTo>
                    <a:pt x="1356" y="188"/>
                  </a:lnTo>
                  <a:lnTo>
                    <a:pt x="1325" y="191"/>
                  </a:lnTo>
                  <a:lnTo>
                    <a:pt x="96" y="191"/>
                  </a:lnTo>
                  <a:lnTo>
                    <a:pt x="65" y="188"/>
                  </a:lnTo>
                  <a:lnTo>
                    <a:pt x="38" y="173"/>
                  </a:lnTo>
                  <a:lnTo>
                    <a:pt x="18" y="151"/>
                  </a:lnTo>
                  <a:lnTo>
                    <a:pt x="4" y="126"/>
                  </a:lnTo>
                  <a:lnTo>
                    <a:pt x="0" y="96"/>
                  </a:lnTo>
                  <a:lnTo>
                    <a:pt x="4" y="65"/>
                  </a:lnTo>
                  <a:lnTo>
                    <a:pt x="18" y="40"/>
                  </a:lnTo>
                  <a:lnTo>
                    <a:pt x="38" y="18"/>
                  </a:lnTo>
                  <a:lnTo>
                    <a:pt x="65" y="5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5038726" y="3106738"/>
              <a:ext cx="2105025" cy="152400"/>
            </a:xfrm>
            <a:custGeom>
              <a:avLst/>
              <a:gdLst>
                <a:gd name="T0" fmla="*/ 95 w 2652"/>
                <a:gd name="T1" fmla="*/ 0 h 191"/>
                <a:gd name="T2" fmla="*/ 2556 w 2652"/>
                <a:gd name="T3" fmla="*/ 0 h 191"/>
                <a:gd name="T4" fmla="*/ 2587 w 2652"/>
                <a:gd name="T5" fmla="*/ 4 h 191"/>
                <a:gd name="T6" fmla="*/ 2612 w 2652"/>
                <a:gd name="T7" fmla="*/ 18 h 191"/>
                <a:gd name="T8" fmla="*/ 2634 w 2652"/>
                <a:gd name="T9" fmla="*/ 38 h 191"/>
                <a:gd name="T10" fmla="*/ 2646 w 2652"/>
                <a:gd name="T11" fmla="*/ 65 h 191"/>
                <a:gd name="T12" fmla="*/ 2652 w 2652"/>
                <a:gd name="T13" fmla="*/ 96 h 191"/>
                <a:gd name="T14" fmla="*/ 2646 w 2652"/>
                <a:gd name="T15" fmla="*/ 126 h 191"/>
                <a:gd name="T16" fmla="*/ 2634 w 2652"/>
                <a:gd name="T17" fmla="*/ 152 h 191"/>
                <a:gd name="T18" fmla="*/ 2612 w 2652"/>
                <a:gd name="T19" fmla="*/ 173 h 191"/>
                <a:gd name="T20" fmla="*/ 2587 w 2652"/>
                <a:gd name="T21" fmla="*/ 186 h 191"/>
                <a:gd name="T22" fmla="*/ 2556 w 2652"/>
                <a:gd name="T23" fmla="*/ 191 h 191"/>
                <a:gd name="T24" fmla="*/ 95 w 2652"/>
                <a:gd name="T25" fmla="*/ 191 h 191"/>
                <a:gd name="T26" fmla="*/ 65 w 2652"/>
                <a:gd name="T27" fmla="*/ 186 h 191"/>
                <a:gd name="T28" fmla="*/ 39 w 2652"/>
                <a:gd name="T29" fmla="*/ 173 h 191"/>
                <a:gd name="T30" fmla="*/ 18 w 2652"/>
                <a:gd name="T31" fmla="*/ 152 h 191"/>
                <a:gd name="T32" fmla="*/ 5 w 2652"/>
                <a:gd name="T33" fmla="*/ 126 h 191"/>
                <a:gd name="T34" fmla="*/ 0 w 2652"/>
                <a:gd name="T35" fmla="*/ 96 h 191"/>
                <a:gd name="T36" fmla="*/ 5 w 2652"/>
                <a:gd name="T37" fmla="*/ 65 h 191"/>
                <a:gd name="T38" fmla="*/ 18 w 2652"/>
                <a:gd name="T39" fmla="*/ 38 h 191"/>
                <a:gd name="T40" fmla="*/ 39 w 2652"/>
                <a:gd name="T41" fmla="*/ 18 h 191"/>
                <a:gd name="T42" fmla="*/ 65 w 2652"/>
                <a:gd name="T43" fmla="*/ 4 h 191"/>
                <a:gd name="T44" fmla="*/ 95 w 2652"/>
                <a:gd name="T4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1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6"/>
                  </a:lnTo>
                  <a:lnTo>
                    <a:pt x="2634" y="152"/>
                  </a:lnTo>
                  <a:lnTo>
                    <a:pt x="2612" y="173"/>
                  </a:lnTo>
                  <a:lnTo>
                    <a:pt x="2587" y="186"/>
                  </a:lnTo>
                  <a:lnTo>
                    <a:pt x="2556" y="191"/>
                  </a:lnTo>
                  <a:lnTo>
                    <a:pt x="95" y="191"/>
                  </a:lnTo>
                  <a:lnTo>
                    <a:pt x="65" y="186"/>
                  </a:lnTo>
                  <a:lnTo>
                    <a:pt x="39" y="173"/>
                  </a:lnTo>
                  <a:lnTo>
                    <a:pt x="18" y="152"/>
                  </a:lnTo>
                  <a:lnTo>
                    <a:pt x="5" y="126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5038726" y="3513138"/>
              <a:ext cx="2105025" cy="152400"/>
            </a:xfrm>
            <a:custGeom>
              <a:avLst/>
              <a:gdLst>
                <a:gd name="T0" fmla="*/ 95 w 2652"/>
                <a:gd name="T1" fmla="*/ 0 h 192"/>
                <a:gd name="T2" fmla="*/ 2556 w 2652"/>
                <a:gd name="T3" fmla="*/ 0 h 192"/>
                <a:gd name="T4" fmla="*/ 2587 w 2652"/>
                <a:gd name="T5" fmla="*/ 4 h 192"/>
                <a:gd name="T6" fmla="*/ 2612 w 2652"/>
                <a:gd name="T7" fmla="*/ 18 h 192"/>
                <a:gd name="T8" fmla="*/ 2634 w 2652"/>
                <a:gd name="T9" fmla="*/ 38 h 192"/>
                <a:gd name="T10" fmla="*/ 2646 w 2652"/>
                <a:gd name="T11" fmla="*/ 65 h 192"/>
                <a:gd name="T12" fmla="*/ 2652 w 2652"/>
                <a:gd name="T13" fmla="*/ 96 h 192"/>
                <a:gd name="T14" fmla="*/ 2646 w 2652"/>
                <a:gd name="T15" fmla="*/ 127 h 192"/>
                <a:gd name="T16" fmla="*/ 2634 w 2652"/>
                <a:gd name="T17" fmla="*/ 152 h 192"/>
                <a:gd name="T18" fmla="*/ 2612 w 2652"/>
                <a:gd name="T19" fmla="*/ 174 h 192"/>
                <a:gd name="T20" fmla="*/ 2587 w 2652"/>
                <a:gd name="T21" fmla="*/ 186 h 192"/>
                <a:gd name="T22" fmla="*/ 2556 w 2652"/>
                <a:gd name="T23" fmla="*/ 192 h 192"/>
                <a:gd name="T24" fmla="*/ 95 w 2652"/>
                <a:gd name="T25" fmla="*/ 192 h 192"/>
                <a:gd name="T26" fmla="*/ 65 w 2652"/>
                <a:gd name="T27" fmla="*/ 186 h 192"/>
                <a:gd name="T28" fmla="*/ 39 w 2652"/>
                <a:gd name="T29" fmla="*/ 174 h 192"/>
                <a:gd name="T30" fmla="*/ 18 w 2652"/>
                <a:gd name="T31" fmla="*/ 152 h 192"/>
                <a:gd name="T32" fmla="*/ 5 w 2652"/>
                <a:gd name="T33" fmla="*/ 127 h 192"/>
                <a:gd name="T34" fmla="*/ 0 w 2652"/>
                <a:gd name="T35" fmla="*/ 96 h 192"/>
                <a:gd name="T36" fmla="*/ 5 w 2652"/>
                <a:gd name="T37" fmla="*/ 65 h 192"/>
                <a:gd name="T38" fmla="*/ 18 w 2652"/>
                <a:gd name="T39" fmla="*/ 38 h 192"/>
                <a:gd name="T40" fmla="*/ 39 w 2652"/>
                <a:gd name="T41" fmla="*/ 18 h 192"/>
                <a:gd name="T42" fmla="*/ 65 w 2652"/>
                <a:gd name="T43" fmla="*/ 4 h 192"/>
                <a:gd name="T44" fmla="*/ 95 w 2652"/>
                <a:gd name="T4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2" h="192">
                  <a:moveTo>
                    <a:pt x="95" y="0"/>
                  </a:moveTo>
                  <a:lnTo>
                    <a:pt x="2556" y="0"/>
                  </a:lnTo>
                  <a:lnTo>
                    <a:pt x="2587" y="4"/>
                  </a:lnTo>
                  <a:lnTo>
                    <a:pt x="2612" y="18"/>
                  </a:lnTo>
                  <a:lnTo>
                    <a:pt x="2634" y="38"/>
                  </a:lnTo>
                  <a:lnTo>
                    <a:pt x="2646" y="65"/>
                  </a:lnTo>
                  <a:lnTo>
                    <a:pt x="2652" y="96"/>
                  </a:lnTo>
                  <a:lnTo>
                    <a:pt x="2646" y="127"/>
                  </a:lnTo>
                  <a:lnTo>
                    <a:pt x="2634" y="152"/>
                  </a:lnTo>
                  <a:lnTo>
                    <a:pt x="2612" y="174"/>
                  </a:lnTo>
                  <a:lnTo>
                    <a:pt x="2587" y="186"/>
                  </a:lnTo>
                  <a:lnTo>
                    <a:pt x="2556" y="192"/>
                  </a:lnTo>
                  <a:lnTo>
                    <a:pt x="95" y="192"/>
                  </a:lnTo>
                  <a:lnTo>
                    <a:pt x="65" y="186"/>
                  </a:lnTo>
                  <a:lnTo>
                    <a:pt x="39" y="174"/>
                  </a:lnTo>
                  <a:lnTo>
                    <a:pt x="18" y="152"/>
                  </a:lnTo>
                  <a:lnTo>
                    <a:pt x="5" y="127"/>
                  </a:lnTo>
                  <a:lnTo>
                    <a:pt x="0" y="96"/>
                  </a:lnTo>
                  <a:lnTo>
                    <a:pt x="5" y="65"/>
                  </a:lnTo>
                  <a:lnTo>
                    <a:pt x="18" y="38"/>
                  </a:lnTo>
                  <a:lnTo>
                    <a:pt x="39" y="18"/>
                  </a:lnTo>
                  <a:lnTo>
                    <a:pt x="65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85000"/>
                  <a:lumOff val="15000"/>
                  <a:alpha val="3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Freeform 28"/>
          <p:cNvSpPr>
            <a:spLocks noEditPoints="1"/>
          </p:cNvSpPr>
          <p:nvPr/>
        </p:nvSpPr>
        <p:spPr bwMode="auto">
          <a:xfrm>
            <a:off x="8962488" y="3114183"/>
            <a:ext cx="890071" cy="682261"/>
          </a:xfrm>
          <a:custGeom>
            <a:avLst/>
            <a:gdLst>
              <a:gd name="T0" fmla="*/ 2035 w 6536"/>
              <a:gd name="T1" fmla="*/ 4814 h 5010"/>
              <a:gd name="T2" fmla="*/ 4503 w 6536"/>
              <a:gd name="T3" fmla="*/ 4812 h 5010"/>
              <a:gd name="T4" fmla="*/ 2564 w 6536"/>
              <a:gd name="T5" fmla="*/ 2584 h 5010"/>
              <a:gd name="T6" fmla="*/ 1798 w 6536"/>
              <a:gd name="T7" fmla="*/ 2962 h 5010"/>
              <a:gd name="T8" fmla="*/ 1546 w 6536"/>
              <a:gd name="T9" fmla="*/ 4657 h 5010"/>
              <a:gd name="T10" fmla="*/ 1819 w 6536"/>
              <a:gd name="T11" fmla="*/ 4818 h 5010"/>
              <a:gd name="T12" fmla="*/ 1885 w 6536"/>
              <a:gd name="T13" fmla="*/ 3355 h 5010"/>
              <a:gd name="T14" fmla="*/ 4542 w 6536"/>
              <a:gd name="T15" fmla="*/ 3285 h 5010"/>
              <a:gd name="T16" fmla="*/ 4695 w 6536"/>
              <a:gd name="T17" fmla="*/ 3478 h 5010"/>
              <a:gd name="T18" fmla="*/ 4875 w 6536"/>
              <a:gd name="T19" fmla="*/ 4774 h 5010"/>
              <a:gd name="T20" fmla="*/ 5032 w 6536"/>
              <a:gd name="T21" fmla="*/ 4500 h 5010"/>
              <a:gd name="T22" fmla="*/ 4643 w 6536"/>
              <a:gd name="T23" fmla="*/ 2829 h 5010"/>
              <a:gd name="T24" fmla="*/ 3896 w 6536"/>
              <a:gd name="T25" fmla="*/ 2813 h 5010"/>
              <a:gd name="T26" fmla="*/ 3526 w 6536"/>
              <a:gd name="T27" fmla="*/ 3120 h 5010"/>
              <a:gd name="T28" fmla="*/ 3012 w 6536"/>
              <a:gd name="T29" fmla="*/ 3120 h 5010"/>
              <a:gd name="T30" fmla="*/ 2642 w 6536"/>
              <a:gd name="T31" fmla="*/ 2813 h 5010"/>
              <a:gd name="T32" fmla="*/ 2848 w 6536"/>
              <a:gd name="T33" fmla="*/ 2483 h 5010"/>
              <a:gd name="T34" fmla="*/ 2767 w 6536"/>
              <a:gd name="T35" fmla="*/ 2618 h 5010"/>
              <a:gd name="T36" fmla="*/ 3044 w 6536"/>
              <a:gd name="T37" fmla="*/ 2926 h 5010"/>
              <a:gd name="T38" fmla="*/ 3494 w 6536"/>
              <a:gd name="T39" fmla="*/ 2926 h 5010"/>
              <a:gd name="T40" fmla="*/ 3771 w 6536"/>
              <a:gd name="T41" fmla="*/ 2618 h 5010"/>
              <a:gd name="T42" fmla="*/ 3688 w 6536"/>
              <a:gd name="T43" fmla="*/ 2483 h 5010"/>
              <a:gd name="T44" fmla="*/ 3357 w 6536"/>
              <a:gd name="T45" fmla="*/ 2442 h 5010"/>
              <a:gd name="T46" fmla="*/ 2923 w 6536"/>
              <a:gd name="T47" fmla="*/ 2366 h 5010"/>
              <a:gd name="T48" fmla="*/ 2654 w 6536"/>
              <a:gd name="T49" fmla="*/ 985 h 5010"/>
              <a:gd name="T50" fmla="*/ 2731 w 6536"/>
              <a:gd name="T51" fmla="*/ 1925 h 5010"/>
              <a:gd name="T52" fmla="*/ 3090 w 6536"/>
              <a:gd name="T53" fmla="*/ 2227 h 5010"/>
              <a:gd name="T54" fmla="*/ 3567 w 6536"/>
              <a:gd name="T55" fmla="*/ 2178 h 5010"/>
              <a:gd name="T56" fmla="*/ 3867 w 6536"/>
              <a:gd name="T57" fmla="*/ 1798 h 5010"/>
              <a:gd name="T58" fmla="*/ 3845 w 6536"/>
              <a:gd name="T59" fmla="*/ 931 h 5010"/>
              <a:gd name="T60" fmla="*/ 2794 w 6536"/>
              <a:gd name="T61" fmla="*/ 212 h 5010"/>
              <a:gd name="T62" fmla="*/ 2711 w 6536"/>
              <a:gd name="T63" fmla="*/ 379 h 5010"/>
              <a:gd name="T64" fmla="*/ 2489 w 6536"/>
              <a:gd name="T65" fmla="*/ 476 h 5010"/>
              <a:gd name="T66" fmla="*/ 2455 w 6536"/>
              <a:gd name="T67" fmla="*/ 1171 h 5010"/>
              <a:gd name="T68" fmla="*/ 2588 w 6536"/>
              <a:gd name="T69" fmla="*/ 768 h 5010"/>
              <a:gd name="T70" fmla="*/ 3896 w 6536"/>
              <a:gd name="T71" fmla="*/ 740 h 5010"/>
              <a:gd name="T72" fmla="*/ 4081 w 6536"/>
              <a:gd name="T73" fmla="*/ 1018 h 5010"/>
              <a:gd name="T74" fmla="*/ 4073 w 6536"/>
              <a:gd name="T75" fmla="*/ 476 h 5010"/>
              <a:gd name="T76" fmla="*/ 3809 w 6536"/>
              <a:gd name="T77" fmla="*/ 212 h 5010"/>
              <a:gd name="T78" fmla="*/ 3760 w 6536"/>
              <a:gd name="T79" fmla="*/ 6 h 5010"/>
              <a:gd name="T80" fmla="*/ 4158 w 6536"/>
              <a:gd name="T81" fmla="*/ 236 h 5010"/>
              <a:gd name="T82" fmla="*/ 4285 w 6536"/>
              <a:gd name="T83" fmla="*/ 1122 h 5010"/>
              <a:gd name="T84" fmla="*/ 4130 w 6536"/>
              <a:gd name="T85" fmla="*/ 1386 h 5010"/>
              <a:gd name="T86" fmla="*/ 4011 w 6536"/>
              <a:gd name="T87" fmla="*/ 1961 h 5010"/>
              <a:gd name="T88" fmla="*/ 3912 w 6536"/>
              <a:gd name="T89" fmla="*/ 2362 h 5010"/>
              <a:gd name="T90" fmla="*/ 4867 w 6536"/>
              <a:gd name="T91" fmla="*/ 2793 h 5010"/>
              <a:gd name="T92" fmla="*/ 5220 w 6536"/>
              <a:gd name="T93" fmla="*/ 4554 h 5010"/>
              <a:gd name="T94" fmla="*/ 6471 w 6536"/>
              <a:gd name="T95" fmla="*/ 4822 h 5010"/>
              <a:gd name="T96" fmla="*/ 6518 w 6536"/>
              <a:gd name="T97" fmla="*/ 4970 h 5010"/>
              <a:gd name="T98" fmla="*/ 40 w 6536"/>
              <a:gd name="T99" fmla="*/ 4990 h 5010"/>
              <a:gd name="T100" fmla="*/ 18 w 6536"/>
              <a:gd name="T101" fmla="*/ 4857 h 5010"/>
              <a:gd name="T102" fmla="*/ 1350 w 6536"/>
              <a:gd name="T103" fmla="*/ 4693 h 5010"/>
              <a:gd name="T104" fmla="*/ 1611 w 6536"/>
              <a:gd name="T105" fmla="*/ 2914 h 5010"/>
              <a:gd name="T106" fmla="*/ 1869 w 6536"/>
              <a:gd name="T107" fmla="*/ 2620 h 5010"/>
              <a:gd name="T108" fmla="*/ 2610 w 6536"/>
              <a:gd name="T109" fmla="*/ 2094 h 5010"/>
              <a:gd name="T110" fmla="*/ 2455 w 6536"/>
              <a:gd name="T111" fmla="*/ 1604 h 5010"/>
              <a:gd name="T112" fmla="*/ 2271 w 6536"/>
              <a:gd name="T113" fmla="*/ 1229 h 5010"/>
              <a:gd name="T114" fmla="*/ 2305 w 6536"/>
              <a:gd name="T115" fmla="*/ 409 h 5010"/>
              <a:gd name="T116" fmla="*/ 2592 w 6536"/>
              <a:gd name="T117" fmla="*/ 163 h 5010"/>
              <a:gd name="T118" fmla="*/ 2860 w 6536"/>
              <a:gd name="T119" fmla="*/ 0 h 5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36" h="5010">
                <a:moveTo>
                  <a:pt x="2041" y="3472"/>
                </a:moveTo>
                <a:lnTo>
                  <a:pt x="2037" y="3474"/>
                </a:lnTo>
                <a:lnTo>
                  <a:pt x="2035" y="3476"/>
                </a:lnTo>
                <a:lnTo>
                  <a:pt x="2033" y="3478"/>
                </a:lnTo>
                <a:lnTo>
                  <a:pt x="2033" y="4812"/>
                </a:lnTo>
                <a:lnTo>
                  <a:pt x="2035" y="4814"/>
                </a:lnTo>
                <a:lnTo>
                  <a:pt x="2037" y="4816"/>
                </a:lnTo>
                <a:lnTo>
                  <a:pt x="2041" y="4818"/>
                </a:lnTo>
                <a:lnTo>
                  <a:pt x="4497" y="4818"/>
                </a:lnTo>
                <a:lnTo>
                  <a:pt x="4499" y="4816"/>
                </a:lnTo>
                <a:lnTo>
                  <a:pt x="4503" y="4814"/>
                </a:lnTo>
                <a:lnTo>
                  <a:pt x="4503" y="4812"/>
                </a:lnTo>
                <a:lnTo>
                  <a:pt x="4503" y="3478"/>
                </a:lnTo>
                <a:lnTo>
                  <a:pt x="4503" y="3476"/>
                </a:lnTo>
                <a:lnTo>
                  <a:pt x="4499" y="3474"/>
                </a:lnTo>
                <a:lnTo>
                  <a:pt x="4497" y="3472"/>
                </a:lnTo>
                <a:lnTo>
                  <a:pt x="2041" y="3472"/>
                </a:lnTo>
                <a:close/>
                <a:moveTo>
                  <a:pt x="2564" y="2584"/>
                </a:moveTo>
                <a:lnTo>
                  <a:pt x="1992" y="2775"/>
                </a:lnTo>
                <a:lnTo>
                  <a:pt x="1940" y="2799"/>
                </a:lnTo>
                <a:lnTo>
                  <a:pt x="1895" y="2829"/>
                </a:lnTo>
                <a:lnTo>
                  <a:pt x="1855" y="2866"/>
                </a:lnTo>
                <a:lnTo>
                  <a:pt x="1823" y="2912"/>
                </a:lnTo>
                <a:lnTo>
                  <a:pt x="1798" y="2962"/>
                </a:lnTo>
                <a:lnTo>
                  <a:pt x="1784" y="3015"/>
                </a:lnTo>
                <a:lnTo>
                  <a:pt x="1510" y="4444"/>
                </a:lnTo>
                <a:lnTo>
                  <a:pt x="1506" y="4500"/>
                </a:lnTo>
                <a:lnTo>
                  <a:pt x="1510" y="4556"/>
                </a:lnTo>
                <a:lnTo>
                  <a:pt x="1522" y="4607"/>
                </a:lnTo>
                <a:lnTo>
                  <a:pt x="1546" y="4657"/>
                </a:lnTo>
                <a:lnTo>
                  <a:pt x="1578" y="4704"/>
                </a:lnTo>
                <a:lnTo>
                  <a:pt x="1617" y="4742"/>
                </a:lnTo>
                <a:lnTo>
                  <a:pt x="1661" y="4774"/>
                </a:lnTo>
                <a:lnTo>
                  <a:pt x="1710" y="4798"/>
                </a:lnTo>
                <a:lnTo>
                  <a:pt x="1764" y="4812"/>
                </a:lnTo>
                <a:lnTo>
                  <a:pt x="1819" y="4818"/>
                </a:lnTo>
                <a:lnTo>
                  <a:pt x="1843" y="4818"/>
                </a:lnTo>
                <a:lnTo>
                  <a:pt x="1841" y="4812"/>
                </a:lnTo>
                <a:lnTo>
                  <a:pt x="1841" y="3478"/>
                </a:lnTo>
                <a:lnTo>
                  <a:pt x="1847" y="3432"/>
                </a:lnTo>
                <a:lnTo>
                  <a:pt x="1863" y="3390"/>
                </a:lnTo>
                <a:lnTo>
                  <a:pt x="1885" y="3355"/>
                </a:lnTo>
                <a:lnTo>
                  <a:pt x="1916" y="3323"/>
                </a:lnTo>
                <a:lnTo>
                  <a:pt x="1954" y="3299"/>
                </a:lnTo>
                <a:lnTo>
                  <a:pt x="1996" y="3285"/>
                </a:lnTo>
                <a:lnTo>
                  <a:pt x="2041" y="3279"/>
                </a:lnTo>
                <a:lnTo>
                  <a:pt x="4497" y="3279"/>
                </a:lnTo>
                <a:lnTo>
                  <a:pt x="4542" y="3285"/>
                </a:lnTo>
                <a:lnTo>
                  <a:pt x="4584" y="3299"/>
                </a:lnTo>
                <a:lnTo>
                  <a:pt x="4620" y="3323"/>
                </a:lnTo>
                <a:lnTo>
                  <a:pt x="4651" y="3355"/>
                </a:lnTo>
                <a:lnTo>
                  <a:pt x="4675" y="3390"/>
                </a:lnTo>
                <a:lnTo>
                  <a:pt x="4689" y="3432"/>
                </a:lnTo>
                <a:lnTo>
                  <a:pt x="4695" y="3478"/>
                </a:lnTo>
                <a:lnTo>
                  <a:pt x="4695" y="4812"/>
                </a:lnTo>
                <a:lnTo>
                  <a:pt x="4695" y="4818"/>
                </a:lnTo>
                <a:lnTo>
                  <a:pt x="4719" y="4818"/>
                </a:lnTo>
                <a:lnTo>
                  <a:pt x="4774" y="4812"/>
                </a:lnTo>
                <a:lnTo>
                  <a:pt x="4826" y="4798"/>
                </a:lnTo>
                <a:lnTo>
                  <a:pt x="4875" y="4774"/>
                </a:lnTo>
                <a:lnTo>
                  <a:pt x="4921" y="4742"/>
                </a:lnTo>
                <a:lnTo>
                  <a:pt x="4960" y="4704"/>
                </a:lnTo>
                <a:lnTo>
                  <a:pt x="4990" y="4657"/>
                </a:lnTo>
                <a:lnTo>
                  <a:pt x="5014" y="4607"/>
                </a:lnTo>
                <a:lnTo>
                  <a:pt x="5028" y="4556"/>
                </a:lnTo>
                <a:lnTo>
                  <a:pt x="5032" y="4500"/>
                </a:lnTo>
                <a:lnTo>
                  <a:pt x="5026" y="4444"/>
                </a:lnTo>
                <a:lnTo>
                  <a:pt x="4754" y="3015"/>
                </a:lnTo>
                <a:lnTo>
                  <a:pt x="4739" y="2962"/>
                </a:lnTo>
                <a:lnTo>
                  <a:pt x="4715" y="2912"/>
                </a:lnTo>
                <a:lnTo>
                  <a:pt x="4683" y="2866"/>
                </a:lnTo>
                <a:lnTo>
                  <a:pt x="4643" y="2829"/>
                </a:lnTo>
                <a:lnTo>
                  <a:pt x="4596" y="2799"/>
                </a:lnTo>
                <a:lnTo>
                  <a:pt x="4546" y="2775"/>
                </a:lnTo>
                <a:lnTo>
                  <a:pt x="3974" y="2584"/>
                </a:lnTo>
                <a:lnTo>
                  <a:pt x="3958" y="2664"/>
                </a:lnTo>
                <a:lnTo>
                  <a:pt x="3932" y="2741"/>
                </a:lnTo>
                <a:lnTo>
                  <a:pt x="3896" y="2813"/>
                </a:lnTo>
                <a:lnTo>
                  <a:pt x="3853" y="2880"/>
                </a:lnTo>
                <a:lnTo>
                  <a:pt x="3799" y="2942"/>
                </a:lnTo>
                <a:lnTo>
                  <a:pt x="3740" y="2997"/>
                </a:lnTo>
                <a:lnTo>
                  <a:pt x="3674" y="3045"/>
                </a:lnTo>
                <a:lnTo>
                  <a:pt x="3603" y="3087"/>
                </a:lnTo>
                <a:lnTo>
                  <a:pt x="3526" y="3120"/>
                </a:lnTo>
                <a:lnTo>
                  <a:pt x="3442" y="3144"/>
                </a:lnTo>
                <a:lnTo>
                  <a:pt x="3357" y="3160"/>
                </a:lnTo>
                <a:lnTo>
                  <a:pt x="3268" y="3164"/>
                </a:lnTo>
                <a:lnTo>
                  <a:pt x="3179" y="3160"/>
                </a:lnTo>
                <a:lnTo>
                  <a:pt x="3094" y="3144"/>
                </a:lnTo>
                <a:lnTo>
                  <a:pt x="3012" y="3120"/>
                </a:lnTo>
                <a:lnTo>
                  <a:pt x="2935" y="3087"/>
                </a:lnTo>
                <a:lnTo>
                  <a:pt x="2862" y="3045"/>
                </a:lnTo>
                <a:lnTo>
                  <a:pt x="2796" y="2997"/>
                </a:lnTo>
                <a:lnTo>
                  <a:pt x="2737" y="2942"/>
                </a:lnTo>
                <a:lnTo>
                  <a:pt x="2685" y="2880"/>
                </a:lnTo>
                <a:lnTo>
                  <a:pt x="2642" y="2813"/>
                </a:lnTo>
                <a:lnTo>
                  <a:pt x="2606" y="2741"/>
                </a:lnTo>
                <a:lnTo>
                  <a:pt x="2580" y="2664"/>
                </a:lnTo>
                <a:lnTo>
                  <a:pt x="2564" y="2584"/>
                </a:lnTo>
                <a:close/>
                <a:moveTo>
                  <a:pt x="2852" y="2326"/>
                </a:moveTo>
                <a:lnTo>
                  <a:pt x="2852" y="2453"/>
                </a:lnTo>
                <a:lnTo>
                  <a:pt x="2848" y="2483"/>
                </a:lnTo>
                <a:lnTo>
                  <a:pt x="2834" y="2509"/>
                </a:lnTo>
                <a:lnTo>
                  <a:pt x="2814" y="2531"/>
                </a:lnTo>
                <a:lnTo>
                  <a:pt x="2786" y="2545"/>
                </a:lnTo>
                <a:lnTo>
                  <a:pt x="2757" y="2549"/>
                </a:lnTo>
                <a:lnTo>
                  <a:pt x="2753" y="2549"/>
                </a:lnTo>
                <a:lnTo>
                  <a:pt x="2767" y="2618"/>
                </a:lnTo>
                <a:lnTo>
                  <a:pt x="2790" y="2684"/>
                </a:lnTo>
                <a:lnTo>
                  <a:pt x="2824" y="2745"/>
                </a:lnTo>
                <a:lnTo>
                  <a:pt x="2868" y="2801"/>
                </a:lnTo>
                <a:lnTo>
                  <a:pt x="2919" y="2850"/>
                </a:lnTo>
                <a:lnTo>
                  <a:pt x="2979" y="2892"/>
                </a:lnTo>
                <a:lnTo>
                  <a:pt x="3044" y="2926"/>
                </a:lnTo>
                <a:lnTo>
                  <a:pt x="3113" y="2952"/>
                </a:lnTo>
                <a:lnTo>
                  <a:pt x="3189" y="2968"/>
                </a:lnTo>
                <a:lnTo>
                  <a:pt x="3268" y="2972"/>
                </a:lnTo>
                <a:lnTo>
                  <a:pt x="3347" y="2968"/>
                </a:lnTo>
                <a:lnTo>
                  <a:pt x="3423" y="2952"/>
                </a:lnTo>
                <a:lnTo>
                  <a:pt x="3494" y="2926"/>
                </a:lnTo>
                <a:lnTo>
                  <a:pt x="3559" y="2892"/>
                </a:lnTo>
                <a:lnTo>
                  <a:pt x="3617" y="2850"/>
                </a:lnTo>
                <a:lnTo>
                  <a:pt x="3668" y="2801"/>
                </a:lnTo>
                <a:lnTo>
                  <a:pt x="3712" y="2745"/>
                </a:lnTo>
                <a:lnTo>
                  <a:pt x="3748" y="2684"/>
                </a:lnTo>
                <a:lnTo>
                  <a:pt x="3771" y="2618"/>
                </a:lnTo>
                <a:lnTo>
                  <a:pt x="3783" y="2549"/>
                </a:lnTo>
                <a:lnTo>
                  <a:pt x="3779" y="2549"/>
                </a:lnTo>
                <a:lnTo>
                  <a:pt x="3750" y="2545"/>
                </a:lnTo>
                <a:lnTo>
                  <a:pt x="3724" y="2531"/>
                </a:lnTo>
                <a:lnTo>
                  <a:pt x="3702" y="2509"/>
                </a:lnTo>
                <a:lnTo>
                  <a:pt x="3688" y="2483"/>
                </a:lnTo>
                <a:lnTo>
                  <a:pt x="3684" y="2453"/>
                </a:lnTo>
                <a:lnTo>
                  <a:pt x="3684" y="2332"/>
                </a:lnTo>
                <a:lnTo>
                  <a:pt x="3607" y="2374"/>
                </a:lnTo>
                <a:lnTo>
                  <a:pt x="3528" y="2406"/>
                </a:lnTo>
                <a:lnTo>
                  <a:pt x="3442" y="2428"/>
                </a:lnTo>
                <a:lnTo>
                  <a:pt x="3357" y="2442"/>
                </a:lnTo>
                <a:lnTo>
                  <a:pt x="3268" y="2447"/>
                </a:lnTo>
                <a:lnTo>
                  <a:pt x="3244" y="2447"/>
                </a:lnTo>
                <a:lnTo>
                  <a:pt x="3159" y="2440"/>
                </a:lnTo>
                <a:lnTo>
                  <a:pt x="3078" y="2424"/>
                </a:lnTo>
                <a:lnTo>
                  <a:pt x="2998" y="2398"/>
                </a:lnTo>
                <a:lnTo>
                  <a:pt x="2923" y="2366"/>
                </a:lnTo>
                <a:lnTo>
                  <a:pt x="2852" y="2326"/>
                </a:lnTo>
                <a:close/>
                <a:moveTo>
                  <a:pt x="2757" y="909"/>
                </a:moveTo>
                <a:lnTo>
                  <a:pt x="2723" y="915"/>
                </a:lnTo>
                <a:lnTo>
                  <a:pt x="2693" y="931"/>
                </a:lnTo>
                <a:lnTo>
                  <a:pt x="2670" y="955"/>
                </a:lnTo>
                <a:lnTo>
                  <a:pt x="2654" y="985"/>
                </a:lnTo>
                <a:lnTo>
                  <a:pt x="2648" y="1018"/>
                </a:lnTo>
                <a:lnTo>
                  <a:pt x="2648" y="1604"/>
                </a:lnTo>
                <a:lnTo>
                  <a:pt x="2654" y="1689"/>
                </a:lnTo>
                <a:lnTo>
                  <a:pt x="2670" y="1773"/>
                </a:lnTo>
                <a:lnTo>
                  <a:pt x="2695" y="1850"/>
                </a:lnTo>
                <a:lnTo>
                  <a:pt x="2731" y="1925"/>
                </a:lnTo>
                <a:lnTo>
                  <a:pt x="2773" y="1993"/>
                </a:lnTo>
                <a:lnTo>
                  <a:pt x="2824" y="2056"/>
                </a:lnTo>
                <a:lnTo>
                  <a:pt x="2882" y="2112"/>
                </a:lnTo>
                <a:lnTo>
                  <a:pt x="2947" y="2160"/>
                </a:lnTo>
                <a:lnTo>
                  <a:pt x="3016" y="2197"/>
                </a:lnTo>
                <a:lnTo>
                  <a:pt x="3090" y="2227"/>
                </a:lnTo>
                <a:lnTo>
                  <a:pt x="3167" y="2247"/>
                </a:lnTo>
                <a:lnTo>
                  <a:pt x="3250" y="2255"/>
                </a:lnTo>
                <a:lnTo>
                  <a:pt x="3333" y="2251"/>
                </a:lnTo>
                <a:lnTo>
                  <a:pt x="3415" y="2237"/>
                </a:lnTo>
                <a:lnTo>
                  <a:pt x="3492" y="2213"/>
                </a:lnTo>
                <a:lnTo>
                  <a:pt x="3567" y="2178"/>
                </a:lnTo>
                <a:lnTo>
                  <a:pt x="3637" y="2134"/>
                </a:lnTo>
                <a:lnTo>
                  <a:pt x="3700" y="2080"/>
                </a:lnTo>
                <a:lnTo>
                  <a:pt x="3758" y="2017"/>
                </a:lnTo>
                <a:lnTo>
                  <a:pt x="3803" y="1949"/>
                </a:lnTo>
                <a:lnTo>
                  <a:pt x="3841" y="1876"/>
                </a:lnTo>
                <a:lnTo>
                  <a:pt x="3867" y="1798"/>
                </a:lnTo>
                <a:lnTo>
                  <a:pt x="3882" y="1717"/>
                </a:lnTo>
                <a:lnTo>
                  <a:pt x="3888" y="1634"/>
                </a:lnTo>
                <a:lnTo>
                  <a:pt x="3888" y="1018"/>
                </a:lnTo>
                <a:lnTo>
                  <a:pt x="3882" y="985"/>
                </a:lnTo>
                <a:lnTo>
                  <a:pt x="3869" y="955"/>
                </a:lnTo>
                <a:lnTo>
                  <a:pt x="3845" y="931"/>
                </a:lnTo>
                <a:lnTo>
                  <a:pt x="3815" y="915"/>
                </a:lnTo>
                <a:lnTo>
                  <a:pt x="3779" y="909"/>
                </a:lnTo>
                <a:lnTo>
                  <a:pt x="2757" y="909"/>
                </a:lnTo>
                <a:close/>
                <a:moveTo>
                  <a:pt x="2860" y="193"/>
                </a:moveTo>
                <a:lnTo>
                  <a:pt x="2824" y="196"/>
                </a:lnTo>
                <a:lnTo>
                  <a:pt x="2794" y="212"/>
                </a:lnTo>
                <a:lnTo>
                  <a:pt x="2771" y="236"/>
                </a:lnTo>
                <a:lnTo>
                  <a:pt x="2757" y="266"/>
                </a:lnTo>
                <a:lnTo>
                  <a:pt x="2751" y="302"/>
                </a:lnTo>
                <a:lnTo>
                  <a:pt x="2745" y="331"/>
                </a:lnTo>
                <a:lnTo>
                  <a:pt x="2731" y="357"/>
                </a:lnTo>
                <a:lnTo>
                  <a:pt x="2711" y="379"/>
                </a:lnTo>
                <a:lnTo>
                  <a:pt x="2685" y="391"/>
                </a:lnTo>
                <a:lnTo>
                  <a:pt x="2654" y="397"/>
                </a:lnTo>
                <a:lnTo>
                  <a:pt x="2606" y="403"/>
                </a:lnTo>
                <a:lnTo>
                  <a:pt x="2562" y="419"/>
                </a:lnTo>
                <a:lnTo>
                  <a:pt x="2523" y="443"/>
                </a:lnTo>
                <a:lnTo>
                  <a:pt x="2489" y="476"/>
                </a:lnTo>
                <a:lnTo>
                  <a:pt x="2465" y="516"/>
                </a:lnTo>
                <a:lnTo>
                  <a:pt x="2450" y="560"/>
                </a:lnTo>
                <a:lnTo>
                  <a:pt x="2444" y="607"/>
                </a:lnTo>
                <a:lnTo>
                  <a:pt x="2444" y="1122"/>
                </a:lnTo>
                <a:lnTo>
                  <a:pt x="2448" y="1147"/>
                </a:lnTo>
                <a:lnTo>
                  <a:pt x="2455" y="1171"/>
                </a:lnTo>
                <a:lnTo>
                  <a:pt x="2455" y="1018"/>
                </a:lnTo>
                <a:lnTo>
                  <a:pt x="2461" y="957"/>
                </a:lnTo>
                <a:lnTo>
                  <a:pt x="2479" y="901"/>
                </a:lnTo>
                <a:lnTo>
                  <a:pt x="2507" y="850"/>
                </a:lnTo>
                <a:lnTo>
                  <a:pt x="2545" y="806"/>
                </a:lnTo>
                <a:lnTo>
                  <a:pt x="2588" y="768"/>
                </a:lnTo>
                <a:lnTo>
                  <a:pt x="2640" y="740"/>
                </a:lnTo>
                <a:lnTo>
                  <a:pt x="2695" y="723"/>
                </a:lnTo>
                <a:lnTo>
                  <a:pt x="2757" y="717"/>
                </a:lnTo>
                <a:lnTo>
                  <a:pt x="3779" y="717"/>
                </a:lnTo>
                <a:lnTo>
                  <a:pt x="3841" y="723"/>
                </a:lnTo>
                <a:lnTo>
                  <a:pt x="3896" y="740"/>
                </a:lnTo>
                <a:lnTo>
                  <a:pt x="3948" y="768"/>
                </a:lnTo>
                <a:lnTo>
                  <a:pt x="3993" y="806"/>
                </a:lnTo>
                <a:lnTo>
                  <a:pt x="4029" y="850"/>
                </a:lnTo>
                <a:lnTo>
                  <a:pt x="4057" y="901"/>
                </a:lnTo>
                <a:lnTo>
                  <a:pt x="4075" y="957"/>
                </a:lnTo>
                <a:lnTo>
                  <a:pt x="4081" y="1018"/>
                </a:lnTo>
                <a:lnTo>
                  <a:pt x="4081" y="1171"/>
                </a:lnTo>
                <a:lnTo>
                  <a:pt x="4090" y="1147"/>
                </a:lnTo>
                <a:lnTo>
                  <a:pt x="4094" y="1122"/>
                </a:lnTo>
                <a:lnTo>
                  <a:pt x="4094" y="607"/>
                </a:lnTo>
                <a:lnTo>
                  <a:pt x="4088" y="540"/>
                </a:lnTo>
                <a:lnTo>
                  <a:pt x="4073" y="476"/>
                </a:lnTo>
                <a:lnTo>
                  <a:pt x="4047" y="417"/>
                </a:lnTo>
                <a:lnTo>
                  <a:pt x="4013" y="363"/>
                </a:lnTo>
                <a:lnTo>
                  <a:pt x="3972" y="314"/>
                </a:lnTo>
                <a:lnTo>
                  <a:pt x="3924" y="272"/>
                </a:lnTo>
                <a:lnTo>
                  <a:pt x="3869" y="238"/>
                </a:lnTo>
                <a:lnTo>
                  <a:pt x="3809" y="212"/>
                </a:lnTo>
                <a:lnTo>
                  <a:pt x="3746" y="196"/>
                </a:lnTo>
                <a:lnTo>
                  <a:pt x="3678" y="193"/>
                </a:lnTo>
                <a:lnTo>
                  <a:pt x="2860" y="193"/>
                </a:lnTo>
                <a:close/>
                <a:moveTo>
                  <a:pt x="2860" y="0"/>
                </a:moveTo>
                <a:lnTo>
                  <a:pt x="3678" y="0"/>
                </a:lnTo>
                <a:lnTo>
                  <a:pt x="3760" y="6"/>
                </a:lnTo>
                <a:lnTo>
                  <a:pt x="3839" y="22"/>
                </a:lnTo>
                <a:lnTo>
                  <a:pt x="3914" y="48"/>
                </a:lnTo>
                <a:lnTo>
                  <a:pt x="3983" y="83"/>
                </a:lnTo>
                <a:lnTo>
                  <a:pt x="4049" y="127"/>
                </a:lnTo>
                <a:lnTo>
                  <a:pt x="4106" y="179"/>
                </a:lnTo>
                <a:lnTo>
                  <a:pt x="4158" y="236"/>
                </a:lnTo>
                <a:lnTo>
                  <a:pt x="4201" y="302"/>
                </a:lnTo>
                <a:lnTo>
                  <a:pt x="4237" y="371"/>
                </a:lnTo>
                <a:lnTo>
                  <a:pt x="4263" y="447"/>
                </a:lnTo>
                <a:lnTo>
                  <a:pt x="4281" y="526"/>
                </a:lnTo>
                <a:lnTo>
                  <a:pt x="4285" y="607"/>
                </a:lnTo>
                <a:lnTo>
                  <a:pt x="4285" y="1122"/>
                </a:lnTo>
                <a:lnTo>
                  <a:pt x="4281" y="1177"/>
                </a:lnTo>
                <a:lnTo>
                  <a:pt x="4265" y="1229"/>
                </a:lnTo>
                <a:lnTo>
                  <a:pt x="4243" y="1276"/>
                </a:lnTo>
                <a:lnTo>
                  <a:pt x="4211" y="1318"/>
                </a:lnTo>
                <a:lnTo>
                  <a:pt x="4174" y="1356"/>
                </a:lnTo>
                <a:lnTo>
                  <a:pt x="4130" y="1386"/>
                </a:lnTo>
                <a:lnTo>
                  <a:pt x="4081" y="1405"/>
                </a:lnTo>
                <a:lnTo>
                  <a:pt x="4081" y="1634"/>
                </a:lnTo>
                <a:lnTo>
                  <a:pt x="4077" y="1719"/>
                </a:lnTo>
                <a:lnTo>
                  <a:pt x="4063" y="1802"/>
                </a:lnTo>
                <a:lnTo>
                  <a:pt x="4041" y="1884"/>
                </a:lnTo>
                <a:lnTo>
                  <a:pt x="4011" y="1961"/>
                </a:lnTo>
                <a:lnTo>
                  <a:pt x="3974" y="2037"/>
                </a:lnTo>
                <a:lnTo>
                  <a:pt x="3930" y="2106"/>
                </a:lnTo>
                <a:lnTo>
                  <a:pt x="3876" y="2174"/>
                </a:lnTo>
                <a:lnTo>
                  <a:pt x="3876" y="2358"/>
                </a:lnTo>
                <a:lnTo>
                  <a:pt x="3894" y="2358"/>
                </a:lnTo>
                <a:lnTo>
                  <a:pt x="3912" y="2362"/>
                </a:lnTo>
                <a:lnTo>
                  <a:pt x="4606" y="2594"/>
                </a:lnTo>
                <a:lnTo>
                  <a:pt x="4669" y="2620"/>
                </a:lnTo>
                <a:lnTo>
                  <a:pt x="4727" y="2654"/>
                </a:lnTo>
                <a:lnTo>
                  <a:pt x="4780" y="2694"/>
                </a:lnTo>
                <a:lnTo>
                  <a:pt x="4826" y="2741"/>
                </a:lnTo>
                <a:lnTo>
                  <a:pt x="4867" y="2793"/>
                </a:lnTo>
                <a:lnTo>
                  <a:pt x="4899" y="2850"/>
                </a:lnTo>
                <a:lnTo>
                  <a:pt x="4925" y="2914"/>
                </a:lnTo>
                <a:lnTo>
                  <a:pt x="4943" y="2979"/>
                </a:lnTo>
                <a:lnTo>
                  <a:pt x="5214" y="4409"/>
                </a:lnTo>
                <a:lnTo>
                  <a:pt x="5222" y="4482"/>
                </a:lnTo>
                <a:lnTo>
                  <a:pt x="5220" y="4554"/>
                </a:lnTo>
                <a:lnTo>
                  <a:pt x="5208" y="4625"/>
                </a:lnTo>
                <a:lnTo>
                  <a:pt x="5186" y="4693"/>
                </a:lnTo>
                <a:lnTo>
                  <a:pt x="5155" y="4756"/>
                </a:lnTo>
                <a:lnTo>
                  <a:pt x="5115" y="4818"/>
                </a:lnTo>
                <a:lnTo>
                  <a:pt x="6441" y="4818"/>
                </a:lnTo>
                <a:lnTo>
                  <a:pt x="6471" y="4822"/>
                </a:lnTo>
                <a:lnTo>
                  <a:pt x="6498" y="4835"/>
                </a:lnTo>
                <a:lnTo>
                  <a:pt x="6518" y="4857"/>
                </a:lnTo>
                <a:lnTo>
                  <a:pt x="6532" y="4883"/>
                </a:lnTo>
                <a:lnTo>
                  <a:pt x="6536" y="4913"/>
                </a:lnTo>
                <a:lnTo>
                  <a:pt x="6532" y="4945"/>
                </a:lnTo>
                <a:lnTo>
                  <a:pt x="6518" y="4970"/>
                </a:lnTo>
                <a:lnTo>
                  <a:pt x="6498" y="4990"/>
                </a:lnTo>
                <a:lnTo>
                  <a:pt x="6471" y="5004"/>
                </a:lnTo>
                <a:lnTo>
                  <a:pt x="6441" y="5010"/>
                </a:lnTo>
                <a:lnTo>
                  <a:pt x="95" y="5010"/>
                </a:lnTo>
                <a:lnTo>
                  <a:pt x="65" y="5004"/>
                </a:lnTo>
                <a:lnTo>
                  <a:pt x="40" y="4990"/>
                </a:lnTo>
                <a:lnTo>
                  <a:pt x="18" y="4970"/>
                </a:lnTo>
                <a:lnTo>
                  <a:pt x="4" y="4945"/>
                </a:lnTo>
                <a:lnTo>
                  <a:pt x="0" y="4913"/>
                </a:lnTo>
                <a:lnTo>
                  <a:pt x="0" y="4913"/>
                </a:lnTo>
                <a:lnTo>
                  <a:pt x="4" y="4883"/>
                </a:lnTo>
                <a:lnTo>
                  <a:pt x="18" y="4857"/>
                </a:lnTo>
                <a:lnTo>
                  <a:pt x="40" y="4835"/>
                </a:lnTo>
                <a:lnTo>
                  <a:pt x="65" y="4822"/>
                </a:lnTo>
                <a:lnTo>
                  <a:pt x="95" y="4818"/>
                </a:lnTo>
                <a:lnTo>
                  <a:pt x="1423" y="4818"/>
                </a:lnTo>
                <a:lnTo>
                  <a:pt x="1381" y="4756"/>
                </a:lnTo>
                <a:lnTo>
                  <a:pt x="1350" y="4693"/>
                </a:lnTo>
                <a:lnTo>
                  <a:pt x="1328" y="4625"/>
                </a:lnTo>
                <a:lnTo>
                  <a:pt x="1316" y="4554"/>
                </a:lnTo>
                <a:lnTo>
                  <a:pt x="1314" y="4482"/>
                </a:lnTo>
                <a:lnTo>
                  <a:pt x="1322" y="4409"/>
                </a:lnTo>
                <a:lnTo>
                  <a:pt x="1593" y="2979"/>
                </a:lnTo>
                <a:lnTo>
                  <a:pt x="1611" y="2914"/>
                </a:lnTo>
                <a:lnTo>
                  <a:pt x="1637" y="2850"/>
                </a:lnTo>
                <a:lnTo>
                  <a:pt x="1671" y="2793"/>
                </a:lnTo>
                <a:lnTo>
                  <a:pt x="1710" y="2741"/>
                </a:lnTo>
                <a:lnTo>
                  <a:pt x="1758" y="2694"/>
                </a:lnTo>
                <a:lnTo>
                  <a:pt x="1809" y="2654"/>
                </a:lnTo>
                <a:lnTo>
                  <a:pt x="1869" y="2620"/>
                </a:lnTo>
                <a:lnTo>
                  <a:pt x="1930" y="2594"/>
                </a:lnTo>
                <a:lnTo>
                  <a:pt x="2624" y="2362"/>
                </a:lnTo>
                <a:lnTo>
                  <a:pt x="2642" y="2358"/>
                </a:lnTo>
                <a:lnTo>
                  <a:pt x="2662" y="2358"/>
                </a:lnTo>
                <a:lnTo>
                  <a:pt x="2662" y="2160"/>
                </a:lnTo>
                <a:lnTo>
                  <a:pt x="2610" y="2094"/>
                </a:lnTo>
                <a:lnTo>
                  <a:pt x="2564" y="2021"/>
                </a:lnTo>
                <a:lnTo>
                  <a:pt x="2527" y="1945"/>
                </a:lnTo>
                <a:lnTo>
                  <a:pt x="2497" y="1864"/>
                </a:lnTo>
                <a:lnTo>
                  <a:pt x="2475" y="1781"/>
                </a:lnTo>
                <a:lnTo>
                  <a:pt x="2461" y="1693"/>
                </a:lnTo>
                <a:lnTo>
                  <a:pt x="2455" y="1604"/>
                </a:lnTo>
                <a:lnTo>
                  <a:pt x="2455" y="1405"/>
                </a:lnTo>
                <a:lnTo>
                  <a:pt x="2408" y="1386"/>
                </a:lnTo>
                <a:lnTo>
                  <a:pt x="2364" y="1356"/>
                </a:lnTo>
                <a:lnTo>
                  <a:pt x="2325" y="1318"/>
                </a:lnTo>
                <a:lnTo>
                  <a:pt x="2295" y="1276"/>
                </a:lnTo>
                <a:lnTo>
                  <a:pt x="2271" y="1229"/>
                </a:lnTo>
                <a:lnTo>
                  <a:pt x="2257" y="1177"/>
                </a:lnTo>
                <a:lnTo>
                  <a:pt x="2251" y="1122"/>
                </a:lnTo>
                <a:lnTo>
                  <a:pt x="2251" y="607"/>
                </a:lnTo>
                <a:lnTo>
                  <a:pt x="2257" y="538"/>
                </a:lnTo>
                <a:lnTo>
                  <a:pt x="2275" y="470"/>
                </a:lnTo>
                <a:lnTo>
                  <a:pt x="2305" y="409"/>
                </a:lnTo>
                <a:lnTo>
                  <a:pt x="2343" y="353"/>
                </a:lnTo>
                <a:lnTo>
                  <a:pt x="2390" y="304"/>
                </a:lnTo>
                <a:lnTo>
                  <a:pt x="2444" y="264"/>
                </a:lnTo>
                <a:lnTo>
                  <a:pt x="2505" y="234"/>
                </a:lnTo>
                <a:lnTo>
                  <a:pt x="2570" y="212"/>
                </a:lnTo>
                <a:lnTo>
                  <a:pt x="2592" y="163"/>
                </a:lnTo>
                <a:lnTo>
                  <a:pt x="2622" y="117"/>
                </a:lnTo>
                <a:lnTo>
                  <a:pt x="2658" y="77"/>
                </a:lnTo>
                <a:lnTo>
                  <a:pt x="2701" y="46"/>
                </a:lnTo>
                <a:lnTo>
                  <a:pt x="2749" y="20"/>
                </a:lnTo>
                <a:lnTo>
                  <a:pt x="2802" y="6"/>
                </a:lnTo>
                <a:lnTo>
                  <a:pt x="28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85000"/>
                <a:lumOff val="15000"/>
                <a:alpha val="3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94D40F0-5CE6-42AF-B3F5-B26977ED92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9"/>
          <a:stretch/>
        </p:blipFill>
        <p:spPr>
          <a:xfrm>
            <a:off x="4077035" y="3117752"/>
            <a:ext cx="873621" cy="7559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5E41EBD-BFCE-4099-BB13-7A73ED4895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2"/>
          <a:stretch/>
        </p:blipFill>
        <p:spPr>
          <a:xfrm>
            <a:off x="5460766" y="2874574"/>
            <a:ext cx="1260869" cy="106187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8B081800-4541-4B1F-BDAD-F114D33440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82"/>
          <a:stretch/>
        </p:blipFill>
        <p:spPr>
          <a:xfrm>
            <a:off x="7318476" y="2991407"/>
            <a:ext cx="1015529" cy="8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1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</a:t>
            </a:r>
            <a:r>
              <a:rPr lang="ko-KR" altLang="en-US" dirty="0" err="1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아키텍쳐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1"/>
          <a:stretch/>
        </p:blipFill>
        <p:spPr>
          <a:xfrm>
            <a:off x="4365172" y="2724539"/>
            <a:ext cx="2985502" cy="25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659701" y="2509935"/>
            <a:ext cx="1986944" cy="122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704967" y="2982383"/>
            <a:ext cx="1941678" cy="1177295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1239">
            <a:off x="1603026" y="3127122"/>
            <a:ext cx="819918" cy="377164"/>
          </a:xfrm>
          <a:prstGeom prst="rect">
            <a:avLst/>
          </a:prstGeom>
        </p:spPr>
      </p:pic>
      <p:cxnSp>
        <p:nvCxnSpPr>
          <p:cNvPr id="39" name="직선 화살표 연결선 38"/>
          <p:cNvCxnSpPr/>
          <p:nvPr/>
        </p:nvCxnSpPr>
        <p:spPr>
          <a:xfrm>
            <a:off x="7288567" y="2982383"/>
            <a:ext cx="1825263" cy="752437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7101198" y="3464165"/>
            <a:ext cx="1831400" cy="776827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22779" y="2244529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22779" y="2244529"/>
            <a:ext cx="1839278" cy="862703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80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18959 -0.145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cxnSp>
        <p:nvCxnSpPr>
          <p:cNvPr id="39" name="직선 화살표 연결선 38"/>
          <p:cNvCxnSpPr/>
          <p:nvPr/>
        </p:nvCxnSpPr>
        <p:spPr>
          <a:xfrm>
            <a:off x="7288567" y="2982383"/>
            <a:ext cx="1825263" cy="752437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7101198" y="3464165"/>
            <a:ext cx="1831400" cy="776827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cxnSp>
        <p:nvCxnSpPr>
          <p:cNvPr id="45" name="직선 화살표 연결선 44"/>
          <p:cNvCxnSpPr/>
          <p:nvPr/>
        </p:nvCxnSpPr>
        <p:spPr>
          <a:xfrm flipV="1">
            <a:off x="2659701" y="2509935"/>
            <a:ext cx="1986944" cy="1224886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2704967" y="2982383"/>
            <a:ext cx="1941678" cy="1177295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22779" y="2244529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822779" y="2244529"/>
            <a:ext cx="1839278" cy="862703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85" y="2807354"/>
            <a:ext cx="573185" cy="5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21302 0.25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688902" y="1272745"/>
            <a:ext cx="2503098" cy="558937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8"/>
            <a:ext cx="9699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39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cxnSp>
        <p:nvCxnSpPr>
          <p:cNvPr id="39" name="직선 화살표 연결선 38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36" y="4391915"/>
            <a:ext cx="573185" cy="57318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cxnSp>
        <p:nvCxnSpPr>
          <p:cNvPr id="24" name="직선 화살표 연결선 23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9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1724 -0.1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620" y="2896843"/>
            <a:ext cx="552528" cy="5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19414 0.168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cxnSp>
        <p:nvCxnSpPr>
          <p:cNvPr id="24" name="직선 화살표 연결선 23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601" y="5326877"/>
            <a:ext cx="587785" cy="587785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9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21732 -0.179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72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79" y="4497841"/>
            <a:ext cx="573185" cy="573185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2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16328 0.177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4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39707868442077"/>
          <p:cNvSpPr/>
          <p:nvPr/>
        </p:nvSpPr>
        <p:spPr>
          <a:xfrm>
            <a:off x="4024299" y="1437336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dirty="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 dirty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altLang="ko-KR" sz="2800" dirty="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기술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7" name="nppt_1503969823094378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6363" y="3578575"/>
            <a:ext cx="1586078" cy="888204"/>
          </a:xfrm>
          <a:prstGeom prst="rect">
            <a:avLst/>
          </a:prstGeom>
        </p:spPr>
      </p:pic>
      <p:pic>
        <p:nvPicPr>
          <p:cNvPr id="8" name="nppt_1503969823094378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5993" y="2337470"/>
            <a:ext cx="1588983" cy="1022612"/>
          </a:xfrm>
          <a:prstGeom prst="rect">
            <a:avLst/>
          </a:prstGeom>
        </p:spPr>
      </p:pic>
      <p:pic>
        <p:nvPicPr>
          <p:cNvPr id="9" name="nppt_15039698230943790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14275" y="4987749"/>
            <a:ext cx="702562" cy="631416"/>
          </a:xfrm>
          <a:prstGeom prst="rect">
            <a:avLst/>
          </a:prstGeom>
        </p:spPr>
      </p:pic>
      <p:pic>
        <p:nvPicPr>
          <p:cNvPr id="10" name="nppt_15039698230943792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5114" y="2337470"/>
            <a:ext cx="771723" cy="752430"/>
          </a:xfrm>
          <a:prstGeom prst="rect">
            <a:avLst/>
          </a:prstGeom>
        </p:spPr>
      </p:pic>
      <p:pic>
        <p:nvPicPr>
          <p:cNvPr id="11" name="nppt_15039698230943794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7730" y="3896252"/>
            <a:ext cx="1306830" cy="729702"/>
          </a:xfrm>
          <a:prstGeom prst="rect">
            <a:avLst/>
          </a:prstGeom>
        </p:spPr>
      </p:pic>
      <p:pic>
        <p:nvPicPr>
          <p:cNvPr id="12" name="nppt_15039698230943796" descr="이미지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35993" y="3802746"/>
            <a:ext cx="1786155" cy="695325"/>
          </a:xfrm>
          <a:prstGeom prst="rect">
            <a:avLst/>
          </a:prstGeom>
        </p:spPr>
      </p:pic>
      <p:pic>
        <p:nvPicPr>
          <p:cNvPr id="13" name="nppt_15039698230943798" descr="이미지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31810" y="5047115"/>
            <a:ext cx="496815" cy="496815"/>
          </a:xfrm>
          <a:prstGeom prst="rect">
            <a:avLst/>
          </a:prstGeom>
        </p:spPr>
      </p:pic>
      <p:pic>
        <p:nvPicPr>
          <p:cNvPr id="14" name="nppt_15039698230943800" descr="이미지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7892" y="4665550"/>
            <a:ext cx="1076324" cy="878380"/>
          </a:xfrm>
          <a:prstGeom prst="rect">
            <a:avLst/>
          </a:prstGeom>
        </p:spPr>
      </p:pic>
      <p:pic>
        <p:nvPicPr>
          <p:cNvPr id="15" name="nppt_15039698230943802" descr="이미지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62341" y="4102551"/>
            <a:ext cx="1039429" cy="1039429"/>
          </a:xfrm>
          <a:prstGeom prst="rect">
            <a:avLst/>
          </a:prstGeom>
        </p:spPr>
      </p:pic>
      <p:pic>
        <p:nvPicPr>
          <p:cNvPr id="16" name="nppt_15039698230943804" descr="이미지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6816" y="5700110"/>
            <a:ext cx="1990634" cy="646956"/>
          </a:xfrm>
          <a:prstGeom prst="rect">
            <a:avLst/>
          </a:prstGeom>
        </p:spPr>
      </p:pic>
      <p:pic>
        <p:nvPicPr>
          <p:cNvPr id="17" name="nppt_15039698230943806" descr="이미지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4973" y="5976455"/>
            <a:ext cx="2346252" cy="492713"/>
          </a:xfrm>
          <a:prstGeom prst="rect">
            <a:avLst/>
          </a:prstGeom>
        </p:spPr>
      </p:pic>
      <p:pic>
        <p:nvPicPr>
          <p:cNvPr id="18" name="nppt_15039707868441730" descr="이미지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1047" y="2116277"/>
            <a:ext cx="2533650" cy="1038224"/>
          </a:xfrm>
          <a:prstGeom prst="rect">
            <a:avLst/>
          </a:prstGeom>
        </p:spPr>
      </p:pic>
      <p:pic>
        <p:nvPicPr>
          <p:cNvPr id="19" name="nppt_15039707868441779" descr="이미지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24952" y="2669827"/>
            <a:ext cx="1019175" cy="880981"/>
          </a:xfrm>
          <a:prstGeom prst="rect">
            <a:avLst/>
          </a:prstGeom>
        </p:spPr>
      </p:pic>
      <p:pic>
        <p:nvPicPr>
          <p:cNvPr id="20" name="nppt_15039707868441785" descr="이미지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5837" y="3528101"/>
            <a:ext cx="1752599" cy="619125"/>
          </a:xfrm>
          <a:prstGeom prst="rect">
            <a:avLst/>
          </a:prstGeom>
        </p:spPr>
      </p:pic>
      <p:pic>
        <p:nvPicPr>
          <p:cNvPr id="21" name="nppt_15039707868441811" descr="이미지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77536" y="4861910"/>
            <a:ext cx="1536700" cy="838200"/>
          </a:xfrm>
          <a:prstGeom prst="rect">
            <a:avLst/>
          </a:prstGeom>
        </p:spPr>
      </p:pic>
      <p:pic>
        <p:nvPicPr>
          <p:cNvPr id="22" name="nppt_15039707868441851" descr="이미지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50690" y="2213558"/>
            <a:ext cx="941193" cy="1224685"/>
          </a:xfrm>
          <a:prstGeom prst="rect">
            <a:avLst/>
          </a:prstGeom>
        </p:spPr>
      </p:pic>
      <p:pic>
        <p:nvPicPr>
          <p:cNvPr id="23" name="nppt_15039707868441884" descr="이미지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54289" y="2337470"/>
            <a:ext cx="1581150" cy="838200"/>
          </a:xfrm>
          <a:prstGeom prst="rect">
            <a:avLst/>
          </a:prstGeom>
        </p:spPr>
      </p:pic>
      <p:sp>
        <p:nvSpPr>
          <p:cNvPr id="27" name="nppt_15039721987062952"/>
          <p:cNvSpPr/>
          <p:nvPr/>
        </p:nvSpPr>
        <p:spPr>
          <a:xfrm>
            <a:off x="8045029" y="1437336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pic>
        <p:nvPicPr>
          <p:cNvPr id="28" name="nppt_15039721987063448" descr="이미지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645270" y="6066346"/>
            <a:ext cx="3235628" cy="398008"/>
          </a:xfrm>
          <a:prstGeom prst="rect">
            <a:avLst/>
          </a:prstGeom>
        </p:spPr>
      </p:pic>
      <p:pic>
        <p:nvPicPr>
          <p:cNvPr id="29" name="nppt_15039721987064034" descr="이미지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48902" y="4665550"/>
            <a:ext cx="1091521" cy="1051151"/>
          </a:xfrm>
          <a:prstGeom prst="rect">
            <a:avLst/>
          </a:prstGeom>
        </p:spPr>
      </p:pic>
      <p:pic>
        <p:nvPicPr>
          <p:cNvPr id="30" name="nppt_15039721987064036" descr="이미지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279286" y="4665843"/>
            <a:ext cx="1581150" cy="643812"/>
          </a:xfrm>
          <a:prstGeom prst="rect">
            <a:avLst/>
          </a:prstGeom>
        </p:spPr>
      </p:pic>
      <p:pic>
        <p:nvPicPr>
          <p:cNvPr id="31" name="nppt_15039729282891939" descr="이미지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122149" y="3292825"/>
            <a:ext cx="1715457" cy="571500"/>
          </a:xfrm>
          <a:prstGeom prst="rect">
            <a:avLst/>
          </a:prstGeom>
        </p:spPr>
      </p:pic>
      <p:pic>
        <p:nvPicPr>
          <p:cNvPr id="32" name="nppt_15039729282891941" descr="이미지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91335" y="3936215"/>
            <a:ext cx="845879" cy="7904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1102" y="1601680"/>
            <a:ext cx="1564219" cy="29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 smtClean="0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FRONTEND</a:t>
            </a:r>
            <a:endParaRPr lang="en-US" altLang="ko-KR" b="1">
              <a:solidFill>
                <a:srgbClr val="002060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06742" y="1573472"/>
            <a:ext cx="1305550" cy="283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 smtClean="0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BACKEND</a:t>
            </a:r>
            <a:endParaRPr lang="en-US" altLang="ko-KR" b="1">
              <a:solidFill>
                <a:srgbClr val="002060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57628" y="1541331"/>
            <a:ext cx="1587679" cy="291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TOOL &amp; API</a:t>
            </a:r>
            <a:endParaRPr lang="en-US" altLang="ko-KR" b="1" dirty="0">
              <a:solidFill>
                <a:srgbClr val="002060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0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기술</a:t>
            </a:r>
            <a:r>
              <a:rPr lang="en-US"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: </a:t>
            </a: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364" y="1511560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Manifest.json</a:t>
            </a:r>
            <a:endParaRPr lang="ko-KR" altLang="en-US"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7" y="1819470"/>
            <a:ext cx="5124821" cy="57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8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기술</a:t>
            </a:r>
            <a:r>
              <a:rPr lang="en-US"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: </a:t>
            </a: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338" y="5042280"/>
            <a:ext cx="3448531" cy="781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4" y="2392090"/>
            <a:ext cx="6611273" cy="32865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72"/>
          <a:stretch/>
        </p:blipFill>
        <p:spPr>
          <a:xfrm>
            <a:off x="7154338" y="1931735"/>
            <a:ext cx="4555580" cy="2829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0364" y="1511560"/>
            <a:ext cx="235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Notification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464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기술</a:t>
            </a:r>
            <a:r>
              <a:rPr lang="en-US"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: </a:t>
            </a: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0364" y="1511560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400" smtClean="0"/>
              <a:t>확장 프로그램 설정</a:t>
            </a:r>
            <a:endParaRPr lang="ko-KR" altLang="en-US" sz="240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9" y="2118048"/>
            <a:ext cx="10058400" cy="4391116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2696548" y="2358342"/>
            <a:ext cx="1390261" cy="34523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4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06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팀원 소개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7794" y="1870331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80364" y="4279900"/>
            <a:ext cx="2376130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12898" y="4313163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이유운</a:t>
            </a:r>
            <a:endParaRPr lang="ko-KR" altLang="en-US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08775" y="1827784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5031345" y="4237353"/>
            <a:ext cx="2376130" cy="0"/>
          </a:xfrm>
          <a:prstGeom prst="line">
            <a:avLst/>
          </a:prstGeom>
          <a:ln w="38100"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63879" y="4270616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신선아</a:t>
            </a:r>
            <a:endParaRPr lang="ko-KR" altLang="en-US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219456" y="1684653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9142026" y="4094222"/>
            <a:ext cx="2376130" cy="0"/>
          </a:xfrm>
          <a:prstGeom prst="line">
            <a:avLst/>
          </a:prstGeom>
          <a:ln w="38100"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5" y="1847519"/>
            <a:ext cx="2319069" cy="2219912"/>
          </a:xfrm>
          <a:prstGeom prst="ellipse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874560" y="4127485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김미연</a:t>
            </a:r>
            <a:endParaRPr lang="ko-KR" altLang="en-US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84200" y="1727200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1444" y="2020135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팀장</a:t>
            </a:r>
            <a:endParaRPr lang="ko-KR" altLang="en-US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06" y="1812554"/>
            <a:ext cx="2319069" cy="2219912"/>
          </a:xfrm>
          <a:prstGeom prst="ellipse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4835181" y="1684653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92425" y="197758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팀원</a:t>
            </a:r>
            <a:endParaRPr lang="ko-KR" altLang="en-US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42" y="1681384"/>
            <a:ext cx="2319069" cy="2219912"/>
          </a:xfrm>
          <a:prstGeom prst="ellipse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8945862" y="1640378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103106" y="1933313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팀원</a:t>
            </a:r>
            <a:endParaRPr lang="ko-KR" altLang="en-US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129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74795" y="2502067"/>
            <a:ext cx="5642410" cy="2005436"/>
            <a:chOff x="3274795" y="1970666"/>
            <a:chExt cx="5642410" cy="2005436"/>
          </a:xfrm>
        </p:grpSpPr>
        <p:sp>
          <p:nvSpPr>
            <p:cNvPr id="7" name="TextBox 6"/>
            <p:cNvSpPr txBox="1"/>
            <p:nvPr/>
          </p:nvSpPr>
          <p:spPr>
            <a:xfrm>
              <a:off x="3274795" y="2554174"/>
              <a:ext cx="5642410" cy="1421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lvl1pPr lvl="0"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n>
                    <a:gradFill>
                      <a:gsLst>
                        <a:gs pos="0">
                          <a:srgbClr val="EF7B36">
                            <a:alpha val="30000"/>
                          </a:srgbClr>
                        </a:gs>
                        <a:gs pos="100000">
                          <a:srgbClr val="D9A78A">
                            <a:alpha val="30000"/>
                          </a:srgbClr>
                        </a:gs>
                      </a:gsLst>
                      <a:lin ang="5400000" scaled="1"/>
                    </a:gradFill>
                  </a:ln>
                  <a:gradFill>
                    <a:gsLst>
                      <a:gs pos="0">
                        <a:srgbClr val="EF7B36"/>
                      </a:gs>
                      <a:gs pos="100000">
                        <a:srgbClr val="D9A78A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Thanks</a:t>
              </a:r>
            </a:p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for Watching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67325" y="1982781"/>
              <a:ext cx="1695450" cy="3143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53050" y="1970666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Presentation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3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3949433-A6B5-46AE-AF06-30B3C66D2186}"/>
              </a:ext>
            </a:extLst>
          </p:cNvPr>
          <p:cNvSpPr/>
          <p:nvPr/>
        </p:nvSpPr>
        <p:spPr>
          <a:xfrm>
            <a:off x="-29474" y="-25605"/>
            <a:ext cx="12191999" cy="688360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개체 틀 3">
            <a:extLst>
              <a:ext uri="{FF2B5EF4-FFF2-40B4-BE49-F238E27FC236}">
                <a16:creationId xmlns="" xmlns:a16="http://schemas.microsoft.com/office/drawing/2014/main" id="{2D1AADC4-1264-44B7-A2CA-3E987C79D103}"/>
              </a:ext>
            </a:extLst>
          </p:cNvPr>
          <p:cNvSpPr txBox="1">
            <a:spLocks/>
          </p:cNvSpPr>
          <p:nvPr/>
        </p:nvSpPr>
        <p:spPr>
          <a:xfrm>
            <a:off x="726385" y="296884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2" name="텍스트 개체 틀 8">
            <a:extLst>
              <a:ext uri="{FF2B5EF4-FFF2-40B4-BE49-F238E27FC236}">
                <a16:creationId xmlns="" xmlns:a16="http://schemas.microsoft.com/office/drawing/2014/main" id="{93294656-5B3E-44C5-9CAC-9AE4DB29B316}"/>
              </a:ext>
            </a:extLst>
          </p:cNvPr>
          <p:cNvSpPr txBox="1">
            <a:spLocks/>
          </p:cNvSpPr>
          <p:nvPr/>
        </p:nvSpPr>
        <p:spPr>
          <a:xfrm>
            <a:off x="638785" y="4267232"/>
            <a:ext cx="2248132" cy="63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</a:t>
            </a:r>
            <a:r>
              <a:rPr lang="en-US" altLang="ko-KR" sz="20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</a:t>
            </a:r>
            <a:r>
              <a:rPr lang="ko-KR" altLang="en-US" sz="20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ko-KR" altLang="en-US" sz="2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문제점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="" xmlns:a16="http://schemas.microsoft.com/office/drawing/2014/main" id="{60161634-9FA4-4F7D-9806-728D52C39930}"/>
              </a:ext>
            </a:extLst>
          </p:cNvPr>
          <p:cNvSpPr txBox="1">
            <a:spLocks/>
          </p:cNvSpPr>
          <p:nvPr/>
        </p:nvSpPr>
        <p:spPr>
          <a:xfrm>
            <a:off x="2975117" y="296884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1" name="텍스트 개체 틀 8">
            <a:extLst>
              <a:ext uri="{FF2B5EF4-FFF2-40B4-BE49-F238E27FC236}">
                <a16:creationId xmlns="" xmlns:a16="http://schemas.microsoft.com/office/drawing/2014/main" id="{A1324607-C5E3-4BCC-A68F-559BEABB54A4}"/>
              </a:ext>
            </a:extLst>
          </p:cNvPr>
          <p:cNvSpPr txBox="1">
            <a:spLocks/>
          </p:cNvSpPr>
          <p:nvPr/>
        </p:nvSpPr>
        <p:spPr>
          <a:xfrm>
            <a:off x="2877385" y="4263341"/>
            <a:ext cx="2608683" cy="64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</a:t>
            </a:r>
            <a:r>
              <a:rPr lang="ko-KR" altLang="en-US" sz="18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en-US" altLang="ko-KR" sz="18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</a:t>
            </a:r>
            <a:r>
              <a:rPr lang="ko-KR" altLang="en-US" sz="18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ko-KR" altLang="en-US" sz="18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기능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="" xmlns:a16="http://schemas.microsoft.com/office/drawing/2014/main" id="{172DF75E-2637-4E1E-9286-7C1D6B03B7BC}"/>
              </a:ext>
            </a:extLst>
          </p:cNvPr>
          <p:cNvSpPr txBox="1">
            <a:spLocks/>
          </p:cNvSpPr>
          <p:nvPr/>
        </p:nvSpPr>
        <p:spPr>
          <a:xfrm>
            <a:off x="5147013" y="296669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03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7" name="텍스트 개체 틀 8">
            <a:extLst>
              <a:ext uri="{FF2B5EF4-FFF2-40B4-BE49-F238E27FC236}">
                <a16:creationId xmlns="" xmlns:a16="http://schemas.microsoft.com/office/drawing/2014/main" id="{CF9912FC-6187-4A94-B508-8F2A4B094160}"/>
              </a:ext>
            </a:extLst>
          </p:cNvPr>
          <p:cNvSpPr txBox="1">
            <a:spLocks/>
          </p:cNvSpPr>
          <p:nvPr/>
        </p:nvSpPr>
        <p:spPr>
          <a:xfrm>
            <a:off x="5314425" y="4279619"/>
            <a:ext cx="1939122" cy="6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시연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="" xmlns:a16="http://schemas.microsoft.com/office/drawing/2014/main" id="{C0C5285D-210C-4987-8B4B-A6AD4F5BBA36}"/>
              </a:ext>
            </a:extLst>
          </p:cNvPr>
          <p:cNvSpPr txBox="1">
            <a:spLocks/>
          </p:cNvSpPr>
          <p:nvPr/>
        </p:nvSpPr>
        <p:spPr>
          <a:xfrm>
            <a:off x="7358965" y="2973446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0" name="텍스트 개체 틀 8">
            <a:extLst>
              <a:ext uri="{FF2B5EF4-FFF2-40B4-BE49-F238E27FC236}">
                <a16:creationId xmlns="" xmlns:a16="http://schemas.microsoft.com/office/drawing/2014/main" id="{D3FEAAB1-4EC6-46F1-B088-FB06C54E333E}"/>
              </a:ext>
            </a:extLst>
          </p:cNvPr>
          <p:cNvSpPr txBox="1">
            <a:spLocks/>
          </p:cNvSpPr>
          <p:nvPr/>
        </p:nvSpPr>
        <p:spPr>
          <a:xfrm>
            <a:off x="7105161" y="4360262"/>
            <a:ext cx="2369468" cy="76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</a:t>
            </a:r>
            <a:r>
              <a:rPr lang="ko-KR" altLang="en-US" sz="1900" dirty="0" err="1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아키텍쳐</a:t>
            </a:r>
            <a:r>
              <a:rPr lang="en-US" altLang="ko-KR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endParaRPr lang="en-US" altLang="ko-KR" sz="1900" dirty="0" smtClean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  <a:p>
            <a:pPr algn="ctr"/>
            <a:r>
              <a:rPr lang="en-US" altLang="ko-KR" sz="190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 </a:t>
            </a:r>
            <a:r>
              <a:rPr lang="ko-KR" altLang="en-US" sz="19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기술 소개</a:t>
            </a:r>
            <a:endParaRPr lang="en-US" altLang="ko-KR" sz="1900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8" name="텍스트 개체 틀 3">
            <a:extLst>
              <a:ext uri="{FF2B5EF4-FFF2-40B4-BE49-F238E27FC236}">
                <a16:creationId xmlns="" xmlns:a16="http://schemas.microsoft.com/office/drawing/2014/main" id="{1756C266-F0DE-461B-9432-6EA510B4CCAE}"/>
              </a:ext>
            </a:extLst>
          </p:cNvPr>
          <p:cNvSpPr txBox="1">
            <a:spLocks/>
          </p:cNvSpPr>
          <p:nvPr/>
        </p:nvSpPr>
        <p:spPr>
          <a:xfrm>
            <a:off x="9711765" y="296669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9" name="텍스트 개체 틀 8">
            <a:extLst>
              <a:ext uri="{FF2B5EF4-FFF2-40B4-BE49-F238E27FC236}">
                <a16:creationId xmlns="" xmlns:a16="http://schemas.microsoft.com/office/drawing/2014/main" id="{BC04473C-BF1D-4960-B012-7BCE38331B7B}"/>
              </a:ext>
            </a:extLst>
          </p:cNvPr>
          <p:cNvSpPr txBox="1">
            <a:spLocks/>
          </p:cNvSpPr>
          <p:nvPr/>
        </p:nvSpPr>
        <p:spPr>
          <a:xfrm>
            <a:off x="9723774" y="4385210"/>
            <a:ext cx="1821011" cy="39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팀원소개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="" xmlns:a16="http://schemas.microsoft.com/office/drawing/2014/main" id="{91CA72B6-6500-473C-B295-6A2A9BCFB400}"/>
              </a:ext>
            </a:extLst>
          </p:cNvPr>
          <p:cNvSpPr txBox="1">
            <a:spLocks/>
          </p:cNvSpPr>
          <p:nvPr/>
        </p:nvSpPr>
        <p:spPr>
          <a:xfrm>
            <a:off x="195330" y="623247"/>
            <a:ext cx="2000530" cy="398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/>
              <a:t>CONTENTS</a:t>
            </a:r>
            <a:endParaRPr lang="ko-KR" altLang="en-US" dirty="0"/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55161F45-087B-4B8E-B7E3-766B80AF4D00}"/>
              </a:ext>
            </a:extLst>
          </p:cNvPr>
          <p:cNvSpPr/>
          <p:nvPr/>
        </p:nvSpPr>
        <p:spPr>
          <a:xfrm>
            <a:off x="795234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289F1F3D-02DC-4ECF-BEF6-D6DC7853791D}"/>
              </a:ext>
            </a:extLst>
          </p:cNvPr>
          <p:cNvSpPr/>
          <p:nvPr/>
        </p:nvSpPr>
        <p:spPr>
          <a:xfrm>
            <a:off x="3043966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="" xmlns:a16="http://schemas.microsoft.com/office/drawing/2014/main" id="{70692618-097E-4BEC-A3F7-5F460B3DE46C}"/>
              </a:ext>
            </a:extLst>
          </p:cNvPr>
          <p:cNvSpPr/>
          <p:nvPr/>
        </p:nvSpPr>
        <p:spPr>
          <a:xfrm>
            <a:off x="5150727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FDC10535-54A3-458D-AA7F-A2D76BD4DC50}"/>
              </a:ext>
            </a:extLst>
          </p:cNvPr>
          <p:cNvSpPr/>
          <p:nvPr/>
        </p:nvSpPr>
        <p:spPr>
          <a:xfrm>
            <a:off x="7427814" y="3984402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0B8B8229-937B-4CAB-A622-21ECDE24159E}"/>
              </a:ext>
            </a:extLst>
          </p:cNvPr>
          <p:cNvSpPr/>
          <p:nvPr/>
        </p:nvSpPr>
        <p:spPr>
          <a:xfrm>
            <a:off x="9723774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75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3BA95FE-C82D-486F-8F93-F259ED2DB2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2"/>
          <a:stretch/>
        </p:blipFill>
        <p:spPr>
          <a:xfrm>
            <a:off x="4343400" y="2775285"/>
            <a:ext cx="2875547" cy="23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788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06" y="1698724"/>
            <a:ext cx="2954961" cy="1621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5" b="26192"/>
          <a:stretch/>
        </p:blipFill>
        <p:spPr>
          <a:xfrm>
            <a:off x="3845376" y="3319849"/>
            <a:ext cx="2628501" cy="665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02" y="2550177"/>
            <a:ext cx="769672" cy="7696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6" t="32664" r="11550" b="28567"/>
          <a:stretch/>
        </p:blipFill>
        <p:spPr>
          <a:xfrm>
            <a:off x="2176866" y="4216184"/>
            <a:ext cx="1919497" cy="5349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0" t="18749" b="20084"/>
          <a:stretch/>
        </p:blipFill>
        <p:spPr>
          <a:xfrm>
            <a:off x="7301067" y="3791445"/>
            <a:ext cx="1826457" cy="10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681406" y="5606671"/>
            <a:ext cx="6184208" cy="923330"/>
            <a:chOff x="2681406" y="5606671"/>
            <a:chExt cx="6184208" cy="92333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26A9408-0566-4E08-BFFA-BFA1229B0E20}"/>
                </a:ext>
              </a:extLst>
            </p:cNvPr>
            <p:cNvSpPr txBox="1"/>
            <p:nvPr/>
          </p:nvSpPr>
          <p:spPr>
            <a:xfrm>
              <a:off x="3505740" y="5606671"/>
              <a:ext cx="53598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영화인 통합 관리 불가</a:t>
              </a:r>
              <a:endParaRPr lang="en-US" altLang="ko-KR" sz="3600" dirty="0"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(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트위터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인스타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,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개인 </a:t>
              </a:r>
              <a:r>
                <a:rPr lang="ko-KR" altLang="en-US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블로그 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등 분산된 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SNS)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406" y="5606671"/>
              <a:ext cx="672129" cy="6721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06" y="1698724"/>
            <a:ext cx="2954961" cy="1621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5" b="26192"/>
          <a:stretch/>
        </p:blipFill>
        <p:spPr>
          <a:xfrm>
            <a:off x="3845376" y="3319849"/>
            <a:ext cx="2628501" cy="665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02" y="2550177"/>
            <a:ext cx="769672" cy="7696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6" t="32664" r="11550" b="28567"/>
          <a:stretch/>
        </p:blipFill>
        <p:spPr>
          <a:xfrm>
            <a:off x="2176866" y="4216184"/>
            <a:ext cx="1919497" cy="5349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0" t="18749" b="20084"/>
          <a:stretch/>
        </p:blipFill>
        <p:spPr>
          <a:xfrm>
            <a:off x="7301067" y="3791445"/>
            <a:ext cx="1826457" cy="10466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334279"/>
            <a:ext cx="12192000" cy="4189444"/>
          </a:xfrm>
          <a:prstGeom prst="rect">
            <a:avLst/>
          </a:prstGeom>
          <a:solidFill>
            <a:srgbClr val="44546A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95" y="2091772"/>
            <a:ext cx="3810000" cy="952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17" y="3782063"/>
            <a:ext cx="1901956" cy="4876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7" y="1620671"/>
            <a:ext cx="1894703" cy="18947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10" y="4064812"/>
            <a:ext cx="2205505" cy="11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486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26740" y="5689047"/>
            <a:ext cx="9120095" cy="923330"/>
            <a:chOff x="2108079" y="5442905"/>
            <a:chExt cx="9120095" cy="92333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26A9408-0566-4E08-BFFA-BFA1229B0E20}"/>
                </a:ext>
              </a:extLst>
            </p:cNvPr>
            <p:cNvSpPr txBox="1"/>
            <p:nvPr/>
          </p:nvSpPr>
          <p:spPr>
            <a:xfrm>
              <a:off x="2866137" y="5442905"/>
              <a:ext cx="83620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mtClean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영화인 </a:t>
              </a:r>
              <a:r>
                <a:rPr lang="ko-KR" altLang="en-US" sz="360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위주의 </a:t>
              </a:r>
              <a:r>
                <a:rPr lang="ko-KR" altLang="en-US" sz="3600" smtClean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영화 </a:t>
              </a:r>
              <a:r>
                <a:rPr lang="ko-KR" altLang="en-US" sz="3600" dirty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알림 </a:t>
              </a:r>
              <a:r>
                <a:rPr lang="ko-KR" altLang="en-US" sz="360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서비스 </a:t>
              </a:r>
              <a:r>
                <a:rPr lang="ko-KR" altLang="en-US" sz="3600" smtClean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부재 </a:t>
              </a:r>
              <a:endParaRPr lang="en-US" altLang="ko-KR" sz="3600" dirty="0"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  <a:p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(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왓챠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, CGV 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기존 서비스는 영화 중심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079" y="5468771"/>
              <a:ext cx="672129" cy="6721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95" y="2091772"/>
            <a:ext cx="3810000" cy="95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17" y="3782063"/>
            <a:ext cx="1901956" cy="4876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7" y="1620671"/>
            <a:ext cx="1894703" cy="18947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10" y="4064812"/>
            <a:ext cx="2205505" cy="110275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1334279"/>
            <a:ext cx="12192000" cy="4189444"/>
          </a:xfrm>
          <a:prstGeom prst="rect">
            <a:avLst/>
          </a:prstGeom>
          <a:solidFill>
            <a:srgbClr val="44546A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8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FE35507-8A3C-4057-AB49-EBF4C858EB73}"/>
              </a:ext>
            </a:extLst>
          </p:cNvPr>
          <p:cNvSpPr txBox="1"/>
          <p:nvPr/>
        </p:nvSpPr>
        <p:spPr>
          <a:xfrm>
            <a:off x="3827771" y="3282105"/>
            <a:ext cx="53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실시간 </a:t>
            </a:r>
            <a:r>
              <a:rPr lang="ko-KR" altLang="en-US" sz="4000" dirty="0" err="1">
                <a:latin typeface="a드림고딕5" panose="02020600000000000000" pitchFamily="18" charset="-127"/>
                <a:ea typeface="a드림고딕5" panose="02020600000000000000" pitchFamily="18" charset="-127"/>
              </a:rPr>
              <a:t>덕질의</a:t>
            </a:r>
            <a:r>
              <a:rPr lang="ko-KR" altLang="en-US" sz="4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어려움</a:t>
            </a:r>
            <a:endParaRPr lang="ko-KR" altLang="en-US" sz="2800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07" y="3299983"/>
            <a:ext cx="672129" cy="67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F2A398C-5AEB-48FF-AEAC-232E6310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5"/>
          <a:stretch/>
        </p:blipFill>
        <p:spPr>
          <a:xfrm flipH="1">
            <a:off x="8379037" y="3749361"/>
            <a:ext cx="3058113" cy="26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60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546A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280</Words>
  <Application>Microsoft Office PowerPoint</Application>
  <PresentationFormat>와이드스크린</PresentationFormat>
  <Paragraphs>145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Arial</vt:lpstr>
      <vt:lpstr>나눔고딕</vt:lpstr>
      <vt:lpstr>a드림고딕5</vt:lpstr>
      <vt:lpstr>맑은 고딕</vt:lpstr>
      <vt:lpstr>나눔고딕 Light</vt:lpstr>
      <vt:lpstr>Office 테마</vt:lpstr>
      <vt:lpstr>PowerPoint 프레젠테이션</vt:lpstr>
      <vt:lpstr>PowerPoint 프레젠테이션</vt:lpstr>
      <vt:lpstr>PowerPoint 프레젠테이션</vt:lpstr>
      <vt:lpstr>현황 및 문제점</vt:lpstr>
      <vt:lpstr>현황 및 문제점</vt:lpstr>
      <vt:lpstr>현황 및 문제점</vt:lpstr>
      <vt:lpstr>현황 및 문제점</vt:lpstr>
      <vt:lpstr>현황 및 문제점</vt:lpstr>
      <vt:lpstr>현황 및 문제점</vt:lpstr>
      <vt:lpstr>해결방안 및 기능</vt:lpstr>
      <vt:lpstr>해결방안 및 기능</vt:lpstr>
      <vt:lpstr>해결방안 및 기능</vt:lpstr>
      <vt:lpstr>해결방안 및 기능</vt:lpstr>
      <vt:lpstr>해결방안 및 기능</vt:lpstr>
      <vt:lpstr>해결방안 및 기능</vt:lpstr>
      <vt:lpstr>시연</vt:lpstr>
      <vt:lpstr>시스템 아키텍쳐</vt:lpstr>
      <vt:lpstr>시스템 아키텍처</vt:lpstr>
      <vt:lpstr>시스템 아키텍처</vt:lpstr>
      <vt:lpstr>시스템 아키텍처</vt:lpstr>
      <vt:lpstr>시스템 아키텍처</vt:lpstr>
      <vt:lpstr>시스템 아키텍처</vt:lpstr>
      <vt:lpstr>시스템 아키텍처</vt:lpstr>
      <vt:lpstr>사용 기술 </vt:lpstr>
      <vt:lpstr>사용 기술 : 확장프로그램 </vt:lpstr>
      <vt:lpstr>사용 기술 : 확장프로그램 </vt:lpstr>
      <vt:lpstr>사용 기술 : 확장프로그램 </vt:lpstr>
      <vt:lpstr>팀원 소개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DESIGN 기획하는 리까망</dc:title>
  <dc:creator>이유운</dc:creator>
  <cp:lastModifiedBy>SUNA</cp:lastModifiedBy>
  <cp:revision>134</cp:revision>
  <dcterms:created xsi:type="dcterms:W3CDTF">2017-08-29T01:05:25Z</dcterms:created>
  <dcterms:modified xsi:type="dcterms:W3CDTF">2017-08-29T09:56:57Z</dcterms:modified>
</cp:coreProperties>
</file>