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80" r:id="rId3"/>
    <p:sldId id="277" r:id="rId4"/>
    <p:sldId id="259" r:id="rId5"/>
    <p:sldId id="295" r:id="rId6"/>
    <p:sldId id="299" r:id="rId7"/>
    <p:sldId id="268" r:id="rId8"/>
    <p:sldId id="300" r:id="rId9"/>
    <p:sldId id="301" r:id="rId10"/>
    <p:sldId id="260" r:id="rId11"/>
    <p:sldId id="271" r:id="rId12"/>
    <p:sldId id="290" r:id="rId13"/>
    <p:sldId id="273" r:id="rId14"/>
    <p:sldId id="272" r:id="rId15"/>
    <p:sldId id="274" r:id="rId16"/>
    <p:sldId id="263" r:id="rId17"/>
    <p:sldId id="289" r:id="rId18"/>
    <p:sldId id="282" r:id="rId19"/>
    <p:sldId id="296" r:id="rId20"/>
    <p:sldId id="297" r:id="rId21"/>
    <p:sldId id="292" r:id="rId22"/>
    <p:sldId id="293" r:id="rId23"/>
    <p:sldId id="294" r:id="rId24"/>
    <p:sldId id="278" r:id="rId25"/>
    <p:sldId id="302" r:id="rId26"/>
    <p:sldId id="305" r:id="rId27"/>
    <p:sldId id="298" r:id="rId28"/>
    <p:sldId id="286" r:id="rId29"/>
    <p:sldId id="288" r:id="rId30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B507C"/>
    <a:srgbClr val="FA5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2DA23-DF10-4F8D-9A5E-4D4784C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60C5327-B7B0-4208-88A0-044BA818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D70F84-A9C4-40FC-85EC-28B9984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9CE12A-1506-4359-8094-615DDD5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BFD6718-0938-47C2-A608-AEF65FC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8656BD-5D35-4821-868A-9000E05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3E21445-1650-4183-91F3-1337D47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67FA94-1338-486A-8DE6-8FDEF4C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3DB6C4-5D2D-4C51-9A51-FB1411A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FEA2A0-6EC6-4140-BB4B-875A048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C65E314-0EEA-4953-9B59-FCFE185D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6BF59F-25FF-4293-AE85-12667F4A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6706C7A-19E3-40C0-9EB5-3AFB757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EB2008-5EDF-43DA-A476-313DF4F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6929C1-C078-43DA-9E82-FB02813A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5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lv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28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0" lvl="0" indent="0">
              <a:buNone/>
            </a:pP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Lorem ipsum dolor sit amet, consectetur adipiscing elit</a:t>
            </a:r>
            <a:endParaRPr sz="1200" baseline="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cxnSp>
        <p:nvCxnSpPr>
          <p:cNvPr id="7" name="layout3_shape5"/>
          <p:cNvCxnSpPr/>
          <p:nvPr/>
        </p:nvCxnSpPr>
        <p:spPr>
          <a:xfrm>
            <a:off x="1057510" y="472617"/>
            <a:ext cx="0" cy="307236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PPT DESIGN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리까망</a:t>
            </a:r>
            <a:endParaRPr sz="11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591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7B2D9F-095A-4FF0-A80D-3BDA5DF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F0156C3-74C8-44CD-8FED-95215359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3AC0B9-D0F1-444C-B176-570CA32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BDF9A2-E320-4E8D-A288-A04AC02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08B103E-40CA-421E-92E0-19E5BA8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8D91B6-9597-40EA-A07B-476DAA5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56F9E73-56BD-4F9E-88F2-17B0874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F85FB7-107C-4961-9D60-98A5262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940204-64C7-4332-88DB-D062512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A335BE-FBB6-433C-A349-F28E53A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836039-E389-4A4B-B022-9813563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597ECF-96FA-4304-8AE3-0E2B896A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2DEB75-6267-4FC1-B422-36E3454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F0ECD2C-E23B-46B7-B593-D59494A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9DDA344-C039-4348-BB88-E3E6E80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0F844AC-B395-4551-8A01-3A1F5F1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81CC94-E6D6-455C-A2F6-ECFE820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4FA165-D43F-4347-A51F-B7FB9D10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D73541E-2196-4CDC-8755-338D74C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4D48012-0B1E-46FC-9FB8-A9184E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26E71D8-A382-4355-AD0A-82F0B731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2D3AA81-8625-4D0D-ACA0-F2AEA2B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9EDD344-4036-4B3F-AD8F-A6C886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57F7223-4400-475F-9175-61598EF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D65FCC-6FE1-4E2F-9447-27BBE41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4BCE8E2-0139-4ABB-94D1-FB5DCFC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A3E9882-F4C8-44DB-9179-7DC6B73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D2CC2D3-560E-40F3-807B-C43D9B4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23F79A6-10E9-4484-863D-3777A5B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9A63E37-83F8-4952-8995-5760548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B34FB12-A6BB-4113-8E40-D0BDA3E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6F830C-2087-40BF-8498-FD41E0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A8A33CC-F61C-434A-A3A3-4E2B5C8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CC018E-13AD-4044-A75A-EBCB330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A88DAA-51B1-4936-B036-A8B37C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58BAC2B-6835-472A-881B-28E363C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0210D75-54F1-485D-AB7C-5B66E01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B9635F-2EDE-4EC4-8E58-CE88E949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58C4F68-56AE-4948-A041-3BD45898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119A38D-80A6-4B24-827A-B39EE27C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913E1BA-22BE-4ADE-A608-E4580DF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4FBBB-D9B5-462D-8B42-797C793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1E33CA-C334-4F02-9681-D6DFEE0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69F8742-7E1F-41EC-B8C1-0584C2F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CDE2931-A4C0-446C-AA7A-EF47DE01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AC9354-3EE4-4D82-B080-DAB6B5C7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4F6028-4076-4681-A219-BC6E659A4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9B7C7E-7689-4C39-A2DD-C3D5771D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jpe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jpeg"/><Relationship Id="rId16" Type="http://schemas.openxmlformats.org/officeDocument/2006/relationships/image" Target="../media/image42.png"/><Relationship Id="rId20" Type="http://schemas.openxmlformats.org/officeDocument/2006/relationships/image" Target="../media/image4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268627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54359" y="438538"/>
            <a:ext cx="0" cy="373225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7159" y="331069"/>
            <a:ext cx="914400" cy="14182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36" y="0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EDD9AA-F2EF-4E84-8BB7-3A6C2A2D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4142874" y="2379127"/>
            <a:ext cx="3364831" cy="2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4"/>
            <a:ext cx="4894653" cy="1937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0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="" xmlns:a16="http://schemas.microsoft.com/office/drawing/2014/main" id="{93FBF660-2314-43F1-9FB5-92596CFC6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제목 14">
            <a:extLst>
              <a:ext uri="{FF2B5EF4-FFF2-40B4-BE49-F238E27FC236}">
                <a16:creationId xmlns="" xmlns:a16="http://schemas.microsoft.com/office/drawing/2014/main" id="{5C97C008-04D9-4F1D-875B-C27D47E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58BD451-710A-448A-817A-85C12101B467}"/>
              </a:ext>
            </a:extLst>
          </p:cNvPr>
          <p:cNvSpPr/>
          <p:nvPr/>
        </p:nvSpPr>
        <p:spPr>
          <a:xfrm>
            <a:off x="1209368" y="2225006"/>
            <a:ext cx="9782825" cy="195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246DDA7-8F10-4FB2-A542-8C5FCB83B691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20D135C1-5590-4525-AB25-BD6A51CBB4F1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2433713-A8C4-443E-883F-27E14934E7F6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9F82948-4A1E-42AD-8DD0-91F016F2137E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="" xmlns:a16="http://schemas.microsoft.com/office/drawing/2014/main" id="{B7452482-C982-42C9-A293-4CEBACC296B4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="" xmlns:a16="http://schemas.microsoft.com/office/drawing/2014/main" id="{56217A4D-077F-4E31-A767-5D99307F8DE5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26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=""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=""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1FAB35B-C8A6-4C58-B53B-4EC0574558D8}"/>
              </a:ext>
            </a:extLst>
          </p:cNvPr>
          <p:cNvSpPr/>
          <p:nvPr/>
        </p:nvSpPr>
        <p:spPr>
          <a:xfrm>
            <a:off x="6118732" y="4185710"/>
            <a:ext cx="4914000" cy="186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699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D1ACA91-9F48-4F9C-9602-0AD8C9B128C9}"/>
              </a:ext>
            </a:extLst>
          </p:cNvPr>
          <p:cNvSpPr/>
          <p:nvPr/>
        </p:nvSpPr>
        <p:spPr>
          <a:xfrm>
            <a:off x="6181857" y="4254602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=""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="" xmlns:a16="http://schemas.microsoft.com/office/drawing/2014/main" id="{D936258A-CA4E-4CD3-9853-0F00D9554344}"/>
              </a:ext>
            </a:extLst>
          </p:cNvPr>
          <p:cNvSpPr txBox="1"/>
          <p:nvPr/>
        </p:nvSpPr>
        <p:spPr>
          <a:xfrm>
            <a:off x="6452203" y="4492906"/>
            <a:ext cx="47908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    확장 프로그램의 이용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실시간으로 영화인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글쓰기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=""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4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3003" y="2293590"/>
            <a:ext cx="21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</a:t>
            </a:r>
            <a:r>
              <a:rPr lang="en-US" altLang="ko-KR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Fanduck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3" y="4648706"/>
            <a:ext cx="138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영화인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09" y="4648706"/>
            <a:ext cx="139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8" y="4648706"/>
            <a:ext cx="157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개봉영화 알림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Login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Add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Write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Alarm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495875" y="4648706"/>
            <a:ext cx="191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실시간 </a:t>
            </a:r>
            <a:r>
              <a:rPr lang="ko-KR" altLang="en-US" sz="1600" dirty="0" err="1"/>
              <a:t>덕질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burning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71960" y="3118176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4D40F0-5CE6-42AF-B3F5-B26977ED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9"/>
          <a:stretch/>
        </p:blipFill>
        <p:spPr>
          <a:xfrm>
            <a:off x="4077035" y="3117752"/>
            <a:ext cx="873621" cy="755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5E41EBD-BFCE-4099-BB13-7A73ED489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5460766" y="2874574"/>
            <a:ext cx="1260869" cy="106187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8B081800-4541-4B1F-BDAD-F114D33440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7318476" y="2991407"/>
            <a:ext cx="1015529" cy="8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1"/>
          <a:stretch/>
        </p:blipFill>
        <p:spPr>
          <a:xfrm>
            <a:off x="4365172" y="2724539"/>
            <a:ext cx="2985502" cy="25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1239">
            <a:off x="1603026" y="3127122"/>
            <a:ext cx="819918" cy="37716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79693" y="6122379"/>
            <a:ext cx="805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영화인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추가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할 때 영화진흥위원회 서버에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실시간으로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AJAX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09" y="1458578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영화진흥위원회 </a:t>
            </a:r>
            <a:r>
              <a:rPr lang="en-US" altLang="ko-KR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API </a:t>
            </a:r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88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8959 -0.145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7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45" name="직선 화살표 연결선 44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5" y="2807354"/>
            <a:ext cx="573185" cy="57318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933269" y="6052951"/>
            <a:ext cx="437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영화인 정보를 받아 옴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09" y="1458578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영화진흥위원회 </a:t>
            </a:r>
            <a:r>
              <a:rPr lang="en-US" altLang="ko-KR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API </a:t>
            </a:r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21302 0.25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2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88902" y="1272745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3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cxnSp>
        <p:nvCxnSpPr>
          <p:cNvPr id="39" name="직선 화살표 연결선 38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36" y="4391915"/>
            <a:ext cx="573185" cy="57318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52754" y="6106389"/>
            <a:ext cx="707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받아 온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영화인 정보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Tomcat 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서버에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전달</a:t>
            </a:r>
            <a:endParaRPr lang="ko-KR" altLang="en-US" sz="2000">
              <a:solidFill>
                <a:srgbClr val="44546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9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1724 -0.1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9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20" y="2896843"/>
            <a:ext cx="552528" cy="5525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48936" y="6090727"/>
            <a:ext cx="658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전달받은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SQL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쿼리로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저장 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19414 0.16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1" y="5326877"/>
            <a:ext cx="587785" cy="587785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308" y="6069266"/>
            <a:ext cx="451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저장된 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서버로 보내줌 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1732 -0.179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8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9" y="4497841"/>
            <a:ext cx="573185" cy="57318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1506" y="5915378"/>
            <a:ext cx="523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서버는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형식의 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웹에 전달</a:t>
            </a:r>
            <a:r>
              <a:rPr lang="en-US" altLang="ko-KR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웹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은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handlebars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이용하여 화면에 뿌려줌</a:t>
            </a:r>
            <a:endParaRPr lang="ko-KR" altLang="en-US" sz="2000">
              <a:solidFill>
                <a:srgbClr val="44546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16328 0.17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4" y="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39707868442077"/>
          <p:cNvSpPr/>
          <p:nvPr/>
        </p:nvSpPr>
        <p:spPr>
          <a:xfrm>
            <a:off x="402429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 dirty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7" name="nppt_150396982309437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6363" y="3578575"/>
            <a:ext cx="1586078" cy="888204"/>
          </a:xfrm>
          <a:prstGeom prst="rect">
            <a:avLst/>
          </a:prstGeom>
        </p:spPr>
      </p:pic>
      <p:pic>
        <p:nvPicPr>
          <p:cNvPr id="8" name="nppt_1503969823094378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5993" y="2337470"/>
            <a:ext cx="1588983" cy="1022612"/>
          </a:xfrm>
          <a:prstGeom prst="rect">
            <a:avLst/>
          </a:prstGeom>
        </p:spPr>
      </p:pic>
      <p:pic>
        <p:nvPicPr>
          <p:cNvPr id="9" name="nppt_1503969823094379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4275" y="4987749"/>
            <a:ext cx="702562" cy="631416"/>
          </a:xfrm>
          <a:prstGeom prst="rect">
            <a:avLst/>
          </a:prstGeom>
        </p:spPr>
      </p:pic>
      <p:pic>
        <p:nvPicPr>
          <p:cNvPr id="10" name="nppt_1503969823094379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114" y="2337470"/>
            <a:ext cx="771723" cy="752430"/>
          </a:xfrm>
          <a:prstGeom prst="rect">
            <a:avLst/>
          </a:prstGeom>
        </p:spPr>
      </p:pic>
      <p:pic>
        <p:nvPicPr>
          <p:cNvPr id="11" name="nppt_1503969823094379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730" y="3896252"/>
            <a:ext cx="1306830" cy="729702"/>
          </a:xfrm>
          <a:prstGeom prst="rect">
            <a:avLst/>
          </a:prstGeom>
        </p:spPr>
      </p:pic>
      <p:pic>
        <p:nvPicPr>
          <p:cNvPr id="12" name="nppt_1503969823094379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5993" y="3802746"/>
            <a:ext cx="1786155" cy="695325"/>
          </a:xfrm>
          <a:prstGeom prst="rect">
            <a:avLst/>
          </a:prstGeom>
        </p:spPr>
      </p:pic>
      <p:pic>
        <p:nvPicPr>
          <p:cNvPr id="13" name="nppt_1503969823094379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1810" y="5047115"/>
            <a:ext cx="496815" cy="496815"/>
          </a:xfrm>
          <a:prstGeom prst="rect">
            <a:avLst/>
          </a:prstGeom>
        </p:spPr>
      </p:pic>
      <p:pic>
        <p:nvPicPr>
          <p:cNvPr id="14" name="nppt_15039698230943800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892" y="4665550"/>
            <a:ext cx="1076324" cy="878380"/>
          </a:xfrm>
          <a:prstGeom prst="rect">
            <a:avLst/>
          </a:prstGeom>
        </p:spPr>
      </p:pic>
      <p:pic>
        <p:nvPicPr>
          <p:cNvPr id="15" name="nppt_15039698230943802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2341" y="4102551"/>
            <a:ext cx="1039429" cy="1039429"/>
          </a:xfrm>
          <a:prstGeom prst="rect">
            <a:avLst/>
          </a:prstGeom>
        </p:spPr>
      </p:pic>
      <p:pic>
        <p:nvPicPr>
          <p:cNvPr id="16" name="nppt_15039698230943804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6816" y="5700110"/>
            <a:ext cx="1990634" cy="646956"/>
          </a:xfrm>
          <a:prstGeom prst="rect">
            <a:avLst/>
          </a:prstGeom>
        </p:spPr>
      </p:pic>
      <p:pic>
        <p:nvPicPr>
          <p:cNvPr id="17" name="nppt_15039698230943806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4973" y="5976455"/>
            <a:ext cx="2346252" cy="492713"/>
          </a:xfrm>
          <a:prstGeom prst="rect">
            <a:avLst/>
          </a:prstGeom>
        </p:spPr>
      </p:pic>
      <p:pic>
        <p:nvPicPr>
          <p:cNvPr id="18" name="nppt_15039707868441730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047" y="2116277"/>
            <a:ext cx="2533650" cy="1038224"/>
          </a:xfrm>
          <a:prstGeom prst="rect">
            <a:avLst/>
          </a:prstGeom>
        </p:spPr>
      </p:pic>
      <p:pic>
        <p:nvPicPr>
          <p:cNvPr id="19" name="nppt_15039707868441779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24952" y="2669827"/>
            <a:ext cx="1019175" cy="880981"/>
          </a:xfrm>
          <a:prstGeom prst="rect">
            <a:avLst/>
          </a:prstGeom>
        </p:spPr>
      </p:pic>
      <p:pic>
        <p:nvPicPr>
          <p:cNvPr id="20" name="nppt_15039707868441785" descr="이미지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5837" y="3528101"/>
            <a:ext cx="1752599" cy="619125"/>
          </a:xfrm>
          <a:prstGeom prst="rect">
            <a:avLst/>
          </a:prstGeom>
        </p:spPr>
      </p:pic>
      <p:pic>
        <p:nvPicPr>
          <p:cNvPr id="21" name="nppt_15039707868441811" descr="이미지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7536" y="4861910"/>
            <a:ext cx="1536700" cy="838200"/>
          </a:xfrm>
          <a:prstGeom prst="rect">
            <a:avLst/>
          </a:prstGeom>
        </p:spPr>
      </p:pic>
      <p:pic>
        <p:nvPicPr>
          <p:cNvPr id="22" name="nppt_15039707868441851" descr="이미지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50690" y="2213558"/>
            <a:ext cx="941193" cy="1224685"/>
          </a:xfrm>
          <a:prstGeom prst="rect">
            <a:avLst/>
          </a:prstGeom>
        </p:spPr>
      </p:pic>
      <p:pic>
        <p:nvPicPr>
          <p:cNvPr id="23" name="nppt_15039707868441884" descr="이미지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4289" y="2337470"/>
            <a:ext cx="1581150" cy="838200"/>
          </a:xfrm>
          <a:prstGeom prst="rect">
            <a:avLst/>
          </a:prstGeom>
        </p:spPr>
      </p:pic>
      <p:sp>
        <p:nvSpPr>
          <p:cNvPr id="27" name="nppt_15039721987062952"/>
          <p:cNvSpPr/>
          <p:nvPr/>
        </p:nvSpPr>
        <p:spPr>
          <a:xfrm>
            <a:off x="804502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28" name="nppt_15039721987063448" descr="이미지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45270" y="6066346"/>
            <a:ext cx="3235628" cy="398008"/>
          </a:xfrm>
          <a:prstGeom prst="rect">
            <a:avLst/>
          </a:prstGeom>
        </p:spPr>
      </p:pic>
      <p:pic>
        <p:nvPicPr>
          <p:cNvPr id="29" name="nppt_15039721987064034" descr="이미지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902" y="4665550"/>
            <a:ext cx="1091521" cy="1051151"/>
          </a:xfrm>
          <a:prstGeom prst="rect">
            <a:avLst/>
          </a:prstGeom>
        </p:spPr>
      </p:pic>
      <p:pic>
        <p:nvPicPr>
          <p:cNvPr id="30" name="nppt_15039721987064036" descr="이미지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79286" y="4665843"/>
            <a:ext cx="1581150" cy="643812"/>
          </a:xfrm>
          <a:prstGeom prst="rect">
            <a:avLst/>
          </a:prstGeom>
        </p:spPr>
      </p:pic>
      <p:pic>
        <p:nvPicPr>
          <p:cNvPr id="31" name="nppt_15039729282891939" descr="이미지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22149" y="3292825"/>
            <a:ext cx="1715457" cy="571500"/>
          </a:xfrm>
          <a:prstGeom prst="rect">
            <a:avLst/>
          </a:prstGeom>
        </p:spPr>
      </p:pic>
      <p:pic>
        <p:nvPicPr>
          <p:cNvPr id="32" name="nppt_15039729282891941" descr="이미지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1335" y="3936215"/>
            <a:ext cx="845879" cy="790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1102" y="1601680"/>
            <a:ext cx="1564219" cy="2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FRONTEND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6742" y="1573472"/>
            <a:ext cx="1305550" cy="283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BACKEND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7628" y="1541331"/>
            <a:ext cx="1587679" cy="291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TOOL &amp; API</a:t>
            </a:r>
            <a:endParaRPr lang="en-US" altLang="ko-KR" b="1" dirty="0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364" y="1511560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Manifest.json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7" y="1819470"/>
            <a:ext cx="5124821" cy="57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38" y="5042280"/>
            <a:ext cx="3448531" cy="781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4" y="2392090"/>
            <a:ext cx="6611273" cy="32865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72"/>
          <a:stretch/>
        </p:blipFill>
        <p:spPr>
          <a:xfrm>
            <a:off x="7154338" y="1931735"/>
            <a:ext cx="4555580" cy="2829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0364" y="1511560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Notification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64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364" y="1511560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400" smtClean="0"/>
              <a:t>확장 프로그램 설정</a:t>
            </a:r>
            <a:endParaRPr lang="ko-KR" altLang="en-US" sz="240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9" y="2118048"/>
            <a:ext cx="10058400" cy="4391116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2696548" y="2358342"/>
            <a:ext cx="1390261" cy="34523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06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 소개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7794" y="1870331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364" y="4279900"/>
            <a:ext cx="2376130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2898" y="4313163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이유운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08775" y="1827784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31345" y="4237353"/>
            <a:ext cx="2376130" cy="0"/>
          </a:xfrm>
          <a:prstGeom prst="line">
            <a:avLst/>
          </a:prstGeom>
          <a:ln w="381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3879" y="4270616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신선아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219456" y="1684653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9142026" y="4094222"/>
            <a:ext cx="2376130" cy="0"/>
          </a:xfrm>
          <a:prstGeom prst="line">
            <a:avLst/>
          </a:prstGeom>
          <a:ln w="381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" y="1847519"/>
            <a:ext cx="2319069" cy="2219912"/>
          </a:xfrm>
          <a:prstGeom prst="ellipse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874560" y="4127485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김미연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4200" y="1727200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444" y="2020135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팀장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06" y="1812554"/>
            <a:ext cx="2319069" cy="2219912"/>
          </a:xfrm>
          <a:prstGeom prst="ellipse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835181" y="1684653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92425" y="197758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42" y="1681384"/>
            <a:ext cx="2319069" cy="2219912"/>
          </a:xfrm>
          <a:prstGeom prst="ellipse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945862" y="1640378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03106" y="193331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12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3949433-A6B5-46AE-AF06-30B3C66D2186}"/>
              </a:ext>
            </a:extLst>
          </p:cNvPr>
          <p:cNvSpPr/>
          <p:nvPr/>
        </p:nvSpPr>
        <p:spPr>
          <a:xfrm>
            <a:off x="-29474" y="-25605"/>
            <a:ext cx="12191999" cy="688360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="" xmlns:a16="http://schemas.microsoft.com/office/drawing/2014/main" id="{2D1AADC4-1264-44B7-A2CA-3E987C79D103}"/>
              </a:ext>
            </a:extLst>
          </p:cNvPr>
          <p:cNvSpPr txBox="1">
            <a:spLocks/>
          </p:cNvSpPr>
          <p:nvPr/>
        </p:nvSpPr>
        <p:spPr>
          <a:xfrm>
            <a:off x="726385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="" xmlns:a16="http://schemas.microsoft.com/office/drawing/2014/main" id="{93294656-5B3E-44C5-9CAC-9AE4DB29B316}"/>
              </a:ext>
            </a:extLst>
          </p:cNvPr>
          <p:cNvSpPr txBox="1">
            <a:spLocks/>
          </p:cNvSpPr>
          <p:nvPr/>
        </p:nvSpPr>
        <p:spPr>
          <a:xfrm>
            <a:off x="638785" y="4267232"/>
            <a:ext cx="2248132" cy="63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</a:t>
            </a:r>
            <a:r>
              <a:rPr lang="en-US" altLang="ko-KR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문제점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="" xmlns:a16="http://schemas.microsoft.com/office/drawing/2014/main" id="{60161634-9FA4-4F7D-9806-728D52C39930}"/>
              </a:ext>
            </a:extLst>
          </p:cNvPr>
          <p:cNvSpPr txBox="1">
            <a:spLocks/>
          </p:cNvSpPr>
          <p:nvPr/>
        </p:nvSpPr>
        <p:spPr>
          <a:xfrm>
            <a:off x="2975117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1" name="텍스트 개체 틀 8">
            <a:extLst>
              <a:ext uri="{FF2B5EF4-FFF2-40B4-BE49-F238E27FC236}">
                <a16:creationId xmlns="" xmlns:a16="http://schemas.microsoft.com/office/drawing/2014/main" id="{A1324607-C5E3-4BCC-A68F-559BEABB54A4}"/>
              </a:ext>
            </a:extLst>
          </p:cNvPr>
          <p:cNvSpPr txBox="1">
            <a:spLocks/>
          </p:cNvSpPr>
          <p:nvPr/>
        </p:nvSpPr>
        <p:spPr>
          <a:xfrm>
            <a:off x="2877385" y="4263341"/>
            <a:ext cx="2608683" cy="64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en-US" altLang="ko-KR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기능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="" xmlns:a16="http://schemas.microsoft.com/office/drawing/2014/main" id="{172DF75E-2637-4E1E-9286-7C1D6B03B7BC}"/>
              </a:ext>
            </a:extLst>
          </p:cNvPr>
          <p:cNvSpPr txBox="1">
            <a:spLocks/>
          </p:cNvSpPr>
          <p:nvPr/>
        </p:nvSpPr>
        <p:spPr>
          <a:xfrm>
            <a:off x="5147013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7" name="텍스트 개체 틀 8">
            <a:extLst>
              <a:ext uri="{FF2B5EF4-FFF2-40B4-BE49-F238E27FC236}">
                <a16:creationId xmlns="" xmlns:a16="http://schemas.microsoft.com/office/drawing/2014/main" id="{CF9912FC-6187-4A94-B508-8F2A4B094160}"/>
              </a:ext>
            </a:extLst>
          </p:cNvPr>
          <p:cNvSpPr txBox="1">
            <a:spLocks/>
          </p:cNvSpPr>
          <p:nvPr/>
        </p:nvSpPr>
        <p:spPr>
          <a:xfrm>
            <a:off x="5314425" y="4279619"/>
            <a:ext cx="1939122" cy="6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="" xmlns:a16="http://schemas.microsoft.com/office/drawing/2014/main" id="{C0C5285D-210C-4987-8B4B-A6AD4F5BBA36}"/>
              </a:ext>
            </a:extLst>
          </p:cNvPr>
          <p:cNvSpPr txBox="1">
            <a:spLocks/>
          </p:cNvSpPr>
          <p:nvPr/>
        </p:nvSpPr>
        <p:spPr>
          <a:xfrm>
            <a:off x="7358965" y="2973446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0" name="텍스트 개체 틀 8">
            <a:extLst>
              <a:ext uri="{FF2B5EF4-FFF2-40B4-BE49-F238E27FC236}">
                <a16:creationId xmlns="" xmlns:a16="http://schemas.microsoft.com/office/drawing/2014/main" id="{D3FEAAB1-4EC6-46F1-B088-FB06C54E333E}"/>
              </a:ext>
            </a:extLst>
          </p:cNvPr>
          <p:cNvSpPr txBox="1">
            <a:spLocks/>
          </p:cNvSpPr>
          <p:nvPr/>
        </p:nvSpPr>
        <p:spPr>
          <a:xfrm>
            <a:off x="7105161" y="4360262"/>
            <a:ext cx="2369468" cy="76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sz="1900" dirty="0" err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아키텍쳐</a:t>
            </a:r>
            <a:r>
              <a:rPr lang="en-US" altLang="ko-KR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endParaRPr lang="en-US" altLang="ko-KR" sz="1900" dirty="0" smtClean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pPr algn="ctr"/>
            <a:r>
              <a:rPr lang="en-US" altLang="ko-KR" sz="190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 </a:t>
            </a:r>
            <a:r>
              <a:rPr lang="ko-KR" altLang="en-US" sz="19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기술 소개</a:t>
            </a:r>
            <a:endParaRPr lang="en-US" altLang="ko-KR" sz="19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8" name="텍스트 개체 틀 3">
            <a:extLst>
              <a:ext uri="{FF2B5EF4-FFF2-40B4-BE49-F238E27FC236}">
                <a16:creationId xmlns="" xmlns:a16="http://schemas.microsoft.com/office/drawing/2014/main" id="{1756C266-F0DE-461B-9432-6EA510B4CCAE}"/>
              </a:ext>
            </a:extLst>
          </p:cNvPr>
          <p:cNvSpPr txBox="1">
            <a:spLocks/>
          </p:cNvSpPr>
          <p:nvPr/>
        </p:nvSpPr>
        <p:spPr>
          <a:xfrm>
            <a:off x="9711765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9" name="텍스트 개체 틀 8">
            <a:extLst>
              <a:ext uri="{FF2B5EF4-FFF2-40B4-BE49-F238E27FC236}">
                <a16:creationId xmlns="" xmlns:a16="http://schemas.microsoft.com/office/drawing/2014/main" id="{BC04473C-BF1D-4960-B012-7BCE38331B7B}"/>
              </a:ext>
            </a:extLst>
          </p:cNvPr>
          <p:cNvSpPr txBox="1">
            <a:spLocks/>
          </p:cNvSpPr>
          <p:nvPr/>
        </p:nvSpPr>
        <p:spPr>
          <a:xfrm>
            <a:off x="9723774" y="4385210"/>
            <a:ext cx="1821011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팀원소개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91CA72B6-6500-473C-B295-6A2A9BCFB400}"/>
              </a:ext>
            </a:extLst>
          </p:cNvPr>
          <p:cNvSpPr txBox="1">
            <a:spLocks/>
          </p:cNvSpPr>
          <p:nvPr/>
        </p:nvSpPr>
        <p:spPr>
          <a:xfrm>
            <a:off x="195330" y="623247"/>
            <a:ext cx="2000530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55161F45-087B-4B8E-B7E3-766B80AF4D00}"/>
              </a:ext>
            </a:extLst>
          </p:cNvPr>
          <p:cNvSpPr/>
          <p:nvPr/>
        </p:nvSpPr>
        <p:spPr>
          <a:xfrm>
            <a:off x="79523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289F1F3D-02DC-4ECF-BEF6-D6DC7853791D}"/>
              </a:ext>
            </a:extLst>
          </p:cNvPr>
          <p:cNvSpPr/>
          <p:nvPr/>
        </p:nvSpPr>
        <p:spPr>
          <a:xfrm>
            <a:off x="3043966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70692618-097E-4BEC-A3F7-5F460B3DE46C}"/>
              </a:ext>
            </a:extLst>
          </p:cNvPr>
          <p:cNvSpPr/>
          <p:nvPr/>
        </p:nvSpPr>
        <p:spPr>
          <a:xfrm>
            <a:off x="5150727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FDC10535-54A3-458D-AA7F-A2D76BD4DC50}"/>
              </a:ext>
            </a:extLst>
          </p:cNvPr>
          <p:cNvSpPr/>
          <p:nvPr/>
        </p:nvSpPr>
        <p:spPr>
          <a:xfrm>
            <a:off x="7427814" y="3984402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8B8229-937B-4CAB-A622-21ECDE24159E}"/>
              </a:ext>
            </a:extLst>
          </p:cNvPr>
          <p:cNvSpPr/>
          <p:nvPr/>
        </p:nvSpPr>
        <p:spPr>
          <a:xfrm>
            <a:off x="972377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3BA95FE-C82D-486F-8F93-F259ED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>
          <a:xfrm>
            <a:off x="4343400" y="2775285"/>
            <a:ext cx="2875547" cy="2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81406" y="5606671"/>
            <a:ext cx="6184208" cy="923330"/>
            <a:chOff x="2681406" y="5606671"/>
            <a:chExt cx="6184208" cy="92333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26A9408-0566-4E08-BFFA-BFA1229B0E20}"/>
                </a:ext>
              </a:extLst>
            </p:cNvPr>
            <p:cNvSpPr txBox="1"/>
            <p:nvPr/>
          </p:nvSpPr>
          <p:spPr>
            <a:xfrm>
              <a:off x="3505740" y="5606671"/>
              <a:ext cx="5359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통합 관리 불가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트위터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인스타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개인 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블로그 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등 분산된 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SNS)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406" y="56066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8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26740" y="5689047"/>
            <a:ext cx="9120095" cy="923330"/>
            <a:chOff x="2108079" y="5442905"/>
            <a:chExt cx="9120095" cy="92333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26A9408-0566-4E08-BFFA-BFA1229B0E20}"/>
                </a:ext>
              </a:extLst>
            </p:cNvPr>
            <p:cNvSpPr txBox="1"/>
            <p:nvPr/>
          </p:nvSpPr>
          <p:spPr>
            <a:xfrm>
              <a:off x="2866137" y="5442905"/>
              <a:ext cx="83620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위주의 </a:t>
              </a:r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 </a:t>
              </a:r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알림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서비스 </a:t>
              </a:r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부재 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왓챠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CGV 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기존 서비스는 영화 중심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079" y="54687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8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FE35507-8A3C-4057-AB49-EBF4C858EB73}"/>
              </a:ext>
            </a:extLst>
          </p:cNvPr>
          <p:cNvSpPr txBox="1"/>
          <p:nvPr/>
        </p:nvSpPr>
        <p:spPr>
          <a:xfrm>
            <a:off x="3827771" y="3282105"/>
            <a:ext cx="53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실시간 </a:t>
            </a:r>
            <a:r>
              <a:rPr lang="ko-KR" altLang="en-US" sz="4000" dirty="0" err="1">
                <a:latin typeface="a드림고딕5" panose="02020600000000000000" pitchFamily="18" charset="-127"/>
                <a:ea typeface="a드림고딕5" panose="02020600000000000000" pitchFamily="18" charset="-127"/>
              </a:rPr>
              <a:t>덕질의</a:t>
            </a:r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어려움</a:t>
            </a:r>
            <a:endParaRPr lang="ko-KR" altLang="en-US" sz="28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07" y="3299983"/>
            <a:ext cx="672129" cy="67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F2A398C-5AEB-48FF-AEAC-232E6310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5"/>
          <a:stretch/>
        </p:blipFill>
        <p:spPr>
          <a:xfrm flipH="1">
            <a:off x="8379037" y="3749361"/>
            <a:ext cx="3058113" cy="26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0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336</Words>
  <Application>Microsoft Office PowerPoint</Application>
  <PresentationFormat>와이드스크린</PresentationFormat>
  <Paragraphs>154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Arial</vt:lpstr>
      <vt:lpstr>나눔고딕</vt:lpstr>
      <vt:lpstr>210 콤퓨타세탁 L</vt:lpstr>
      <vt:lpstr>a드림고딕5</vt:lpstr>
      <vt:lpstr>맑은 고딕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현황 및 문제점</vt:lpstr>
      <vt:lpstr>현황 및 문제점</vt:lpstr>
      <vt:lpstr>현황 및 문제점</vt:lpstr>
      <vt:lpstr>현황 및 문제점</vt:lpstr>
      <vt:lpstr>현황 및 문제점</vt:lpstr>
      <vt:lpstr>현황 및 문제점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시연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사용 기술 </vt:lpstr>
      <vt:lpstr>사용 기술 : 확장프로그램 </vt:lpstr>
      <vt:lpstr>사용 기술 : 확장프로그램 </vt:lpstr>
      <vt:lpstr>사용 기술 : 확장프로그램 </vt:lpstr>
      <vt:lpstr>팀원 소개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 기획하는 리까망</dc:title>
  <dc:creator>이유운</dc:creator>
  <cp:lastModifiedBy>SUNA</cp:lastModifiedBy>
  <cp:revision>160</cp:revision>
  <dcterms:created xsi:type="dcterms:W3CDTF">2017-08-29T01:05:25Z</dcterms:created>
  <dcterms:modified xsi:type="dcterms:W3CDTF">2017-08-29T11:49:09Z</dcterms:modified>
</cp:coreProperties>
</file>