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BSFFVNOhBFO/pceBU9Bh4uGD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2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3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207147" y="262785"/>
            <a:ext cx="9491707" cy="6379555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34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35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3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toisegit.org/" TargetMode="External"/><Relationship Id="rId5" Type="http://schemas.openxmlformats.org/officeDocument/2006/relationships/hyperlink" Target="https://desktop.github.com/" TargetMode="External"/><Relationship Id="rId4" Type="http://schemas.openxmlformats.org/officeDocument/2006/relationships/hyperlink" Target="https://git-scm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nabove/test" TargetMode="External"/><Relationship Id="rId4" Type="http://schemas.openxmlformats.org/officeDocument/2006/relationships/hyperlink" Target="http://www.github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above/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above/tes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640632" y="4230720"/>
            <a:ext cx="6400800" cy="114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2018-05-04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성병문</a:t>
            </a:r>
            <a:endParaRPr sz="1600"/>
          </a:p>
        </p:txBody>
      </p:sp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784648" y="2204865"/>
            <a:ext cx="6256784" cy="111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commit</a:t>
            </a: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commit 명령어는 지역지 변경 사항을 기록한다.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변경 관리할 파일을 등록한다.</a:t>
            </a:r>
            <a:endParaRPr/>
          </a:p>
          <a:p>
            <a:pPr marL="20574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add &lt;File Name&gt;</a:t>
            </a:r>
            <a:endParaRPr sz="2380"/>
          </a:p>
          <a:p>
            <a:pPr marL="20574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add .</a:t>
            </a:r>
            <a:endParaRPr sz="238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소스 파일의 변경 사항을 지역 저장소에 기록한다.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commit 이전에 git pull 로 원격지 변경사항을 반영한다.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파일 버전 충돌을 최소화 한다.</a:t>
            </a:r>
            <a:endParaRPr/>
          </a:p>
          <a:p>
            <a:pPr marL="20574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pull</a:t>
            </a:r>
            <a:endParaRPr/>
          </a:p>
          <a:p>
            <a:pPr marL="20574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commit –m "my comment"</a:t>
            </a:r>
            <a:endParaRPr sz="238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 변경 사항 조회</a:t>
            </a:r>
            <a:endParaRPr sz="2380"/>
          </a:p>
          <a:p>
            <a:pPr marL="20574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log</a:t>
            </a:r>
            <a:endParaRPr/>
          </a:p>
          <a:p>
            <a:pPr marL="20574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log -p -2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최근의 변경 사항의 차이를 2개만 보여준다.</a:t>
            </a:r>
            <a:endParaRPr sz="2380"/>
          </a:p>
        </p:txBody>
      </p:sp>
      <p:sp>
        <p:nvSpPr>
          <p:cNvPr id="187" name="Google Shape;187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push</a:t>
            </a: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지역지의 변경 내역을 원격지에 반영한다.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 git push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원격 서버의 아이디와 암호를 입력해야 한다.</a:t>
            </a: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pull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원격지의 변경 내역을 지역지에 반영한다.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 git pull</a:t>
            </a: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conflict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conflict 발생 원인</a:t>
            </a:r>
            <a:endParaRPr sz="217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지역지의 파일 버전 </a:t>
            </a:r>
            <a:r>
              <a:rPr lang="en-US" b="1"/>
              <a:t>&lt; </a:t>
            </a:r>
            <a:r>
              <a:rPr lang="en-US" sz="2170"/>
              <a:t>원격지의 파일 버전</a:t>
            </a:r>
            <a:endParaRPr sz="217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같은 파일의 같은 줄을 변경할 경우 발생</a:t>
            </a:r>
            <a:endParaRPr sz="217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자동 merge가 되지 않는다.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수동으로 merge를 하여야 한다.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git push 할 경우에 발생한다.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conflict 해결 방법</a:t>
            </a:r>
            <a:endParaRPr sz="217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git pull 하여 원격지의 최신 버전을 지역지 병합한다.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충돌한 파일을 수정한다.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$ git add &lt;File Name&gt;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$ git commit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$ git push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revert a file</a:t>
            </a:r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파일을 이전 버전으로 되돌린다.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checkout [commit-ref] – [filename]</a:t>
            </a:r>
            <a:endParaRPr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commit-ref 조회 방법 1/2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log { -p -2 } [filename] </a:t>
            </a:r>
            <a:endParaRPr/>
          </a:p>
          <a:p>
            <a:pPr marL="20574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git log –p -2 test01.txt</a:t>
            </a:r>
            <a:endParaRPr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commit-ref 조회 방법 2/2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reflog</a:t>
            </a:r>
            <a:endParaRPr/>
          </a:p>
          <a:p>
            <a:pPr marL="51435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r>
              <a:rPr lang="en-US"/>
              <a:t> / 20</a:t>
            </a:r>
            <a:endParaRPr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048" y="4788311"/>
            <a:ext cx="5832648" cy="173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3432" y="2701827"/>
            <a:ext cx="3919938" cy="182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reset</a:t>
            </a: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지역지를 원격지와 동기화 시킨다.</a:t>
            </a:r>
            <a:endParaRPr/>
          </a:p>
          <a:p>
            <a:pPr marL="20574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git reset --hard HEAD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지역지 변경 사항들이 모두 사라진다.</a:t>
            </a:r>
            <a:endParaRPr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특정 커밋 지점으로 되돌린다.</a:t>
            </a:r>
            <a:endParaRPr/>
          </a:p>
          <a:p>
            <a:pPr marL="20574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git revert [commit-ref]</a:t>
            </a:r>
            <a:endParaRPr/>
          </a:p>
          <a:p>
            <a:pPr marL="51435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branch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master 버전 관리에서 독립된 버전 관리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여러 개발자들이 동시에 여러 개의 버전 관리를  한다.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r>
              <a:rPr lang="en-US"/>
              <a:t> / 20</a:t>
            </a:r>
            <a:endParaRPr/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3081" y="2996952"/>
            <a:ext cx="2975577" cy="244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632" y="3106327"/>
            <a:ext cx="3447160" cy="212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branch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 만들기</a:t>
            </a:r>
            <a:endParaRPr sz="222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branch &lt;branch name&gt;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 이동하기</a:t>
            </a:r>
            <a:endParaRPr sz="222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checkout &lt;branch name&gt;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브랜치를 원격지에 push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 git push --set-upstream origin &lt;branch name&gt;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현재 브랜치 확인</a:t>
            </a:r>
            <a:endParaRPr sz="222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branch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모든 브랜치 확인</a:t>
            </a:r>
            <a:endParaRPr sz="222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branch -a</a:t>
            </a:r>
            <a:endParaRPr sz="185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 pull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pull &lt;remote url&gt; &lt;branch name&gt;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pull origin &lt;branch name&gt;</a:t>
            </a:r>
            <a:endParaRPr sz="1850"/>
          </a:p>
          <a:p>
            <a:pPr marL="514350" lvl="0" indent="-37338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  <p:sp>
        <p:nvSpPr>
          <p:cNvPr id="257" name="Google Shape;257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merge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eriod"/>
            </a:pPr>
            <a:r>
              <a:rPr lang="en-US" sz="2590"/>
              <a:t>브랜치를 마스터로 병합한다.</a:t>
            </a:r>
            <a:endParaRPr/>
          </a:p>
          <a:p>
            <a:pPr marL="514350" lvl="0" indent="-3498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 브랜치로 이동</a:t>
            </a:r>
            <a:endParaRPr sz="259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checkout master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마스터를 원격 마스터와 병합 및 동기화</a:t>
            </a:r>
            <a:endParaRPr sz="259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merge &lt;branch name&gt;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 commit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add &lt;변경된 파일명&gt;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commit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 원격 마스터에 push</a:t>
            </a:r>
            <a:endParaRPr sz="259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push</a:t>
            </a:r>
            <a:endParaRPr/>
          </a:p>
          <a:p>
            <a:pPr marL="514350" lvl="0" indent="-3498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514350" lvl="0" indent="-3498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266" name="Google Shape;266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r>
              <a:rPr lang="en-US"/>
              <a:t> / 20</a:t>
            </a:r>
            <a:endParaRPr/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3120" y="485802"/>
            <a:ext cx="2880320" cy="118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>
            <a:spLocks noGrp="1"/>
          </p:cNvSpPr>
          <p:nvPr>
            <p:ph type="title"/>
          </p:nvPr>
        </p:nvSpPr>
        <p:spPr>
          <a:xfrm>
            <a:off x="1234282" y="2132856"/>
            <a:ext cx="740664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GITHUB Desktop 사용법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GIT 소개</a:t>
            </a:r>
            <a:endParaRPr sz="20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GIT 사용 목적</a:t>
            </a:r>
            <a:endParaRPr sz="2000"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GIT 실습</a:t>
            </a:r>
            <a:endParaRPr sz="20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원격 저장소 생성/복제</a:t>
            </a:r>
            <a:endParaRPr sz="20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지역 저장소 관리</a:t>
            </a:r>
            <a:endParaRPr sz="20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원격 저장소 관리</a:t>
            </a:r>
            <a:endParaRPr sz="20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충돌 해결</a:t>
            </a:r>
            <a:endParaRPr sz="20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이전 버전으로 되돌리기</a:t>
            </a:r>
            <a:endParaRPr sz="20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가지치기 / 병합</a:t>
            </a:r>
            <a:endParaRPr sz="2000"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/>
              <a:t>GITHUB Desktop 사용법 </a:t>
            </a:r>
            <a:endParaRPr sz="2000" b="1"/>
          </a:p>
        </p:txBody>
      </p:sp>
      <p:sp>
        <p:nvSpPr>
          <p:cNvPr id="84" name="Google Shape;84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GitHub Destktop 프로그램 설치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AutoNum type="arabicPeriod"/>
            </a:pPr>
            <a:r>
              <a:rPr lang="en-US" b="1">
                <a:solidFill>
                  <a:srgbClr val="00B050"/>
                </a:solidFill>
              </a:rPr>
              <a:t>사용 목적 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소스 코드 버전 관리</a:t>
            </a:r>
            <a:endParaRPr b="1">
              <a:solidFill>
                <a:srgbClr val="00B050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GHD는 개발툴이 아니다.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AutoNum type="arabicPeriod"/>
            </a:pPr>
            <a:r>
              <a:rPr lang="en-US" b="1">
                <a:solidFill>
                  <a:srgbClr val="00B050"/>
                </a:solidFill>
              </a:rPr>
              <a:t>GitHub Desktop 설치</a:t>
            </a:r>
            <a:endParaRPr b="1">
              <a:solidFill>
                <a:srgbClr val="00B050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r>
              <a:rPr lang="en-US"/>
              <a:t> / 20</a:t>
            </a:r>
            <a:endParaRPr/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90" y="3768917"/>
            <a:ext cx="3443826" cy="2454911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GHD 시작</a:t>
            </a:r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GitHub 계정으로 로그인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GitHub 저장소 사용 편리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Github 계정 없이 시작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r>
              <a:rPr lang="en-US"/>
              <a:t> </a:t>
            </a:r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3403158" y="3395207"/>
            <a:ext cx="4086308" cy="2545448"/>
            <a:chOff x="1730650" y="2130239"/>
            <a:chExt cx="5554968" cy="3819041"/>
          </a:xfrm>
        </p:grpSpPr>
        <p:pic>
          <p:nvPicPr>
            <p:cNvPr id="298" name="Google Shape;298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30650" y="2130239"/>
              <a:ext cx="5554968" cy="3819041"/>
            </a:xfrm>
            <a:prstGeom prst="rect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99" name="Google Shape;299;p21"/>
            <p:cNvSpPr txBox="1"/>
            <p:nvPr/>
          </p:nvSpPr>
          <p:spPr>
            <a:xfrm>
              <a:off x="1835696" y="5013176"/>
              <a:ext cx="1440160" cy="369332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1835695" y="4353417"/>
              <a:ext cx="1440161" cy="369332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저장소 복제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$ git clone &lt;url&gt; 과 동일한 절차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File -&gt; Clone Repositiry -&gt; URL 탭 클릭 -&gt; url 입력 -&gt; Clone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r>
              <a:rPr lang="en-US"/>
              <a:t> </a:t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2383673" y="2889062"/>
            <a:ext cx="5436096" cy="3737316"/>
            <a:chOff x="2216696" y="2276872"/>
            <a:chExt cx="5436096" cy="3737316"/>
          </a:xfrm>
        </p:grpSpPr>
        <p:pic>
          <p:nvPicPr>
            <p:cNvPr id="311" name="Google Shape;311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16696" y="2276872"/>
              <a:ext cx="5436096" cy="3737316"/>
            </a:xfrm>
            <a:prstGeom prst="rect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12" name="Google Shape;312;p22"/>
            <p:cNvSpPr/>
            <p:nvPr/>
          </p:nvSpPr>
          <p:spPr>
            <a:xfrm>
              <a:off x="3671866" y="4437112"/>
              <a:ext cx="2505270" cy="288032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저장소 변경 이력 조회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 저장소 선택 -&gt; History 탭 클릭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r>
              <a:rPr lang="en-US"/>
              <a:t> </a:t>
            </a:r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577" y="1891636"/>
            <a:ext cx="5095695" cy="3503290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3" name="Google Shape;32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986" y="2492896"/>
            <a:ext cx="5095695" cy="3503290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4" name="Google Shape;324;p23"/>
          <p:cNvSpPr/>
          <p:nvPr/>
        </p:nvSpPr>
        <p:spPr>
          <a:xfrm rot="422118">
            <a:off x="2151428" y="2042364"/>
            <a:ext cx="2750998" cy="79208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576" y="1916832"/>
            <a:ext cx="2810946" cy="2376264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0" name="Google Shape;330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저장소 폴더 열기</a:t>
            </a:r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 저장소 마우스 우클릭 -&gt; Show in Explorer</a:t>
            </a:r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33" name="Google Shape;333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r>
              <a:rPr lang="en-US"/>
              <a:t> </a:t>
            </a:r>
            <a:endParaRPr/>
          </a:p>
        </p:txBody>
      </p:sp>
      <p:pic>
        <p:nvPicPr>
          <p:cNvPr id="335" name="Google Shape;33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4928" y="3142015"/>
            <a:ext cx="4133946" cy="2808312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6" name="Google Shape;336;p24"/>
          <p:cNvSpPr/>
          <p:nvPr/>
        </p:nvSpPr>
        <p:spPr>
          <a:xfrm rot="422118">
            <a:off x="3192571" y="2708920"/>
            <a:ext cx="2224715" cy="79208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Commit : 지역지 버전 갱신 </a:t>
            </a:r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Commit comment와 description 입력 </a:t>
            </a:r>
            <a:endParaRPr/>
          </a:p>
          <a:p>
            <a:pPr marL="3429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-&gt; Commit to master</a:t>
            </a:r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r>
              <a:rPr lang="en-US"/>
              <a:t> </a:t>
            </a:r>
            <a:endParaRPr/>
          </a:p>
        </p:txBody>
      </p:sp>
      <p:grpSp>
        <p:nvGrpSpPr>
          <p:cNvPr id="346" name="Google Shape;346;p25"/>
          <p:cNvGrpSpPr/>
          <p:nvPr/>
        </p:nvGrpSpPr>
        <p:grpSpPr>
          <a:xfrm>
            <a:off x="2020231" y="2566848"/>
            <a:ext cx="5865537" cy="3972066"/>
            <a:chOff x="1619672" y="2060848"/>
            <a:chExt cx="5865537" cy="3972066"/>
          </a:xfrm>
        </p:grpSpPr>
        <p:pic>
          <p:nvPicPr>
            <p:cNvPr id="347" name="Google Shape;347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24569" y="2060848"/>
              <a:ext cx="5760640" cy="3960440"/>
            </a:xfrm>
            <a:prstGeom prst="rect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48" name="Google Shape;348;p25"/>
            <p:cNvSpPr txBox="1"/>
            <p:nvPr/>
          </p:nvSpPr>
          <p:spPr>
            <a:xfrm>
              <a:off x="1619672" y="4859879"/>
              <a:ext cx="1682697" cy="267122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1619672" y="5173461"/>
              <a:ext cx="1682697" cy="487788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 txBox="1"/>
            <p:nvPr/>
          </p:nvSpPr>
          <p:spPr>
            <a:xfrm>
              <a:off x="1630663" y="5769534"/>
              <a:ext cx="1682697" cy="263380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/>
              <a:t>Push : 지역지 버전을 원격지에 반영</a:t>
            </a:r>
            <a:endParaRPr sz="3959"/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 Commit 후 -&gt; Push Origin 버튼 클릭</a:t>
            </a: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r>
              <a:rPr lang="en-US"/>
              <a:t> </a:t>
            </a:r>
            <a:endParaRPr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1892660" y="2048654"/>
            <a:ext cx="6120680" cy="4218004"/>
            <a:chOff x="1588853" y="2055720"/>
            <a:chExt cx="6284345" cy="4320487"/>
          </a:xfrm>
        </p:grpSpPr>
        <p:pic>
          <p:nvPicPr>
            <p:cNvPr id="361" name="Google Shape;36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88853" y="2055720"/>
              <a:ext cx="6284345" cy="4320487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62" name="Google Shape;362;p26"/>
            <p:cNvSpPr txBox="1"/>
            <p:nvPr/>
          </p:nvSpPr>
          <p:spPr>
            <a:xfrm>
              <a:off x="4644009" y="2150646"/>
              <a:ext cx="1656184" cy="515144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Fetch -&gt; Pull : 원격지 버전을 지역지에 반영</a:t>
            </a:r>
            <a:endParaRPr sz="3200"/>
          </a:p>
        </p:txBody>
      </p:sp>
      <p:sp>
        <p:nvSpPr>
          <p:cNvPr id="368" name="Google Shape;368;p27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 버전 변경 여부 확인 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 버전을 지역지에 반영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Fetch origin 버튼 클릭 -&gt; Pull origin 버튼 클릭 </a:t>
            </a:r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r>
              <a:rPr lang="en-US"/>
              <a:t> </a:t>
            </a:r>
            <a:endParaRPr/>
          </a:p>
        </p:txBody>
      </p:sp>
      <p:grpSp>
        <p:nvGrpSpPr>
          <p:cNvPr id="372" name="Google Shape;372;p27"/>
          <p:cNvGrpSpPr/>
          <p:nvPr/>
        </p:nvGrpSpPr>
        <p:grpSpPr>
          <a:xfrm>
            <a:off x="984881" y="3105847"/>
            <a:ext cx="4842505" cy="3329222"/>
            <a:chOff x="683568" y="2492896"/>
            <a:chExt cx="4842505" cy="3329222"/>
          </a:xfrm>
        </p:grpSpPr>
        <p:pic>
          <p:nvPicPr>
            <p:cNvPr id="373" name="Google Shape;373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3568" y="2492896"/>
              <a:ext cx="4842505" cy="3329222"/>
            </a:xfrm>
            <a:prstGeom prst="rect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74" name="Google Shape;374;p27"/>
            <p:cNvSpPr txBox="1"/>
            <p:nvPr/>
          </p:nvSpPr>
          <p:spPr>
            <a:xfrm>
              <a:off x="3059832" y="2590782"/>
              <a:ext cx="1224136" cy="314209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4981868" y="3532672"/>
            <a:ext cx="4243094" cy="2917127"/>
            <a:chOff x="4283968" y="3105846"/>
            <a:chExt cx="4243094" cy="2917127"/>
          </a:xfrm>
        </p:grpSpPr>
        <p:pic>
          <p:nvPicPr>
            <p:cNvPr id="376" name="Google Shape;376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83968" y="3105846"/>
              <a:ext cx="4243094" cy="2917127"/>
            </a:xfrm>
            <a:prstGeom prst="rect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77" name="Google Shape;377;p27"/>
            <p:cNvSpPr txBox="1"/>
            <p:nvPr/>
          </p:nvSpPr>
          <p:spPr>
            <a:xfrm>
              <a:off x="6300192" y="3175472"/>
              <a:ext cx="1224136" cy="314209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27"/>
          <p:cNvSpPr/>
          <p:nvPr/>
        </p:nvSpPr>
        <p:spPr>
          <a:xfrm rot="610575">
            <a:off x="4633280" y="2709803"/>
            <a:ext cx="2793561" cy="79208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48" y="3417846"/>
            <a:ext cx="3824791" cy="2747458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4" name="Google Shape;38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2202" y="2802522"/>
            <a:ext cx="3937262" cy="2706868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Locate: 저장소 폴더 이동 변경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저장소의 폴더명 변경 또는 이동</a:t>
            </a:r>
            <a:endParaRPr/>
          </a:p>
          <a:p>
            <a:pPr marL="3429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-&gt; GHD Locate 버튼 클릭</a:t>
            </a:r>
            <a:endParaRPr/>
          </a:p>
          <a:p>
            <a:pPr marL="3429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-&gt; 변경된 폴더 선택</a:t>
            </a:r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r>
              <a:rPr lang="en-US"/>
              <a:t> 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 rot="451263" flipH="1">
            <a:off x="3000319" y="3185599"/>
            <a:ext cx="3647267" cy="79208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6476609" y="4249215"/>
            <a:ext cx="792087" cy="288032"/>
          </a:xfrm>
          <a:prstGeom prst="rect">
            <a:avLst/>
          </a:prstGeom>
          <a:solidFill>
            <a:srgbClr val="FFC000">
              <a:alpha val="24705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1856656" y="2329616"/>
            <a:ext cx="640871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Poly"/>
              <a:buNone/>
            </a:pPr>
            <a:r>
              <a:rPr lang="en-US" sz="8800">
                <a:latin typeface="Poly"/>
                <a:ea typeface="Poly"/>
                <a:cs typeface="Poly"/>
                <a:sym typeface="Poly"/>
              </a:rPr>
              <a:t>끝.</a:t>
            </a:r>
            <a:endParaRPr sz="8800"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397" name="Google Shape;397;p2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소개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</a:t>
            </a:r>
            <a:endParaRPr/>
          </a:p>
          <a:p>
            <a:pPr marL="685800" lvl="1" indent="-203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파일 버전 관리 시스템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분산 환경 지원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비선형 workflow 지원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2005년 Linus Torvalds 개발</a:t>
            </a:r>
            <a:endParaRPr/>
          </a:p>
          <a:p>
            <a:pPr marL="685800" lvl="1" indent="-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 Tutorial Site</a:t>
            </a:r>
            <a:endParaRPr/>
          </a:p>
          <a:p>
            <a:pPr marL="685800" lvl="1" indent="-203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u="sng">
              <a:solidFill>
                <a:schemeClr val="hlink"/>
              </a:solidFill>
              <a:hlinkClick r:id="rId3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https://backlogtool.com/git-guide/en/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r>
              <a:rPr lang="en-US"/>
              <a:t> / 20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사용 목적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772400" cy="154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파일 공유 및 버전 관리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지역지 파일 관리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 파일 관리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0793" y="3356992"/>
            <a:ext cx="4076407" cy="240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 / 20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클라이언트 프로그램 설치</a:t>
            </a:r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772400" cy="37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sz="2400">
                <a:solidFill>
                  <a:srgbClr val="7F7F7F"/>
                </a:solidFill>
              </a:rPr>
              <a:t>Git cmd tool 설치</a:t>
            </a:r>
            <a:endParaRPr sz="2400" u="sng">
              <a:solidFill>
                <a:srgbClr val="7F7F7F"/>
              </a:solidFill>
              <a:hlinkClick r:id="rId3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https://git-scm.com/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AutoNum type="arabicPeriod"/>
            </a:pPr>
            <a:r>
              <a:rPr lang="en-US" sz="2400" b="1">
                <a:solidFill>
                  <a:srgbClr val="00B050"/>
                </a:solidFill>
              </a:rPr>
              <a:t>Github Desktop 설치</a:t>
            </a:r>
            <a:endParaRPr sz="2400" b="1">
              <a:solidFill>
                <a:srgbClr val="00B050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https://desktop.github.com/</a:t>
            </a:r>
            <a:r>
              <a:rPr lang="en-US" sz="2400"/>
              <a:t> 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Tortoise Git UI program 설치</a:t>
            </a:r>
            <a:endParaRPr sz="240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https://tortoisegit.org/</a:t>
            </a:r>
            <a:endParaRPr sz="2400"/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/ 20</a:t>
            </a: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7339" y="2870144"/>
            <a:ext cx="4380942" cy="289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원격지 주소 복사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5995282" y="5120639"/>
            <a:ext cx="629355" cy="25444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7"/>
          <p:cNvCxnSpPr>
            <a:stCxn id="126" idx="1"/>
            <a:endCxn id="124" idx="3"/>
          </p:cNvCxnSpPr>
          <p:nvPr/>
        </p:nvCxnSpPr>
        <p:spPr>
          <a:xfrm flipH="1">
            <a:off x="6624630" y="4312932"/>
            <a:ext cx="605700" cy="9348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7"/>
          <p:cNvSpPr txBox="1"/>
          <p:nvPr/>
        </p:nvSpPr>
        <p:spPr>
          <a:xfrm>
            <a:off x="7230330" y="4128266"/>
            <a:ext cx="2366353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-&gt; 클립보드 복사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15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Github 가입</a:t>
            </a:r>
            <a:endParaRPr sz="238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http://www.github.com</a:t>
            </a:r>
            <a:r>
              <a:rPr lang="en-US" sz="2380"/>
              <a:t> 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테스트 원격지 조회</a:t>
            </a:r>
            <a:endParaRPr sz="238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5"/>
              </a:rPr>
              <a:t>https://github.com/sunabove/test</a:t>
            </a:r>
            <a:r>
              <a:rPr lang="en-US" sz="2380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1234282" y="2132856"/>
            <a:ext cx="740664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cmd tool 사용법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순차도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1472784" y="6175770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</a:t>
            </a:r>
            <a:endParaRPr sz="2590"/>
          </a:p>
        </p:txBody>
      </p:sp>
      <p:sp>
        <p:nvSpPr>
          <p:cNvPr id="143" name="Google Shape;143;p5"/>
          <p:cNvSpPr/>
          <p:nvPr/>
        </p:nvSpPr>
        <p:spPr>
          <a:xfrm flipH="1">
            <a:off x="4685593" y="1797048"/>
            <a:ext cx="56620" cy="41522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4232921" y="1124193"/>
            <a:ext cx="925347" cy="864648"/>
          </a:xfrm>
          <a:prstGeom prst="flowChartMagneticDisk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524670" y="1735882"/>
            <a:ext cx="45719" cy="42854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2037266" y="1896462"/>
            <a:ext cx="45719" cy="39808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5052678" y="1988840"/>
            <a:ext cx="2016224" cy="342208"/>
            <a:chOff x="4644008" y="2150688"/>
            <a:chExt cx="2016224" cy="342208"/>
          </a:xfrm>
        </p:grpSpPr>
        <p:cxnSp>
          <p:nvCxnSpPr>
            <p:cNvPr id="148" name="Google Shape;148;p5"/>
            <p:cNvCxnSpPr/>
            <p:nvPr/>
          </p:nvCxnSpPr>
          <p:spPr>
            <a:xfrm flipH="1">
              <a:off x="4644008" y="2488385"/>
              <a:ext cx="2016224" cy="4511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" name="Google Shape;149;p5"/>
            <p:cNvSpPr txBox="1"/>
            <p:nvPr/>
          </p:nvSpPr>
          <p:spPr>
            <a:xfrm>
              <a:off x="5117644" y="2150688"/>
              <a:ext cx="960519" cy="27699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clone (복사)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2283918" y="2387636"/>
            <a:ext cx="2165026" cy="423182"/>
            <a:chOff x="1862564" y="2357746"/>
            <a:chExt cx="2165026" cy="423182"/>
          </a:xfrm>
        </p:grpSpPr>
        <p:cxnSp>
          <p:nvCxnSpPr>
            <p:cNvPr id="151" name="Google Shape;151;p5"/>
            <p:cNvCxnSpPr/>
            <p:nvPr/>
          </p:nvCxnSpPr>
          <p:spPr>
            <a:xfrm>
              <a:off x="1862564" y="2780928"/>
              <a:ext cx="2165026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" name="Google Shape;152;p5"/>
            <p:cNvSpPr txBox="1"/>
            <p:nvPr/>
          </p:nvSpPr>
          <p:spPr>
            <a:xfrm>
              <a:off x="1971092" y="2357746"/>
              <a:ext cx="17668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(변경 파일 등록)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3" name="Google Shape;153;p5"/>
          <p:cNvCxnSpPr/>
          <p:nvPr/>
        </p:nvCxnSpPr>
        <p:spPr>
          <a:xfrm>
            <a:off x="2283918" y="3501008"/>
            <a:ext cx="216502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Google Shape;154;p5"/>
          <p:cNvSpPr txBox="1"/>
          <p:nvPr/>
        </p:nvSpPr>
        <p:spPr>
          <a:xfrm>
            <a:off x="2391781" y="3132456"/>
            <a:ext cx="2047484" cy="307777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(변경 파일 기록)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5038005" y="5187008"/>
            <a:ext cx="216502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5"/>
          <p:cNvSpPr txBox="1"/>
          <p:nvPr/>
        </p:nvSpPr>
        <p:spPr>
          <a:xfrm>
            <a:off x="5158269" y="4797153"/>
            <a:ext cx="2012089" cy="307777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(변경 파일 보내기)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>
            <a:off x="5025008" y="5733256"/>
            <a:ext cx="216502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58" name="Google Shape;158;p5"/>
          <p:cNvSpPr txBox="1"/>
          <p:nvPr/>
        </p:nvSpPr>
        <p:spPr>
          <a:xfrm>
            <a:off x="5126450" y="5364782"/>
            <a:ext cx="2103461" cy="307777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(변경 파일 가져오기)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2283918" y="3818978"/>
            <a:ext cx="2165026" cy="330102"/>
            <a:chOff x="1862564" y="2450826"/>
            <a:chExt cx="2165026" cy="330102"/>
          </a:xfrm>
        </p:grpSpPr>
        <p:cxnSp>
          <p:nvCxnSpPr>
            <p:cNvPr id="160" name="Google Shape;160;p5"/>
            <p:cNvCxnSpPr/>
            <p:nvPr/>
          </p:nvCxnSpPr>
          <p:spPr>
            <a:xfrm>
              <a:off x="1862564" y="2780928"/>
              <a:ext cx="2165026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1" name="Google Shape;161;p5"/>
            <p:cNvSpPr txBox="1"/>
            <p:nvPr/>
          </p:nvSpPr>
          <p:spPr>
            <a:xfrm>
              <a:off x="2129068" y="2450826"/>
              <a:ext cx="15964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branch (가지 치기)</a:t>
              </a:r>
              <a:endPara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5020222" y="4077073"/>
            <a:ext cx="2165026" cy="372007"/>
            <a:chOff x="1862564" y="2408921"/>
            <a:chExt cx="2165026" cy="372007"/>
          </a:xfrm>
        </p:grpSpPr>
        <p:cxnSp>
          <p:nvCxnSpPr>
            <p:cNvPr id="163" name="Google Shape;163;p5"/>
            <p:cNvCxnSpPr/>
            <p:nvPr/>
          </p:nvCxnSpPr>
          <p:spPr>
            <a:xfrm>
              <a:off x="1862564" y="2780928"/>
              <a:ext cx="2165026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64" name="Google Shape;164;p5"/>
            <p:cNvSpPr txBox="1"/>
            <p:nvPr/>
          </p:nvSpPr>
          <p:spPr>
            <a:xfrm>
              <a:off x="2255748" y="2408921"/>
              <a:ext cx="15577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merge (가지 병합)</a:t>
              </a:r>
              <a:endPara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 / 20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7022223" y="1124193"/>
            <a:ext cx="955114" cy="853115"/>
          </a:xfrm>
          <a:prstGeom prst="flowChartMagneticDisk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Repo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5"/>
          <p:cNvGrpSpPr/>
          <p:nvPr/>
        </p:nvGrpSpPr>
        <p:grpSpPr>
          <a:xfrm>
            <a:off x="1677226" y="1181208"/>
            <a:ext cx="720079" cy="835922"/>
            <a:chOff x="656700" y="1506299"/>
            <a:chExt cx="447000" cy="602270"/>
          </a:xfrm>
        </p:grpSpPr>
        <p:sp>
          <p:nvSpPr>
            <p:cNvPr id="170" name="Google Shape;170;p5"/>
            <p:cNvSpPr/>
            <p:nvPr/>
          </p:nvSpPr>
          <p:spPr>
            <a:xfrm>
              <a:off x="656700" y="1698036"/>
              <a:ext cx="447000" cy="410533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16792" y="1506299"/>
              <a:ext cx="326816" cy="33852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원격 저장소 복제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원격 저장소를 복제하여 지역 저장소를 만든다.</a:t>
            </a:r>
            <a:endParaRPr/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 &lt;원격_저장소_주소&gt;</a:t>
            </a:r>
            <a:endParaRPr/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https://github.com/sunabove/test.git</a:t>
            </a:r>
            <a:endParaRPr sz="2000">
              <a:solidFill>
                <a:srgbClr val="0070C0"/>
              </a:solidFill>
            </a:endParaRPr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https://github.com/sunabove/test.git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myTest</a:t>
            </a:r>
            <a:endParaRPr sz="200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저장소를 복제하면 origin 이라는 원격 저장소가 자동으로 등록된다.</a:t>
            </a:r>
            <a:endParaRPr/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mkdir   git_test</a:t>
            </a:r>
            <a:endParaRPr/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cd  git_test</a:t>
            </a:r>
            <a:endParaRPr sz="2000">
              <a:solidFill>
                <a:srgbClr val="0070C0"/>
              </a:solidFill>
            </a:endParaRPr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https://github.com/sunabove/test.git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myTest</a:t>
            </a:r>
            <a:endParaRPr sz="2000">
              <a:solidFill>
                <a:srgbClr val="0070C0"/>
              </a:solidFill>
            </a:endParaRPr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cd myTest</a:t>
            </a:r>
            <a:endParaRPr sz="2000">
              <a:solidFill>
                <a:srgbClr val="0070C0"/>
              </a:solidFill>
            </a:endParaRPr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remote</a:t>
            </a:r>
            <a:endParaRPr/>
          </a:p>
          <a:p>
            <a:pPr marL="20574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remote -v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-v 옵션을 주어 단축이름과 URL을 함께 볼 수 있다.</a:t>
            </a:r>
            <a:endParaRPr/>
          </a:p>
          <a:p>
            <a:pPr marL="51435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70C0"/>
              </a:solidFill>
            </a:endParaRPr>
          </a:p>
        </p:txBody>
      </p:sp>
      <p:sp>
        <p:nvSpPr>
          <p:cNvPr id="178" name="Google Shape;178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A4 용지(210x297mm)</PresentationFormat>
  <Paragraphs>266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Poly</vt:lpstr>
      <vt:lpstr>Malgun Gothic</vt:lpstr>
      <vt:lpstr>Arial</vt:lpstr>
      <vt:lpstr>Calibri</vt:lpstr>
      <vt:lpstr>Consolas</vt:lpstr>
      <vt:lpstr>Times New Roman</vt:lpstr>
      <vt:lpstr>Office 테마</vt:lpstr>
      <vt:lpstr>GIT 사용법</vt:lpstr>
      <vt:lpstr>목차</vt:lpstr>
      <vt:lpstr>GIT 소개</vt:lpstr>
      <vt:lpstr>GIT 사용 목적</vt:lpstr>
      <vt:lpstr>GIT 클라이언트 프로그램 설치</vt:lpstr>
      <vt:lpstr>GIT 원격지 주소 복사</vt:lpstr>
      <vt:lpstr>Git cmd tool 사용법</vt:lpstr>
      <vt:lpstr>GIT 순차도</vt:lpstr>
      <vt:lpstr>GIT: 원격 저장소 복제</vt:lpstr>
      <vt:lpstr>GIT: commit</vt:lpstr>
      <vt:lpstr>GIT: push</vt:lpstr>
      <vt:lpstr>GIT: pull</vt:lpstr>
      <vt:lpstr>GIT conflict</vt:lpstr>
      <vt:lpstr>GIT revert a file</vt:lpstr>
      <vt:lpstr>GIT reset</vt:lpstr>
      <vt:lpstr>branch</vt:lpstr>
      <vt:lpstr>GIT: branch</vt:lpstr>
      <vt:lpstr>GIT: merge</vt:lpstr>
      <vt:lpstr>GITHUB Desktop 사용법</vt:lpstr>
      <vt:lpstr>GitHub Destktop 프로그램 설치</vt:lpstr>
      <vt:lpstr>GHD 시작</vt:lpstr>
      <vt:lpstr>저장소 복제</vt:lpstr>
      <vt:lpstr>저장소 변경 이력 조회</vt:lpstr>
      <vt:lpstr>저장소 폴더 열기</vt:lpstr>
      <vt:lpstr>Commit : 지역지 버전 갱신 </vt:lpstr>
      <vt:lpstr>Push : 지역지 버전을 원격지에 반영</vt:lpstr>
      <vt:lpstr>Fetch -&gt; Pull : 원격지 버전을 지역지에 반영</vt:lpstr>
      <vt:lpstr>Locate: 저장소 폴더 이동 변경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사용법</dc:title>
  <dc:creator>admin</dc:creator>
  <cp:lastModifiedBy>admin</cp:lastModifiedBy>
  <cp:revision>1</cp:revision>
  <dcterms:created xsi:type="dcterms:W3CDTF">2018-03-04T04:23:51Z</dcterms:created>
  <dcterms:modified xsi:type="dcterms:W3CDTF">2019-06-04T10:08:31Z</dcterms:modified>
</cp:coreProperties>
</file>