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9" d="100"/>
          <a:sy n="119" d="100"/>
        </p:scale>
        <p:origin x="126" y="360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AD8B-57F1-4F57-81CA-1CCC136B5B0C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F648-0651-47FC-99C3-8AA69E6D89A6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3AF-1F0C-401D-9FD9-CACAC12B35C3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ADF6-6AF4-4C18-86BB-F621870C5BBF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4D0F-534C-4252-9C85-1D6A4C5FDE0A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0CDA-6FF2-404F-BA13-D56BE7A6B01F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A4B3-68FE-4E24-A762-D6DCE961FEAA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38A-0C43-4B34-A2E6-76B4C23A3031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0FE9666-6FD0-42C8-BA6C-3C1DFE31E28B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smtClean="0"/>
              <a:t>자율</a:t>
            </a:r>
            <a:r>
              <a:rPr lang="ko-KR" altLang="en-US" sz="4800"/>
              <a:t>주</a:t>
            </a:r>
            <a:r>
              <a:rPr lang="ko-KR" altLang="en-US" sz="4800" smtClean="0"/>
              <a:t>행</a:t>
            </a:r>
            <a:r>
              <a:rPr lang="en-US" altLang="ko-KR" sz="4800"/>
              <a:t/>
            </a:r>
            <a:br>
              <a:rPr lang="en-US" altLang="ko-KR" sz="4800"/>
            </a:br>
            <a:r>
              <a:rPr lang="ko-KR" altLang="en-US" sz="4800" smtClean="0"/>
              <a:t>스터디 일정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AA07-4FE7-47C0-9637-C653BDBA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</a:t>
            </a:r>
            <a:r>
              <a:rPr lang="ko-KR" altLang="en-US"/>
              <a:t>비행 </a:t>
            </a:r>
            <a:r>
              <a:rPr lang="ko-KR" altLang="en-US" smtClean="0"/>
              <a:t>스터디 </a:t>
            </a:r>
            <a:r>
              <a:rPr lang="ko-KR" altLang="en-US" dirty="0"/>
              <a:t>일정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C2C5D-82A0-4852-B90D-703DF0E71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07297"/>
              </p:ext>
            </p:extLst>
          </p:nvPr>
        </p:nvGraphicFramePr>
        <p:xfrm>
          <a:off x="681038" y="1255713"/>
          <a:ext cx="8543924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29">
                  <a:extLst>
                    <a:ext uri="{9D8B030D-6E8A-4147-A177-3AD203B41FA5}">
                      <a16:colId xmlns:a16="http://schemas.microsoft.com/office/drawing/2014/main" val="973860889"/>
                    </a:ext>
                  </a:extLst>
                </a:gridCol>
                <a:gridCol w="4367360">
                  <a:extLst>
                    <a:ext uri="{9D8B030D-6E8A-4147-A177-3AD203B41FA5}">
                      <a16:colId xmlns:a16="http://schemas.microsoft.com/office/drawing/2014/main" val="1652476574"/>
                    </a:ext>
                  </a:extLst>
                </a:gridCol>
                <a:gridCol w="1151757">
                  <a:extLst>
                    <a:ext uri="{9D8B030D-6E8A-4147-A177-3AD203B41FA5}">
                      <a16:colId xmlns:a16="http://schemas.microsoft.com/office/drawing/2014/main" val="3727517316"/>
                    </a:ext>
                  </a:extLst>
                </a:gridCol>
                <a:gridCol w="1310976">
                  <a:extLst>
                    <a:ext uri="{9D8B030D-6E8A-4147-A177-3AD203B41FA5}">
                      <a16:colId xmlns:a16="http://schemas.microsoft.com/office/drawing/2014/main" val="3745753517"/>
                    </a:ext>
                  </a:extLst>
                </a:gridCol>
                <a:gridCol w="1023902">
                  <a:extLst>
                    <a:ext uri="{9D8B030D-6E8A-4147-A177-3AD203B41FA5}">
                      <a16:colId xmlns:a16="http://schemas.microsoft.com/office/drawing/2014/main" val="866971926"/>
                    </a:ext>
                  </a:extLst>
                </a:gridCol>
              </a:tblGrid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번호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주제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발표자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날짜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비고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5654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git </a:t>
                      </a:r>
                      <a:r>
                        <a:rPr lang="ko-KR" altLang="en-US" sz="1600" smtClean="0"/>
                        <a:t>사용법 </a:t>
                      </a:r>
                      <a:r>
                        <a:rPr lang="en-US" altLang="ko-KR" sz="1600" smtClean="0"/>
                        <a:t>1/2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성병문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/>
                        <a:t>월 </a:t>
                      </a:r>
                      <a:r>
                        <a:rPr lang="en-US" altLang="ko-KR" sz="1600" smtClean="0"/>
                        <a:t>22</a:t>
                      </a:r>
                      <a:r>
                        <a:rPr lang="ko-KR" altLang="en-US" sz="1600" smtClean="0"/>
                        <a:t>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848536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git </a:t>
                      </a:r>
                      <a:r>
                        <a:rPr lang="ko-KR" altLang="en-US" sz="1600" smtClean="0"/>
                        <a:t>사용법 </a:t>
                      </a:r>
                      <a:r>
                        <a:rPr lang="en-US" altLang="ko-KR" sz="1600" smtClean="0"/>
                        <a:t>2/2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성병문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/>
                        <a:t>월 </a:t>
                      </a:r>
                      <a:r>
                        <a:rPr lang="en-US" altLang="ko-KR" sz="1600" smtClean="0"/>
                        <a:t>4</a:t>
                      </a:r>
                      <a:r>
                        <a:rPr lang="ko-KR" altLang="en-US" sz="1600" smtClean="0"/>
                        <a:t>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99303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git </a:t>
                      </a:r>
                      <a:r>
                        <a:rPr lang="ko-KR" altLang="en-US" sz="1600" smtClean="0"/>
                        <a:t>사용법 </a:t>
                      </a:r>
                      <a:r>
                        <a:rPr lang="en-US" altLang="ko-KR" sz="1600" smtClean="0"/>
                        <a:t>3/2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성병문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/>
                        <a:t>월 </a:t>
                      </a:r>
                      <a:r>
                        <a:rPr lang="en-US" altLang="ko-KR" sz="1600" smtClean="0"/>
                        <a:t>4</a:t>
                      </a:r>
                      <a:r>
                        <a:rPr lang="ko-KR" altLang="en-US" sz="1600" smtClean="0"/>
                        <a:t>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74693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smtClean="0"/>
                        <a:t>평균속도 계산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표유순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70616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GPS </a:t>
                      </a:r>
                      <a:r>
                        <a:rPr lang="ko-KR" altLang="en-US" sz="1600" dirty="0"/>
                        <a:t>데이터로부터 속도 계산하기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표유순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46444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smtClean="0"/>
                        <a:t>리눅스 쉘 명령어 사용법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534059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vi </a:t>
                      </a:r>
                      <a:r>
                        <a:rPr lang="ko-KR" altLang="en-US" sz="1600" smtClean="0"/>
                        <a:t>편집기 사용법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686450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smtClean="0"/>
                        <a:t>터틀봇 센서 기능 설명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62357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03469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200889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348238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873023"/>
                  </a:ext>
                </a:extLst>
              </a:tr>
              <a:tr h="31135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6414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A716-87DD-4338-BC5C-C7E4342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F976-C133-4C7D-92EC-CB611583C624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F1AB-7524-43FF-ABC9-CA44AE13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83A7-560E-4CDB-A23B-3FB174CB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0741-456D-4C73-B2A0-675AC2385E98}" type="datetime1">
              <a:rPr lang="ko-KR" altLang="en-US" smtClean="0"/>
              <a:t>2019-05-27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9885</TotalTime>
  <Words>85</Words>
  <Application>Microsoft Office PowerPoint</Application>
  <PresentationFormat>A4 용지(210x297mm)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자율주행 스터디 일정</vt:lpstr>
      <vt:lpstr>자율 비행 스터디 일정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1680</cp:revision>
  <dcterms:created xsi:type="dcterms:W3CDTF">2018-03-04T04:23:51Z</dcterms:created>
  <dcterms:modified xsi:type="dcterms:W3CDTF">2019-05-27T01:21:50Z</dcterms:modified>
</cp:coreProperties>
</file>