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85" r:id="rId5"/>
    <p:sldId id="296" r:id="rId6"/>
    <p:sldId id="286" r:id="rId7"/>
    <p:sldId id="287" r:id="rId8"/>
    <p:sldId id="288" r:id="rId9"/>
    <p:sldId id="289" r:id="rId10"/>
    <p:sldId id="284" r:id="rId11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BSFFVNOhBFO/pceBU9Bh4uGDS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14" y="5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134BD6-20CF-4121-A53F-2DF593AD4F6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3151446-6614-4EF0-9AEB-36B47F2BAC3B}">
      <dgm:prSet phldrT="[텍스트]"/>
      <dgm:spPr/>
      <dgm:t>
        <a:bodyPr/>
        <a:lstStyle/>
        <a:p>
          <a:pPr latinLnBrk="1"/>
          <a:r>
            <a:rPr lang="en-US" altLang="ko-KR" dirty="0"/>
            <a:t>Command mode</a:t>
          </a:r>
          <a:endParaRPr lang="ko-KR" altLang="en-US" dirty="0"/>
        </a:p>
      </dgm:t>
    </dgm:pt>
    <dgm:pt modelId="{9B7CB9A5-BD61-4606-B005-FF827A59F6F0}" type="parTrans" cxnId="{801FDF1D-E9AD-4069-993C-4293FB3E0EA1}">
      <dgm:prSet/>
      <dgm:spPr/>
      <dgm:t>
        <a:bodyPr/>
        <a:lstStyle/>
        <a:p>
          <a:pPr latinLnBrk="1"/>
          <a:endParaRPr lang="ko-KR" altLang="en-US"/>
        </a:p>
      </dgm:t>
    </dgm:pt>
    <dgm:pt modelId="{03EADC1F-0273-40A9-ACD3-AD82C328CFFF}" type="sibTrans" cxnId="{801FDF1D-E9AD-4069-993C-4293FB3E0EA1}">
      <dgm:prSet/>
      <dgm:spPr/>
      <dgm:t>
        <a:bodyPr/>
        <a:lstStyle/>
        <a:p>
          <a:pPr latinLnBrk="1"/>
          <a:endParaRPr lang="ko-KR" altLang="en-US"/>
        </a:p>
      </dgm:t>
    </dgm:pt>
    <dgm:pt modelId="{44A14E2D-5982-434C-BDE1-FD693ECDA9BF}">
      <dgm:prSet phldrT="[텍스트]"/>
      <dgm:spPr/>
      <dgm:t>
        <a:bodyPr/>
        <a:lstStyle/>
        <a:p>
          <a:pPr latinLnBrk="1"/>
          <a:r>
            <a:rPr lang="en-US" altLang="ko-KR" dirty="0"/>
            <a:t>Insert</a:t>
          </a:r>
        </a:p>
        <a:p>
          <a:pPr latinLnBrk="1"/>
          <a:r>
            <a:rPr lang="en-US" altLang="ko-KR" dirty="0"/>
            <a:t>mode</a:t>
          </a:r>
          <a:endParaRPr lang="ko-KR" altLang="en-US" dirty="0"/>
        </a:p>
      </dgm:t>
    </dgm:pt>
    <dgm:pt modelId="{4DC6CD60-6E20-4FD7-97A3-2B333A53DBF3}" type="parTrans" cxnId="{E42926BC-B7A9-441C-9006-3BAEEBE513A9}">
      <dgm:prSet/>
      <dgm:spPr/>
      <dgm:t>
        <a:bodyPr/>
        <a:lstStyle/>
        <a:p>
          <a:pPr latinLnBrk="1"/>
          <a:endParaRPr lang="ko-KR" altLang="en-US"/>
        </a:p>
      </dgm:t>
    </dgm:pt>
    <dgm:pt modelId="{8AADEA59-1C66-4480-A0C4-E991FD735CF6}" type="sibTrans" cxnId="{E42926BC-B7A9-441C-9006-3BAEEBE513A9}">
      <dgm:prSet/>
      <dgm:spPr/>
      <dgm:t>
        <a:bodyPr/>
        <a:lstStyle/>
        <a:p>
          <a:pPr latinLnBrk="1"/>
          <a:endParaRPr lang="ko-KR" altLang="en-US"/>
        </a:p>
      </dgm:t>
    </dgm:pt>
    <dgm:pt modelId="{CB4172DC-6A26-4905-A64E-CD1FD7AD8246}">
      <dgm:prSet phldrT="[텍스트]"/>
      <dgm:spPr/>
      <dgm:t>
        <a:bodyPr/>
        <a:lstStyle/>
        <a:p>
          <a:pPr latinLnBrk="1"/>
          <a:r>
            <a:rPr lang="en-US" altLang="ko-KR" dirty="0"/>
            <a:t>Command</a:t>
          </a:r>
        </a:p>
        <a:p>
          <a:pPr latinLnBrk="1"/>
          <a:r>
            <a:rPr lang="en-US" altLang="ko-KR" dirty="0"/>
            <a:t>mode</a:t>
          </a:r>
          <a:endParaRPr lang="ko-KR" altLang="en-US" dirty="0"/>
        </a:p>
      </dgm:t>
    </dgm:pt>
    <dgm:pt modelId="{2199C91C-3882-46DB-AAE7-996578581D85}" type="parTrans" cxnId="{FE914BE0-942C-4778-94D2-0F8E1A7F485C}">
      <dgm:prSet/>
      <dgm:spPr/>
      <dgm:t>
        <a:bodyPr/>
        <a:lstStyle/>
        <a:p>
          <a:pPr latinLnBrk="1"/>
          <a:endParaRPr lang="ko-KR" altLang="en-US"/>
        </a:p>
      </dgm:t>
    </dgm:pt>
    <dgm:pt modelId="{7A9A42A4-DA55-4496-8F8C-132A202B36DE}" type="sibTrans" cxnId="{FE914BE0-942C-4778-94D2-0F8E1A7F485C}">
      <dgm:prSet/>
      <dgm:spPr/>
      <dgm:t>
        <a:bodyPr/>
        <a:lstStyle/>
        <a:p>
          <a:pPr latinLnBrk="1"/>
          <a:endParaRPr lang="ko-KR" altLang="en-US"/>
        </a:p>
      </dgm:t>
    </dgm:pt>
    <dgm:pt modelId="{725CADD7-4066-4DA1-9ADC-7E1114D9A0B4}" type="pres">
      <dgm:prSet presAssocID="{FD134BD6-20CF-4121-A53F-2DF593AD4F6F}" presName="CompostProcess" presStyleCnt="0">
        <dgm:presLayoutVars>
          <dgm:dir/>
          <dgm:resizeHandles val="exact"/>
        </dgm:presLayoutVars>
      </dgm:prSet>
      <dgm:spPr/>
    </dgm:pt>
    <dgm:pt modelId="{AD2A5D32-A36D-4D10-B24C-1D16E64524D5}" type="pres">
      <dgm:prSet presAssocID="{FD134BD6-20CF-4121-A53F-2DF593AD4F6F}" presName="arrow" presStyleLbl="bgShp" presStyleIdx="0" presStyleCnt="1"/>
      <dgm:spPr/>
    </dgm:pt>
    <dgm:pt modelId="{DDF83A56-2259-4ABA-AB0E-E9498C304FE4}" type="pres">
      <dgm:prSet presAssocID="{FD134BD6-20CF-4121-A53F-2DF593AD4F6F}" presName="linearProcess" presStyleCnt="0"/>
      <dgm:spPr/>
    </dgm:pt>
    <dgm:pt modelId="{5F5525D2-F640-4B5C-8375-672DEFE03320}" type="pres">
      <dgm:prSet presAssocID="{C3151446-6614-4EF0-9AEB-36B47F2BAC3B}" presName="textNode" presStyleLbl="node1" presStyleIdx="0" presStyleCnt="3">
        <dgm:presLayoutVars>
          <dgm:bulletEnabled val="1"/>
        </dgm:presLayoutVars>
      </dgm:prSet>
      <dgm:spPr/>
    </dgm:pt>
    <dgm:pt modelId="{AA3D30D8-C40F-41A0-A986-290C44A02DAF}" type="pres">
      <dgm:prSet presAssocID="{03EADC1F-0273-40A9-ACD3-AD82C328CFFF}" presName="sibTrans" presStyleCnt="0"/>
      <dgm:spPr/>
    </dgm:pt>
    <dgm:pt modelId="{7F487736-62BD-4C1E-801C-A51F95A6D3D7}" type="pres">
      <dgm:prSet presAssocID="{44A14E2D-5982-434C-BDE1-FD693ECDA9BF}" presName="textNode" presStyleLbl="node1" presStyleIdx="1" presStyleCnt="3">
        <dgm:presLayoutVars>
          <dgm:bulletEnabled val="1"/>
        </dgm:presLayoutVars>
      </dgm:prSet>
      <dgm:spPr/>
    </dgm:pt>
    <dgm:pt modelId="{A5B5FBF4-A670-4F54-8224-CF15DF34BEFA}" type="pres">
      <dgm:prSet presAssocID="{8AADEA59-1C66-4480-A0C4-E991FD735CF6}" presName="sibTrans" presStyleCnt="0"/>
      <dgm:spPr/>
    </dgm:pt>
    <dgm:pt modelId="{D4D8A94F-A4F0-414A-BDEA-BEB31B8DB623}" type="pres">
      <dgm:prSet presAssocID="{CB4172DC-6A26-4905-A64E-CD1FD7AD824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01FDF1D-E9AD-4069-993C-4293FB3E0EA1}" srcId="{FD134BD6-20CF-4121-A53F-2DF593AD4F6F}" destId="{C3151446-6614-4EF0-9AEB-36B47F2BAC3B}" srcOrd="0" destOrd="0" parTransId="{9B7CB9A5-BD61-4606-B005-FF827A59F6F0}" sibTransId="{03EADC1F-0273-40A9-ACD3-AD82C328CFFF}"/>
    <dgm:cxn modelId="{94893741-E54B-4F1E-A4A8-5B23C63337ED}" type="presOf" srcId="{CB4172DC-6A26-4905-A64E-CD1FD7AD8246}" destId="{D4D8A94F-A4F0-414A-BDEA-BEB31B8DB623}" srcOrd="0" destOrd="0" presId="urn:microsoft.com/office/officeart/2005/8/layout/hProcess9"/>
    <dgm:cxn modelId="{7C883482-A085-4766-AAAE-D72B5E3C0A9E}" type="presOf" srcId="{44A14E2D-5982-434C-BDE1-FD693ECDA9BF}" destId="{7F487736-62BD-4C1E-801C-A51F95A6D3D7}" srcOrd="0" destOrd="0" presId="urn:microsoft.com/office/officeart/2005/8/layout/hProcess9"/>
    <dgm:cxn modelId="{A8B8C883-AD24-4DBB-A9CB-B2077DDE0D83}" type="presOf" srcId="{C3151446-6614-4EF0-9AEB-36B47F2BAC3B}" destId="{5F5525D2-F640-4B5C-8375-672DEFE03320}" srcOrd="0" destOrd="0" presId="urn:microsoft.com/office/officeart/2005/8/layout/hProcess9"/>
    <dgm:cxn modelId="{1AF725B1-2B2B-42A0-90CB-0B2865BA9946}" type="presOf" srcId="{FD134BD6-20CF-4121-A53F-2DF593AD4F6F}" destId="{725CADD7-4066-4DA1-9ADC-7E1114D9A0B4}" srcOrd="0" destOrd="0" presId="urn:microsoft.com/office/officeart/2005/8/layout/hProcess9"/>
    <dgm:cxn modelId="{E42926BC-B7A9-441C-9006-3BAEEBE513A9}" srcId="{FD134BD6-20CF-4121-A53F-2DF593AD4F6F}" destId="{44A14E2D-5982-434C-BDE1-FD693ECDA9BF}" srcOrd="1" destOrd="0" parTransId="{4DC6CD60-6E20-4FD7-97A3-2B333A53DBF3}" sibTransId="{8AADEA59-1C66-4480-A0C4-E991FD735CF6}"/>
    <dgm:cxn modelId="{FE914BE0-942C-4778-94D2-0F8E1A7F485C}" srcId="{FD134BD6-20CF-4121-A53F-2DF593AD4F6F}" destId="{CB4172DC-6A26-4905-A64E-CD1FD7AD8246}" srcOrd="2" destOrd="0" parTransId="{2199C91C-3882-46DB-AAE7-996578581D85}" sibTransId="{7A9A42A4-DA55-4496-8F8C-132A202B36DE}"/>
    <dgm:cxn modelId="{9B9CDB5F-6232-46E0-A02F-62EC1C045EF1}" type="presParOf" srcId="{725CADD7-4066-4DA1-9ADC-7E1114D9A0B4}" destId="{AD2A5D32-A36D-4D10-B24C-1D16E64524D5}" srcOrd="0" destOrd="0" presId="urn:microsoft.com/office/officeart/2005/8/layout/hProcess9"/>
    <dgm:cxn modelId="{BF3D7B88-7EE7-40C5-9630-1A5B312227B5}" type="presParOf" srcId="{725CADD7-4066-4DA1-9ADC-7E1114D9A0B4}" destId="{DDF83A56-2259-4ABA-AB0E-E9498C304FE4}" srcOrd="1" destOrd="0" presId="urn:microsoft.com/office/officeart/2005/8/layout/hProcess9"/>
    <dgm:cxn modelId="{759968AF-B0CF-49F2-9F69-80BD779D153F}" type="presParOf" srcId="{DDF83A56-2259-4ABA-AB0E-E9498C304FE4}" destId="{5F5525D2-F640-4B5C-8375-672DEFE03320}" srcOrd="0" destOrd="0" presId="urn:microsoft.com/office/officeart/2005/8/layout/hProcess9"/>
    <dgm:cxn modelId="{C2C92208-38B3-4C97-9EA3-86CF6C99B712}" type="presParOf" srcId="{DDF83A56-2259-4ABA-AB0E-E9498C304FE4}" destId="{AA3D30D8-C40F-41A0-A986-290C44A02DAF}" srcOrd="1" destOrd="0" presId="urn:microsoft.com/office/officeart/2005/8/layout/hProcess9"/>
    <dgm:cxn modelId="{0F7ACA9D-B293-438C-8A0D-022F57FD5F7C}" type="presParOf" srcId="{DDF83A56-2259-4ABA-AB0E-E9498C304FE4}" destId="{7F487736-62BD-4C1E-801C-A51F95A6D3D7}" srcOrd="2" destOrd="0" presId="urn:microsoft.com/office/officeart/2005/8/layout/hProcess9"/>
    <dgm:cxn modelId="{8CD2C7F7-F029-497D-AB42-630A7F1C0A61}" type="presParOf" srcId="{DDF83A56-2259-4ABA-AB0E-E9498C304FE4}" destId="{A5B5FBF4-A670-4F54-8224-CF15DF34BEFA}" srcOrd="3" destOrd="0" presId="urn:microsoft.com/office/officeart/2005/8/layout/hProcess9"/>
    <dgm:cxn modelId="{92EB2978-A65C-44C5-BABB-8FEA6FBC9847}" type="presParOf" srcId="{DDF83A56-2259-4ABA-AB0E-E9498C304FE4}" destId="{D4D8A94F-A4F0-414A-BDEA-BEB31B8DB62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A5D32-A36D-4D10-B24C-1D16E64524D5}">
      <dsp:nvSpPr>
        <dsp:cNvPr id="0" name=""/>
        <dsp:cNvSpPr/>
      </dsp:nvSpPr>
      <dsp:spPr>
        <a:xfrm>
          <a:off x="554061" y="0"/>
          <a:ext cx="6279368" cy="298599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525D2-F640-4B5C-8375-672DEFE03320}">
      <dsp:nvSpPr>
        <dsp:cNvPr id="0" name=""/>
        <dsp:cNvSpPr/>
      </dsp:nvSpPr>
      <dsp:spPr>
        <a:xfrm>
          <a:off x="239335" y="895797"/>
          <a:ext cx="2216247" cy="1194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Command mode</a:t>
          </a:r>
          <a:endParaRPr lang="ko-KR" altLang="en-US" sz="2700" kern="1200" dirty="0"/>
        </a:p>
      </dsp:txBody>
      <dsp:txXfrm>
        <a:off x="297641" y="954103"/>
        <a:ext cx="2099635" cy="1077785"/>
      </dsp:txXfrm>
    </dsp:sp>
    <dsp:sp modelId="{7F487736-62BD-4C1E-801C-A51F95A6D3D7}">
      <dsp:nvSpPr>
        <dsp:cNvPr id="0" name=""/>
        <dsp:cNvSpPr/>
      </dsp:nvSpPr>
      <dsp:spPr>
        <a:xfrm>
          <a:off x="2585622" y="895797"/>
          <a:ext cx="2216247" cy="1194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Insert</a:t>
          </a:r>
        </a:p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mode</a:t>
          </a:r>
          <a:endParaRPr lang="ko-KR" altLang="en-US" sz="2700" kern="1200" dirty="0"/>
        </a:p>
      </dsp:txBody>
      <dsp:txXfrm>
        <a:off x="2643928" y="954103"/>
        <a:ext cx="2099635" cy="1077785"/>
      </dsp:txXfrm>
    </dsp:sp>
    <dsp:sp modelId="{D4D8A94F-A4F0-414A-BDEA-BEB31B8DB623}">
      <dsp:nvSpPr>
        <dsp:cNvPr id="0" name=""/>
        <dsp:cNvSpPr/>
      </dsp:nvSpPr>
      <dsp:spPr>
        <a:xfrm>
          <a:off x="4931908" y="895797"/>
          <a:ext cx="2216247" cy="1194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Command</a:t>
          </a:r>
        </a:p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mode</a:t>
          </a:r>
          <a:endParaRPr lang="ko-KR" altLang="en-US" sz="2700" kern="1200" dirty="0"/>
        </a:p>
      </dsp:txBody>
      <dsp:txXfrm>
        <a:off x="4990214" y="954103"/>
        <a:ext cx="2099635" cy="1077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8716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3069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0266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935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6803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606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VI</a:t>
            </a:r>
            <a:r>
              <a:rPr lang="ko-KR" altLang="en-US" dirty="0"/>
              <a:t>편집기</a:t>
            </a:r>
            <a:endParaRPr dirty="0"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8335108" y="6356352"/>
            <a:ext cx="889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cxnSp>
        <p:nvCxnSpPr>
          <p:cNvPr id="27" name="Google Shape;27;p32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3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/>
          <p:nvPr/>
        </p:nvSpPr>
        <p:spPr>
          <a:xfrm>
            <a:off x="207147" y="262785"/>
            <a:ext cx="9491707" cy="6379555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34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body" idx="1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body" idx="2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35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body" idx="1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body" idx="2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marL="1371600" lvl="2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marL="1828800" lvl="3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marL="2286000" lvl="4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p36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body" idx="3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body" idx="4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VI</a:t>
            </a:r>
            <a:r>
              <a:rPr lang="ko-KR" altLang="en-US" dirty="0"/>
              <a:t>편집기</a:t>
            </a:r>
            <a:endParaRPr dirty="0"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229600" y="6356352"/>
            <a:ext cx="9953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/>
              <a:t>‹#›</a:t>
            </a:fld>
            <a:r>
              <a:rPr lang="en-US" dirty="0"/>
              <a:t> / 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tool.com/git-guide/e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adford.edu/~mhtay/CPSC120/VIM_Editor_Commands.htm" TargetMode="External"/><Relationship Id="rId4" Type="http://schemas.openxmlformats.org/officeDocument/2006/relationships/hyperlink" Target="https://ryanstutorials.net/linuxtutorial/vi.ph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640632" y="4230720"/>
            <a:ext cx="6400800" cy="114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/>
              <a:t>2018-05-30</a:t>
            </a:r>
            <a:endParaRPr dirty="0"/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 dirty="0"/>
              <a:t>김 희준</a:t>
            </a:r>
            <a:endParaRPr sz="1600" dirty="0"/>
          </a:p>
        </p:txBody>
      </p:sp>
      <p:sp>
        <p:nvSpPr>
          <p:cNvPr id="76" name="Google Shape;76;p1"/>
          <p:cNvSpPr txBox="1">
            <a:spLocks noGrp="1"/>
          </p:cNvSpPr>
          <p:nvPr>
            <p:ph type="ctrTitle"/>
          </p:nvPr>
        </p:nvSpPr>
        <p:spPr>
          <a:xfrm>
            <a:off x="1784648" y="2204865"/>
            <a:ext cx="6256784" cy="1118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dirty="0"/>
              <a:t>Vi </a:t>
            </a:r>
            <a:r>
              <a:rPr lang="ko-KR" altLang="en-US" dirty="0"/>
              <a:t>명령어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>
            <a:spLocks noGrp="1"/>
          </p:cNvSpPr>
          <p:nvPr>
            <p:ph type="title"/>
          </p:nvPr>
        </p:nvSpPr>
        <p:spPr>
          <a:xfrm>
            <a:off x="1856656" y="2329616"/>
            <a:ext cx="6408712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Poly"/>
              <a:buNone/>
            </a:pPr>
            <a:r>
              <a:rPr lang="en-US" sz="8800">
                <a:latin typeface="Poly"/>
                <a:ea typeface="Poly"/>
                <a:cs typeface="Poly"/>
                <a:sym typeface="Poly"/>
              </a:rPr>
              <a:t>끝.</a:t>
            </a:r>
            <a:endParaRPr sz="8800">
              <a:latin typeface="Poly"/>
              <a:ea typeface="Poly"/>
              <a:cs typeface="Poly"/>
              <a:sym typeface="Poly"/>
            </a:endParaRPr>
          </a:p>
        </p:txBody>
      </p:sp>
      <p:sp>
        <p:nvSpPr>
          <p:cNvPr id="397" name="Google Shape;397;p2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2019-05-22</a:t>
            </a:r>
            <a:endParaRPr/>
          </a:p>
        </p:txBody>
      </p:sp>
      <p:sp>
        <p:nvSpPr>
          <p:cNvPr id="398" name="Google Shape;398;p2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99" name="Google Shape;399;p29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사용법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목차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 dirty="0"/>
              <a:t>vi </a:t>
            </a:r>
            <a:r>
              <a:rPr lang="ko-KR" altLang="en-US" sz="2000" dirty="0"/>
              <a:t>사용법</a:t>
            </a:r>
            <a:endParaRPr sz="2000"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altLang="en-US" sz="2000" dirty="0"/>
              <a:t>사용법</a:t>
            </a:r>
            <a:endParaRPr lang="en-US" altLang="ko-KR" sz="2000"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altLang="en-US" sz="2000" dirty="0"/>
              <a:t>장</a:t>
            </a:r>
            <a:r>
              <a:rPr lang="en-US" altLang="ko-KR" sz="2000" dirty="0"/>
              <a:t>/</a:t>
            </a:r>
            <a:r>
              <a:rPr lang="ko-KR" altLang="en-US" sz="2000" dirty="0"/>
              <a:t>단점</a:t>
            </a:r>
            <a:endParaRPr lang="en-US" altLang="ko-KR" sz="2000"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altLang="en-US" sz="2000" dirty="0"/>
              <a:t>참고 </a:t>
            </a:r>
            <a:r>
              <a:rPr lang="en-US" altLang="ko-KR" sz="2000" dirty="0"/>
              <a:t>URL</a:t>
            </a:r>
            <a:endParaRPr sz="2000" dirty="0"/>
          </a:p>
          <a:p>
            <a:pPr marL="51435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 dirty="0"/>
              <a:t>vi </a:t>
            </a:r>
            <a:r>
              <a:rPr lang="ko-KR" altLang="en-US" sz="2000" dirty="0"/>
              <a:t>모드</a:t>
            </a:r>
            <a:endParaRPr sz="2000"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altLang="en-US" sz="2000" dirty="0"/>
              <a:t>개요</a:t>
            </a:r>
            <a:endParaRPr lang="en-US" altLang="ko-KR" sz="2000"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altLang="en-US" sz="2000" dirty="0"/>
              <a:t>새 파일 열기</a:t>
            </a:r>
            <a:endParaRPr lang="en-US" altLang="ko-KR" sz="2000"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altLang="en-US" sz="2000" dirty="0"/>
              <a:t>편집하기</a:t>
            </a:r>
            <a:endParaRPr lang="en-US" altLang="ko-KR" sz="2000"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altLang="en-US" sz="2000" dirty="0"/>
              <a:t>저장하기</a:t>
            </a:r>
            <a:endParaRPr sz="2000" dirty="0"/>
          </a:p>
          <a:p>
            <a:pPr marL="51435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 dirty="0"/>
              <a:t>vi</a:t>
            </a:r>
            <a:r>
              <a:rPr lang="ko-KR" altLang="en-US" sz="2000" dirty="0"/>
              <a:t>로 만든 파일 보기</a:t>
            </a:r>
            <a:endParaRPr lang="en-US" sz="2000" dirty="0"/>
          </a:p>
          <a:p>
            <a:pPr marL="685800" lvl="1" indent="-228600">
              <a:buSzPts val="2000"/>
            </a:pPr>
            <a:r>
              <a:rPr lang="en-US" altLang="ko-KR" sz="2000" dirty="0"/>
              <a:t>cat</a:t>
            </a:r>
            <a:endParaRPr lang="ko-KR" altLang="en-US" sz="2000" dirty="0"/>
          </a:p>
          <a:p>
            <a:pPr marL="685800" lvl="1" indent="-228600">
              <a:buSzPts val="2000"/>
            </a:pPr>
            <a:r>
              <a:rPr lang="en-US" altLang="ko-KR" sz="2000" dirty="0"/>
              <a:t>less</a:t>
            </a:r>
            <a:endParaRPr lang="ko-KR" altLang="en-US" sz="20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2019-05-30</a:t>
            </a:r>
            <a:endParaRPr dirty="0"/>
          </a:p>
        </p:txBody>
      </p:sp>
      <p:sp>
        <p:nvSpPr>
          <p:cNvPr id="85" name="Google Shape;85;p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 </a:t>
            </a:r>
            <a:r>
              <a:rPr lang="ko-KR" altLang="en-US" dirty="0"/>
              <a:t>편집기</a:t>
            </a:r>
            <a:endParaRPr dirty="0"/>
          </a:p>
        </p:txBody>
      </p:sp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6576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r>
              <a:rPr lang="en-US" dirty="0"/>
              <a:t> / 20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/>
              <a:t>1.VI </a:t>
            </a:r>
            <a:r>
              <a:rPr lang="ko-KR" altLang="en-US" dirty="0"/>
              <a:t>사용법</a:t>
            </a:r>
            <a:endParaRPr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VI = </a:t>
            </a:r>
            <a:r>
              <a:rPr lang="en-US" u="sng" dirty="0" err="1">
                <a:solidFill>
                  <a:srgbClr val="FF0000"/>
                </a:solidFill>
              </a:rPr>
              <a:t>VI</a:t>
            </a:r>
            <a:r>
              <a:rPr lang="en-US" dirty="0" err="1"/>
              <a:t>sual</a:t>
            </a:r>
            <a:r>
              <a:rPr lang="en-US" dirty="0"/>
              <a:t> Editor</a:t>
            </a:r>
            <a:endParaRPr dirty="0"/>
          </a:p>
          <a:p>
            <a:pPr marL="685800" lvl="1" indent="-203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endParaRPr sz="400"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altLang="en-US" sz="2000" dirty="0"/>
              <a:t>유닉스의 기본 텍스트 편집기</a:t>
            </a:r>
            <a:endParaRPr lang="en-US" altLang="ko-KR" sz="2000"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altLang="en-US" sz="2000" dirty="0"/>
              <a:t>마우스 없이 키보드만으로 가능</a:t>
            </a:r>
            <a:endParaRPr lang="en-US" altLang="ko-KR" sz="2000"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altLang="en-US" sz="2000" dirty="0"/>
              <a:t>거의 모든 운영체제 </a:t>
            </a:r>
            <a:r>
              <a:rPr lang="en-US" altLang="ko-KR" sz="2000" dirty="0"/>
              <a:t>IDE</a:t>
            </a:r>
            <a:r>
              <a:rPr lang="ko-KR" altLang="en-US" sz="2000" dirty="0"/>
              <a:t>가 </a:t>
            </a:r>
            <a:r>
              <a:rPr lang="en-US" altLang="ko-KR" sz="2000" dirty="0"/>
              <a:t>vi</a:t>
            </a:r>
            <a:r>
              <a:rPr lang="ko-KR" altLang="en-US" sz="2000" dirty="0"/>
              <a:t>와 동일한 기능 제공</a:t>
            </a:r>
            <a:endParaRPr lang="en-US" altLang="ko-KR" sz="2000"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ko-KR" altLang="en-US" sz="2000" dirty="0"/>
          </a:p>
          <a:p>
            <a:pPr marL="51435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/>
              <a:t>장점</a:t>
            </a:r>
            <a:r>
              <a:rPr lang="en-US" altLang="ko-KR" dirty="0"/>
              <a:t>/</a:t>
            </a:r>
            <a:r>
              <a:rPr lang="ko-KR" altLang="en-US" dirty="0"/>
              <a:t>단점</a:t>
            </a:r>
            <a:endParaRPr lang="fr-FR" sz="400" u="sng" dirty="0">
              <a:solidFill>
                <a:schemeClr val="hlink"/>
              </a:solidFill>
              <a:hlinkClick r:id="rId3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altLang="en-US" sz="2000" u="sng" dirty="0">
                <a:solidFill>
                  <a:schemeClr val="tx1"/>
                </a:solidFill>
              </a:rPr>
              <a:t>생산성이 가장 좋은 편집기이지만</a:t>
            </a:r>
            <a:endParaRPr lang="en-US" altLang="ko-KR" sz="2000" u="sng" dirty="0">
              <a:solidFill>
                <a:schemeClr val="tx1"/>
              </a:solidFill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altLang="en-US" sz="2000" u="sng" dirty="0" err="1">
                <a:solidFill>
                  <a:schemeClr val="tx1"/>
                </a:solidFill>
              </a:rPr>
              <a:t>익숙해지기까지</a:t>
            </a:r>
            <a:r>
              <a:rPr lang="ko-KR" altLang="en-US" sz="2000" u="sng" dirty="0">
                <a:solidFill>
                  <a:schemeClr val="tx1"/>
                </a:solidFill>
              </a:rPr>
              <a:t> 연습을 많이 해야 한다</a:t>
            </a:r>
            <a:endParaRPr lang="en-US" altLang="ko-KR" sz="2000" u="sng" dirty="0">
              <a:solidFill>
                <a:schemeClr val="tx1"/>
              </a:solidFill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altLang="ko-KR" sz="2400" u="sng" dirty="0">
              <a:solidFill>
                <a:schemeClr val="tx1"/>
              </a:solidFill>
            </a:endParaRPr>
          </a:p>
          <a:p>
            <a:pPr marL="514350" indent="-514350">
              <a:buSzPts val="2800"/>
            </a:pPr>
            <a:r>
              <a:rPr lang="ko-KR" altLang="en-US" dirty="0"/>
              <a:t>관련 참조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sz="2200" dirty="0">
                <a:hlinkClick r:id="rId4"/>
              </a:rPr>
              <a:t>https://ryanstutorials.net/linuxtutorial/vi.php</a:t>
            </a:r>
            <a:endParaRPr lang="en-US" altLang="ko-KR" sz="2200" dirty="0"/>
          </a:p>
          <a:p>
            <a:pPr lvl="1">
              <a:lnSpc>
                <a:spcPct val="110000"/>
              </a:lnSpc>
            </a:pPr>
            <a:r>
              <a:rPr lang="en-US" altLang="ko-KR" sz="2200" dirty="0">
                <a:hlinkClick r:id="rId5"/>
              </a:rPr>
              <a:t>https://www.radford.edu/~mhtay/CPSC120/VIM_Editor_Commands.htm</a:t>
            </a:r>
            <a:endParaRPr lang="en-US" altLang="ko-KR" sz="2200" dirty="0"/>
          </a:p>
          <a:p>
            <a:pPr marL="0" indent="0">
              <a:buSzPts val="2800"/>
              <a:buNone/>
            </a:pPr>
            <a:endParaRPr lang="en-US" altLang="ko-KR" sz="2400" u="sng" dirty="0">
              <a:solidFill>
                <a:schemeClr val="tx1"/>
              </a:solidFill>
            </a:endParaRPr>
          </a:p>
        </p:txBody>
      </p:sp>
      <p:sp>
        <p:nvSpPr>
          <p:cNvPr id="93" name="Google Shape;93;p3"/>
          <p:cNvSpPr txBox="1">
            <a:spLocks noGrp="1"/>
          </p:cNvSpPr>
          <p:nvPr>
            <p:ph type="sldNum" idx="12"/>
          </p:nvPr>
        </p:nvSpPr>
        <p:spPr>
          <a:xfrm>
            <a:off x="8546123" y="6356352"/>
            <a:ext cx="6788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r>
              <a:rPr lang="en-US" dirty="0"/>
              <a:t> / 20</a:t>
            </a:r>
            <a:endParaRPr dirty="0"/>
          </a:p>
        </p:txBody>
      </p:sp>
      <p:sp>
        <p:nvSpPr>
          <p:cNvPr id="94" name="Google Shape;94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2019-05-30</a:t>
            </a:r>
            <a:endParaRPr dirty="0"/>
          </a:p>
        </p:txBody>
      </p:sp>
      <p:sp>
        <p:nvSpPr>
          <p:cNvPr id="95" name="Google Shape;95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</a:t>
            </a:r>
            <a:r>
              <a:rPr lang="ko-KR" altLang="en-US" dirty="0"/>
              <a:t>편집기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altLang="ko-KR" dirty="0"/>
              <a:t>2.VI</a:t>
            </a:r>
            <a:r>
              <a:rPr lang="ko-KR" altLang="en-US" dirty="0"/>
              <a:t>모드</a:t>
            </a:r>
            <a:endParaRPr dirty="0"/>
          </a:p>
        </p:txBody>
      </p:sp>
      <p:sp>
        <p:nvSpPr>
          <p:cNvPr id="93" name="Google Shape;93;p3"/>
          <p:cNvSpPr txBox="1">
            <a:spLocks noGrp="1"/>
          </p:cNvSpPr>
          <p:nvPr>
            <p:ph type="sldNum" idx="12"/>
          </p:nvPr>
        </p:nvSpPr>
        <p:spPr>
          <a:xfrm>
            <a:off x="8546123" y="6356352"/>
            <a:ext cx="6788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r>
              <a:rPr lang="en-US" dirty="0"/>
              <a:t> / 20</a:t>
            </a:r>
            <a:endParaRPr dirty="0"/>
          </a:p>
        </p:txBody>
      </p:sp>
      <p:sp>
        <p:nvSpPr>
          <p:cNvPr id="94" name="Google Shape;94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2019-05-30</a:t>
            </a:r>
            <a:endParaRPr dirty="0"/>
          </a:p>
        </p:txBody>
      </p:sp>
      <p:sp>
        <p:nvSpPr>
          <p:cNvPr id="95" name="Google Shape;95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</a:t>
            </a:r>
            <a:r>
              <a:rPr lang="ko-KR" altLang="en-US" dirty="0"/>
              <a:t>편집기</a:t>
            </a:r>
            <a:endParaRPr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A4DE0-B429-4CA7-8D01-4EB96D041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dirty="0"/>
              <a:t>1.Command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</a:p>
          <a:p>
            <a:pPr>
              <a:buFontTx/>
              <a:buChar char="-"/>
            </a:pPr>
            <a:r>
              <a:rPr lang="ko-KR" altLang="en-US" sz="2000" dirty="0"/>
              <a:t>커서 이동</a:t>
            </a:r>
            <a:r>
              <a:rPr lang="en-US" altLang="ko-KR" sz="2000" dirty="0"/>
              <a:t>/</a:t>
            </a:r>
            <a:r>
              <a:rPr lang="ko-KR" altLang="en-US" sz="2000" dirty="0"/>
              <a:t>텍스트 편집</a:t>
            </a:r>
            <a:r>
              <a:rPr lang="en-US" altLang="ko-KR" sz="2000" dirty="0"/>
              <a:t>/</a:t>
            </a:r>
            <a:r>
              <a:rPr lang="ko-KR" altLang="en-US" sz="2000" dirty="0"/>
              <a:t>찾기</a:t>
            </a:r>
            <a:r>
              <a:rPr lang="en-US" altLang="ko-KR" sz="2000" dirty="0"/>
              <a:t>/</a:t>
            </a:r>
            <a:r>
              <a:rPr lang="ko-KR" altLang="en-US" sz="2000" dirty="0"/>
              <a:t>저장</a:t>
            </a:r>
            <a:r>
              <a:rPr lang="en-US" altLang="ko-KR" sz="2000" dirty="0"/>
              <a:t>/</a:t>
            </a:r>
            <a:r>
              <a:rPr lang="ko-KR" altLang="en-US" sz="2000" dirty="0"/>
              <a:t>종료 등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 marL="114300" indent="0">
              <a:buNone/>
            </a:pPr>
            <a:r>
              <a:rPr lang="en-US" altLang="ko-KR" dirty="0"/>
              <a:t>2.Insert Mode</a:t>
            </a:r>
          </a:p>
          <a:p>
            <a:pPr marL="11430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텍스트를 타이핑하여 입력</a:t>
            </a:r>
          </a:p>
        </p:txBody>
      </p:sp>
    </p:spTree>
    <p:extLst>
      <p:ext uri="{BB962C8B-B14F-4D97-AF65-F5344CB8AC3E}">
        <p14:creationId xmlns:p14="http://schemas.microsoft.com/office/powerpoint/2010/main" val="138356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altLang="ko-KR" dirty="0"/>
              <a:t>2.1 VI</a:t>
            </a:r>
            <a:r>
              <a:rPr lang="ko-KR" altLang="en-US" dirty="0"/>
              <a:t>모드</a:t>
            </a:r>
            <a:endParaRPr dirty="0"/>
          </a:p>
        </p:txBody>
      </p:sp>
      <p:sp>
        <p:nvSpPr>
          <p:cNvPr id="93" name="Google Shape;93;p3"/>
          <p:cNvSpPr txBox="1">
            <a:spLocks noGrp="1"/>
          </p:cNvSpPr>
          <p:nvPr>
            <p:ph type="sldNum" idx="12"/>
          </p:nvPr>
        </p:nvSpPr>
        <p:spPr>
          <a:xfrm>
            <a:off x="8546123" y="6356352"/>
            <a:ext cx="6788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r>
              <a:rPr lang="en-US" dirty="0"/>
              <a:t> / 20</a:t>
            </a:r>
            <a:endParaRPr dirty="0"/>
          </a:p>
        </p:txBody>
      </p:sp>
      <p:sp>
        <p:nvSpPr>
          <p:cNvPr id="94" name="Google Shape;94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2019-05-30</a:t>
            </a:r>
            <a:endParaRPr dirty="0"/>
          </a:p>
        </p:txBody>
      </p:sp>
      <p:sp>
        <p:nvSpPr>
          <p:cNvPr id="95" name="Google Shape;95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</a:t>
            </a:r>
            <a:r>
              <a:rPr lang="ko-KR" altLang="en-US" dirty="0"/>
              <a:t>편집기</a:t>
            </a:r>
            <a:endParaRPr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8E19DC9E-4E55-4AA1-A61A-235E5AD44C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9700657"/>
              </p:ext>
            </p:extLst>
          </p:nvPr>
        </p:nvGraphicFramePr>
        <p:xfrm>
          <a:off x="1381369" y="1662193"/>
          <a:ext cx="7387492" cy="2985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E3C3F5-BC19-477F-BD1F-B56E1849A727}"/>
              </a:ext>
            </a:extLst>
          </p:cNvPr>
          <p:cNvSpPr txBox="1"/>
          <p:nvPr/>
        </p:nvSpPr>
        <p:spPr>
          <a:xfrm>
            <a:off x="5913741" y="2897371"/>
            <a:ext cx="681037" cy="316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Esc</a:t>
            </a:r>
            <a:r>
              <a:rPr lang="ko-KR" altLang="en-US" dirty="0"/>
              <a:t>키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4667821-C040-44C0-A1C2-DE97332ECC80}"/>
              </a:ext>
            </a:extLst>
          </p:cNvPr>
          <p:cNvSpPr/>
          <p:nvPr/>
        </p:nvSpPr>
        <p:spPr>
          <a:xfrm>
            <a:off x="3974124" y="4648186"/>
            <a:ext cx="2215660" cy="3165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텍스트 삭제 명령어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7985D1D-1FB4-4FAE-8144-34781D29A536}"/>
              </a:ext>
            </a:extLst>
          </p:cNvPr>
          <p:cNvSpPr/>
          <p:nvPr/>
        </p:nvSpPr>
        <p:spPr>
          <a:xfrm>
            <a:off x="3974124" y="3882819"/>
            <a:ext cx="2215660" cy="3165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텍스트 입력 명령어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3195087-0B2E-4E45-9E81-8A48DAA4908A}"/>
              </a:ext>
            </a:extLst>
          </p:cNvPr>
          <p:cNvSpPr/>
          <p:nvPr/>
        </p:nvSpPr>
        <p:spPr>
          <a:xfrm>
            <a:off x="3974125" y="5031677"/>
            <a:ext cx="2215660" cy="3165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편집 종료 명령어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6B4C928-9249-453A-9254-215247C06F10}"/>
              </a:ext>
            </a:extLst>
          </p:cNvPr>
          <p:cNvSpPr/>
          <p:nvPr/>
        </p:nvSpPr>
        <p:spPr>
          <a:xfrm>
            <a:off x="3974123" y="4262571"/>
            <a:ext cx="2215660" cy="3165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커서 이동 명령어</a:t>
            </a:r>
          </a:p>
        </p:txBody>
      </p:sp>
      <p:sp>
        <p:nvSpPr>
          <p:cNvPr id="9" name="화살표: 줄무늬가 있는 오른쪽 8">
            <a:extLst>
              <a:ext uri="{FF2B5EF4-FFF2-40B4-BE49-F238E27FC236}">
                <a16:creationId xmlns:a16="http://schemas.microsoft.com/office/drawing/2014/main" id="{68995CDB-B4BF-4ADD-BAF8-A4853721236E}"/>
              </a:ext>
            </a:extLst>
          </p:cNvPr>
          <p:cNvSpPr/>
          <p:nvPr/>
        </p:nvSpPr>
        <p:spPr>
          <a:xfrm>
            <a:off x="6072552" y="3146350"/>
            <a:ext cx="363416" cy="171285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63AC0C-E404-4AD2-9FE6-A2C30EA752E5}"/>
              </a:ext>
            </a:extLst>
          </p:cNvPr>
          <p:cNvSpPr txBox="1"/>
          <p:nvPr/>
        </p:nvSpPr>
        <p:spPr>
          <a:xfrm>
            <a:off x="3573034" y="2860901"/>
            <a:ext cx="681037" cy="316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vi</a:t>
            </a:r>
            <a:endParaRPr lang="ko-KR" altLang="en-US" dirty="0"/>
          </a:p>
        </p:txBody>
      </p:sp>
      <p:sp>
        <p:nvSpPr>
          <p:cNvPr id="20" name="화살표: 줄무늬가 있는 오른쪽 19">
            <a:extLst>
              <a:ext uri="{FF2B5EF4-FFF2-40B4-BE49-F238E27FC236}">
                <a16:creationId xmlns:a16="http://schemas.microsoft.com/office/drawing/2014/main" id="{07239D20-02C0-4847-9E6D-B77FE87F56A6}"/>
              </a:ext>
            </a:extLst>
          </p:cNvPr>
          <p:cNvSpPr/>
          <p:nvPr/>
        </p:nvSpPr>
        <p:spPr>
          <a:xfrm>
            <a:off x="3731845" y="3146350"/>
            <a:ext cx="363416" cy="171285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3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altLang="ko-KR" dirty="0"/>
              <a:t>2.2 </a:t>
            </a:r>
            <a:r>
              <a:rPr lang="ko-KR" altLang="en-US" dirty="0"/>
              <a:t>새 파일 열기</a:t>
            </a:r>
            <a:endParaRPr dirty="0"/>
          </a:p>
        </p:txBody>
      </p:sp>
      <p:sp>
        <p:nvSpPr>
          <p:cNvPr id="93" name="Google Shape;93;p3"/>
          <p:cNvSpPr txBox="1">
            <a:spLocks noGrp="1"/>
          </p:cNvSpPr>
          <p:nvPr>
            <p:ph type="sldNum" idx="12"/>
          </p:nvPr>
        </p:nvSpPr>
        <p:spPr>
          <a:xfrm>
            <a:off x="8546123" y="6356352"/>
            <a:ext cx="6788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r>
              <a:rPr lang="en-US" dirty="0"/>
              <a:t> / 20</a:t>
            </a:r>
            <a:endParaRPr dirty="0"/>
          </a:p>
        </p:txBody>
      </p:sp>
      <p:sp>
        <p:nvSpPr>
          <p:cNvPr id="94" name="Google Shape;94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2019-05-30</a:t>
            </a:r>
            <a:endParaRPr dirty="0"/>
          </a:p>
        </p:txBody>
      </p:sp>
      <p:sp>
        <p:nvSpPr>
          <p:cNvPr id="95" name="Google Shape;95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</a:t>
            </a:r>
            <a:r>
              <a:rPr lang="ko-KR" altLang="en-US" dirty="0"/>
              <a:t>편집기</a:t>
            </a:r>
            <a:endParaRPr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D37B540-A42E-4B7F-BA80-07B5AFB9EAFB}"/>
              </a:ext>
            </a:extLst>
          </p:cNvPr>
          <p:cNvSpPr/>
          <p:nvPr/>
        </p:nvSpPr>
        <p:spPr>
          <a:xfrm>
            <a:off x="681039" y="3426373"/>
            <a:ext cx="2215660" cy="8324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3. </a:t>
            </a:r>
            <a:r>
              <a:rPr lang="ko-KR" altLang="en-US" dirty="0"/>
              <a:t>텍스트 입력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E8EFB94-8688-44C1-B14C-2982B621C3CA}"/>
              </a:ext>
            </a:extLst>
          </p:cNvPr>
          <p:cNvSpPr/>
          <p:nvPr/>
        </p:nvSpPr>
        <p:spPr>
          <a:xfrm>
            <a:off x="681039" y="1406645"/>
            <a:ext cx="2215660" cy="8324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1. $ vi [</a:t>
            </a:r>
            <a:r>
              <a:rPr lang="ko-KR" altLang="en-US" dirty="0"/>
              <a:t>파일명</a:t>
            </a:r>
            <a:r>
              <a:rPr lang="en-US" altLang="ko-KR" dirty="0"/>
              <a:t>.txt]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BCCCF27-E720-4106-AE42-A51D67458603}"/>
              </a:ext>
            </a:extLst>
          </p:cNvPr>
          <p:cNvSpPr/>
          <p:nvPr/>
        </p:nvSpPr>
        <p:spPr>
          <a:xfrm>
            <a:off x="681040" y="4419460"/>
            <a:ext cx="2215660" cy="8324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Esc </a:t>
            </a:r>
            <a:r>
              <a:rPr lang="ko-KR" altLang="en-US" dirty="0"/>
              <a:t>키 </a:t>
            </a:r>
            <a:r>
              <a:rPr lang="en-US" altLang="ko-KR" dirty="0"/>
              <a:t>: </a:t>
            </a:r>
            <a:r>
              <a:rPr lang="ko-KR" altLang="en-US" dirty="0"/>
              <a:t>명령모드 전환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551CE9-65F9-47AA-814B-9562276D0ED5}"/>
              </a:ext>
            </a:extLst>
          </p:cNvPr>
          <p:cNvSpPr/>
          <p:nvPr/>
        </p:nvSpPr>
        <p:spPr>
          <a:xfrm>
            <a:off x="681038" y="2419439"/>
            <a:ext cx="2215660" cy="8324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2. </a:t>
            </a:r>
            <a:r>
              <a:rPr lang="en-US" altLang="ko-KR" dirty="0" err="1"/>
              <a:t>i</a:t>
            </a:r>
            <a:r>
              <a:rPr lang="en-US" altLang="ko-KR" dirty="0"/>
              <a:t> : </a:t>
            </a:r>
            <a:r>
              <a:rPr lang="ko-KR" altLang="en-US" dirty="0"/>
              <a:t>입력모드 전환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B086F52-CD43-496C-8289-84DE407E50C4}"/>
              </a:ext>
            </a:extLst>
          </p:cNvPr>
          <p:cNvSpPr/>
          <p:nvPr/>
        </p:nvSpPr>
        <p:spPr>
          <a:xfrm>
            <a:off x="681038" y="5430220"/>
            <a:ext cx="2215660" cy="8324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en-US" altLang="ko-KR" dirty="0" err="1"/>
              <a:t>wq</a:t>
            </a:r>
            <a:r>
              <a:rPr lang="en-US" altLang="ko-KR" dirty="0"/>
              <a:t> ( </a:t>
            </a:r>
            <a:r>
              <a:rPr lang="ko-KR" altLang="en-US" dirty="0"/>
              <a:t>저장 </a:t>
            </a:r>
            <a:r>
              <a:rPr lang="en-US" altLang="ko-KR" dirty="0"/>
              <a:t>/</a:t>
            </a:r>
            <a:r>
              <a:rPr lang="ko-KR" altLang="en-US" dirty="0"/>
              <a:t> 나오기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3AE5D6-3019-43AB-B810-808E1B1E8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735" y="2239108"/>
            <a:ext cx="5056198" cy="186040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FB0B329-D930-4C5F-BF44-DE5A6CCCBD8E}"/>
              </a:ext>
            </a:extLst>
          </p:cNvPr>
          <p:cNvSpPr/>
          <p:nvPr/>
        </p:nvSpPr>
        <p:spPr>
          <a:xfrm>
            <a:off x="6026761" y="2215662"/>
            <a:ext cx="1359877" cy="2632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C506B8-81FC-4FEC-96DB-ED3E18066389}"/>
              </a:ext>
            </a:extLst>
          </p:cNvPr>
          <p:cNvSpPr/>
          <p:nvPr/>
        </p:nvSpPr>
        <p:spPr>
          <a:xfrm>
            <a:off x="6061931" y="3094889"/>
            <a:ext cx="1359877" cy="2632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D452A2-EF93-47F6-BA37-CE0A28475961}"/>
              </a:ext>
            </a:extLst>
          </p:cNvPr>
          <p:cNvSpPr/>
          <p:nvPr/>
        </p:nvSpPr>
        <p:spPr>
          <a:xfrm>
            <a:off x="3898289" y="3294766"/>
            <a:ext cx="1693619" cy="4800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16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altLang="ko-KR" dirty="0"/>
              <a:t>2.3 </a:t>
            </a:r>
            <a:r>
              <a:rPr lang="ko-KR" altLang="en-US" dirty="0"/>
              <a:t>기존 파일 편집하기</a:t>
            </a:r>
            <a:r>
              <a:rPr lang="en-US" altLang="ko-KR" dirty="0"/>
              <a:t>(1)</a:t>
            </a:r>
            <a:endParaRPr dirty="0"/>
          </a:p>
        </p:txBody>
      </p:sp>
      <p:sp>
        <p:nvSpPr>
          <p:cNvPr id="93" name="Google Shape;93;p3"/>
          <p:cNvSpPr txBox="1">
            <a:spLocks noGrp="1"/>
          </p:cNvSpPr>
          <p:nvPr>
            <p:ph type="sldNum" idx="12"/>
          </p:nvPr>
        </p:nvSpPr>
        <p:spPr>
          <a:xfrm>
            <a:off x="8546123" y="6356352"/>
            <a:ext cx="6788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r>
              <a:rPr lang="en-US" dirty="0"/>
              <a:t> / 20</a:t>
            </a:r>
            <a:endParaRPr dirty="0"/>
          </a:p>
        </p:txBody>
      </p:sp>
      <p:sp>
        <p:nvSpPr>
          <p:cNvPr id="94" name="Google Shape;94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2019-05-30</a:t>
            </a:r>
            <a:endParaRPr dirty="0"/>
          </a:p>
        </p:txBody>
      </p:sp>
      <p:sp>
        <p:nvSpPr>
          <p:cNvPr id="95" name="Google Shape;95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</a:t>
            </a:r>
            <a:r>
              <a:rPr lang="ko-KR" altLang="en-US" dirty="0"/>
              <a:t>편집기</a:t>
            </a:r>
            <a:endParaRPr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D000FC-FF05-4E03-888E-708C67E085CE}"/>
              </a:ext>
            </a:extLst>
          </p:cNvPr>
          <p:cNvSpPr/>
          <p:nvPr/>
        </p:nvSpPr>
        <p:spPr>
          <a:xfrm>
            <a:off x="681039" y="3426373"/>
            <a:ext cx="2215660" cy="8324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3. </a:t>
            </a:r>
            <a:r>
              <a:rPr lang="ko-KR" altLang="en-US" dirty="0"/>
              <a:t>텍스트 편집</a:t>
            </a:r>
            <a:endParaRPr lang="en-US" altLang="ko-KR" dirty="0"/>
          </a:p>
          <a:p>
            <a:r>
              <a:rPr lang="en-US" altLang="ko-KR" dirty="0"/>
              <a:t>( </a:t>
            </a:r>
            <a:r>
              <a:rPr lang="ko-KR" altLang="en-US" dirty="0"/>
              <a:t>단어수정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추가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8786ADB-C541-4AAB-97BD-193F3A1778F3}"/>
              </a:ext>
            </a:extLst>
          </p:cNvPr>
          <p:cNvSpPr/>
          <p:nvPr/>
        </p:nvSpPr>
        <p:spPr>
          <a:xfrm>
            <a:off x="681039" y="1406645"/>
            <a:ext cx="2215660" cy="8324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1. $ vi [</a:t>
            </a:r>
            <a:r>
              <a:rPr lang="ko-KR" altLang="en-US" dirty="0"/>
              <a:t>파일명</a:t>
            </a:r>
            <a:r>
              <a:rPr lang="en-US" altLang="ko-KR" dirty="0"/>
              <a:t>.txt]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ADFA7F4-A36C-4629-B49A-1FF448EBD85E}"/>
              </a:ext>
            </a:extLst>
          </p:cNvPr>
          <p:cNvSpPr/>
          <p:nvPr/>
        </p:nvSpPr>
        <p:spPr>
          <a:xfrm>
            <a:off x="681040" y="4419460"/>
            <a:ext cx="2215660" cy="8324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Esc </a:t>
            </a:r>
            <a:r>
              <a:rPr lang="ko-KR" altLang="en-US" dirty="0"/>
              <a:t>키 </a:t>
            </a:r>
            <a:r>
              <a:rPr lang="en-US" altLang="ko-KR" dirty="0"/>
              <a:t>: </a:t>
            </a:r>
            <a:r>
              <a:rPr lang="ko-KR" altLang="en-US" dirty="0"/>
              <a:t>명령모드 전환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A2CEFB0-B9C0-4C6A-BE4C-E007426AEF73}"/>
              </a:ext>
            </a:extLst>
          </p:cNvPr>
          <p:cNvSpPr/>
          <p:nvPr/>
        </p:nvSpPr>
        <p:spPr>
          <a:xfrm>
            <a:off x="681038" y="2419439"/>
            <a:ext cx="2215660" cy="8324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2. </a:t>
            </a:r>
            <a:r>
              <a:rPr lang="ko-KR" altLang="en-US" dirty="0"/>
              <a:t>커서이동</a:t>
            </a:r>
            <a:endParaRPr lang="en-US" altLang="ko-KR" dirty="0"/>
          </a:p>
          <a:p>
            <a:r>
              <a:rPr lang="en-US" altLang="ko-KR" dirty="0"/>
              <a:t>(h :← / l :→ / k : ↑ / j :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↓ 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E95497C-BA66-4ABC-84AC-9E5422AF9305}"/>
              </a:ext>
            </a:extLst>
          </p:cNvPr>
          <p:cNvSpPr/>
          <p:nvPr/>
        </p:nvSpPr>
        <p:spPr>
          <a:xfrm>
            <a:off x="681038" y="5430220"/>
            <a:ext cx="2215660" cy="8324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en-US" altLang="ko-KR" dirty="0" err="1"/>
              <a:t>wq</a:t>
            </a:r>
            <a:r>
              <a:rPr lang="en-US" altLang="ko-KR" dirty="0"/>
              <a:t> ( </a:t>
            </a:r>
            <a:r>
              <a:rPr lang="ko-KR" altLang="en-US" dirty="0"/>
              <a:t>저장 </a:t>
            </a:r>
            <a:r>
              <a:rPr lang="en-US" altLang="ko-KR" dirty="0"/>
              <a:t>/</a:t>
            </a:r>
            <a:r>
              <a:rPr lang="ko-KR" altLang="en-US" dirty="0"/>
              <a:t> 나오기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2240F1F-90D5-44EC-B82B-98CC9841A508}"/>
              </a:ext>
            </a:extLst>
          </p:cNvPr>
          <p:cNvSpPr/>
          <p:nvPr/>
        </p:nvSpPr>
        <p:spPr>
          <a:xfrm>
            <a:off x="3059725" y="3426373"/>
            <a:ext cx="1629506" cy="8324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x : </a:t>
            </a:r>
            <a:r>
              <a:rPr lang="ko-KR" altLang="en-US" sz="1200" dirty="0" err="1"/>
              <a:t>글자하나삭제</a:t>
            </a:r>
            <a:endParaRPr lang="en-US" altLang="ko-KR" sz="1200" dirty="0"/>
          </a:p>
          <a:p>
            <a:r>
              <a:rPr lang="en-US" altLang="ko-KR" sz="1200" dirty="0" err="1"/>
              <a:t>dw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단어삭제</a:t>
            </a:r>
            <a:endParaRPr lang="en-US" altLang="ko-KR" sz="1200" dirty="0"/>
          </a:p>
          <a:p>
            <a:r>
              <a:rPr lang="en-US" altLang="ko-KR" sz="1200" dirty="0"/>
              <a:t>dd : </a:t>
            </a:r>
            <a:r>
              <a:rPr lang="ko-KR" altLang="en-US" sz="1200" dirty="0" err="1"/>
              <a:t>줄전체</a:t>
            </a:r>
            <a:r>
              <a:rPr lang="ko-KR" altLang="en-US" sz="1200" dirty="0"/>
              <a:t> 삭제</a:t>
            </a:r>
            <a:endParaRPr lang="en-US" altLang="ko-KR" sz="1200" dirty="0"/>
          </a:p>
          <a:p>
            <a:r>
              <a:rPr lang="en-US" altLang="ko-KR" sz="1200" dirty="0" err="1"/>
              <a:t>db</a:t>
            </a:r>
            <a:r>
              <a:rPr lang="en-US" altLang="ko-KR" sz="1200" dirty="0"/>
              <a:t> : </a:t>
            </a:r>
            <a:r>
              <a:rPr lang="ko-KR" altLang="en-US" sz="1200" dirty="0"/>
              <a:t>앞 단어 삭제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260E6B7-CF84-4E09-AA46-4D4206A0E3A0}"/>
              </a:ext>
            </a:extLst>
          </p:cNvPr>
          <p:cNvSpPr/>
          <p:nvPr/>
        </p:nvSpPr>
        <p:spPr>
          <a:xfrm>
            <a:off x="3071449" y="4329048"/>
            <a:ext cx="1629506" cy="6063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o : </a:t>
            </a:r>
            <a:r>
              <a:rPr lang="ko-KR" altLang="en-US" sz="1200" dirty="0"/>
              <a:t>다음 줄에 입력</a:t>
            </a:r>
            <a:endParaRPr lang="en-US" altLang="ko-KR" sz="1200" dirty="0"/>
          </a:p>
          <a:p>
            <a:r>
              <a:rPr lang="en-US" altLang="ko-KR" sz="1200" dirty="0" err="1"/>
              <a:t>cw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단어수정</a:t>
            </a:r>
            <a:endParaRPr lang="en-US" altLang="ko-KR" sz="1200" dirty="0"/>
          </a:p>
          <a:p>
            <a:r>
              <a:rPr lang="en-US" altLang="ko-KR" sz="1200" dirty="0"/>
              <a:t>u :</a:t>
            </a:r>
            <a:r>
              <a:rPr lang="ko-KR" altLang="en-US" sz="1200" dirty="0"/>
              <a:t>실행취소</a:t>
            </a: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C6C9D1-0258-4F95-A0F4-408A489CE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704" y="3484992"/>
            <a:ext cx="1485900" cy="419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0E791F-6045-4BE6-8FCE-FA3D83D09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305" y="3484992"/>
            <a:ext cx="1619250" cy="419100"/>
          </a:xfrm>
          <a:prstGeom prst="rect">
            <a:avLst/>
          </a:prstGeom>
        </p:spPr>
      </p:pic>
      <p:sp>
        <p:nvSpPr>
          <p:cNvPr id="17" name="화살표: 줄무늬가 있는 오른쪽 16">
            <a:extLst>
              <a:ext uri="{FF2B5EF4-FFF2-40B4-BE49-F238E27FC236}">
                <a16:creationId xmlns:a16="http://schemas.microsoft.com/office/drawing/2014/main" id="{7067DA34-D22F-4049-A7F3-1A26BE3B882F}"/>
              </a:ext>
            </a:extLst>
          </p:cNvPr>
          <p:cNvSpPr/>
          <p:nvPr/>
        </p:nvSpPr>
        <p:spPr>
          <a:xfrm>
            <a:off x="6381021" y="3617090"/>
            <a:ext cx="363416" cy="171285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0E3D7-57DA-47A3-8C40-D946580E1EF4}"/>
              </a:ext>
            </a:extLst>
          </p:cNvPr>
          <p:cNvSpPr txBox="1"/>
          <p:nvPr/>
        </p:nvSpPr>
        <p:spPr>
          <a:xfrm>
            <a:off x="4852257" y="3107003"/>
            <a:ext cx="1400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단어수정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BCAEA8-81DE-49BB-BDBF-54E18C63103D}"/>
              </a:ext>
            </a:extLst>
          </p:cNvPr>
          <p:cNvSpPr txBox="1"/>
          <p:nvPr/>
        </p:nvSpPr>
        <p:spPr>
          <a:xfrm>
            <a:off x="4852258" y="4033122"/>
            <a:ext cx="1400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단어삭제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CAE626C-82CF-4D79-A604-4A3CDAC84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9305" y="4131349"/>
            <a:ext cx="1704975" cy="419100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93D140B0-7E10-4930-A954-012880EACD6E}"/>
              </a:ext>
            </a:extLst>
          </p:cNvPr>
          <p:cNvSpPr/>
          <p:nvPr/>
        </p:nvSpPr>
        <p:spPr>
          <a:xfrm>
            <a:off x="7396530" y="3873835"/>
            <a:ext cx="152400" cy="22273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1FCE24-5363-4F1D-B825-693F0D80059D}"/>
              </a:ext>
            </a:extLst>
          </p:cNvPr>
          <p:cNvSpPr txBox="1"/>
          <p:nvPr/>
        </p:nvSpPr>
        <p:spPr>
          <a:xfrm>
            <a:off x="4875704" y="4710079"/>
            <a:ext cx="1400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단어추가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94F6A2-07A9-4CBB-993C-10CF6B2B16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305" y="4797788"/>
            <a:ext cx="2095500" cy="409575"/>
          </a:xfrm>
          <a:prstGeom prst="rect">
            <a:avLst/>
          </a:prstGeom>
        </p:spPr>
      </p:pic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735715BD-92B1-4811-AB25-A817D3815284}"/>
              </a:ext>
            </a:extLst>
          </p:cNvPr>
          <p:cNvSpPr/>
          <p:nvPr/>
        </p:nvSpPr>
        <p:spPr>
          <a:xfrm>
            <a:off x="7396530" y="4565560"/>
            <a:ext cx="152400" cy="22273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76EC00-2624-4CBF-B63E-900A06BC15F2}"/>
              </a:ext>
            </a:extLst>
          </p:cNvPr>
          <p:cNvSpPr txBox="1"/>
          <p:nvPr/>
        </p:nvSpPr>
        <p:spPr>
          <a:xfrm>
            <a:off x="4875704" y="5371618"/>
            <a:ext cx="1400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문장추가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D56BE8B-3FBB-4CCE-AEE5-47225778CE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9305" y="5446024"/>
            <a:ext cx="2705100" cy="561975"/>
          </a:xfrm>
          <a:prstGeom prst="rect">
            <a:avLst/>
          </a:prstGeom>
        </p:spPr>
      </p:pic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61F9D0F5-0300-495F-9D99-FF01E5134DB3}"/>
              </a:ext>
            </a:extLst>
          </p:cNvPr>
          <p:cNvSpPr/>
          <p:nvPr/>
        </p:nvSpPr>
        <p:spPr>
          <a:xfrm>
            <a:off x="7396530" y="5207481"/>
            <a:ext cx="152400" cy="22273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3960A66-9B30-40CF-A0DA-F526193119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6918" y="1398016"/>
            <a:ext cx="5347316" cy="1312396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181B5E-A51D-4F56-BA5E-C86188F8ADEC}"/>
              </a:ext>
            </a:extLst>
          </p:cNvPr>
          <p:cNvSpPr/>
          <p:nvPr/>
        </p:nvSpPr>
        <p:spPr>
          <a:xfrm>
            <a:off x="5464053" y="1895875"/>
            <a:ext cx="1359877" cy="2632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BC09D5B-E835-453D-8D3A-5954FB9F14C5}"/>
              </a:ext>
            </a:extLst>
          </p:cNvPr>
          <p:cNvSpPr/>
          <p:nvPr/>
        </p:nvSpPr>
        <p:spPr>
          <a:xfrm>
            <a:off x="6756524" y="5787357"/>
            <a:ext cx="2687881" cy="20411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364F8B-2C7D-4D0F-A08C-2FFFB0DC84EF}"/>
              </a:ext>
            </a:extLst>
          </p:cNvPr>
          <p:cNvSpPr/>
          <p:nvPr/>
        </p:nvSpPr>
        <p:spPr>
          <a:xfrm>
            <a:off x="5377228" y="3466731"/>
            <a:ext cx="756139" cy="2322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195644-4B88-4EBA-83BD-0B624A452C64}"/>
              </a:ext>
            </a:extLst>
          </p:cNvPr>
          <p:cNvSpPr/>
          <p:nvPr/>
        </p:nvSpPr>
        <p:spPr>
          <a:xfrm>
            <a:off x="7213722" y="3452064"/>
            <a:ext cx="1144833" cy="1945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E8EACE6-7D80-48C9-9814-358FEF5D5C10}"/>
              </a:ext>
            </a:extLst>
          </p:cNvPr>
          <p:cNvSpPr/>
          <p:nvPr/>
        </p:nvSpPr>
        <p:spPr>
          <a:xfrm>
            <a:off x="7844756" y="4314419"/>
            <a:ext cx="513800" cy="1584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075EEB-E548-4E1C-8FE2-D787998982E1}"/>
              </a:ext>
            </a:extLst>
          </p:cNvPr>
          <p:cNvSpPr/>
          <p:nvPr/>
        </p:nvSpPr>
        <p:spPr>
          <a:xfrm>
            <a:off x="7824971" y="4966211"/>
            <a:ext cx="1009833" cy="22273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04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altLang="ko-KR" dirty="0"/>
              <a:t>2.3 </a:t>
            </a:r>
            <a:r>
              <a:rPr lang="ko-KR" altLang="en-US" dirty="0"/>
              <a:t>기존 파일 편집하기</a:t>
            </a:r>
            <a:r>
              <a:rPr lang="en-US" altLang="ko-KR" dirty="0"/>
              <a:t>(2)</a:t>
            </a:r>
            <a:endParaRPr dirty="0"/>
          </a:p>
        </p:txBody>
      </p:sp>
      <p:sp>
        <p:nvSpPr>
          <p:cNvPr id="93" name="Google Shape;93;p3"/>
          <p:cNvSpPr txBox="1">
            <a:spLocks noGrp="1"/>
          </p:cNvSpPr>
          <p:nvPr>
            <p:ph type="sldNum" idx="12"/>
          </p:nvPr>
        </p:nvSpPr>
        <p:spPr>
          <a:xfrm>
            <a:off x="8546123" y="6356352"/>
            <a:ext cx="6788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r>
              <a:rPr lang="en-US" dirty="0"/>
              <a:t> / 20</a:t>
            </a:r>
            <a:endParaRPr dirty="0"/>
          </a:p>
        </p:txBody>
      </p:sp>
      <p:sp>
        <p:nvSpPr>
          <p:cNvPr id="94" name="Google Shape;94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2019-05-30</a:t>
            </a:r>
            <a:endParaRPr dirty="0"/>
          </a:p>
        </p:txBody>
      </p:sp>
      <p:sp>
        <p:nvSpPr>
          <p:cNvPr id="95" name="Google Shape;95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</a:t>
            </a:r>
            <a:r>
              <a:rPr lang="ko-KR" altLang="en-US" dirty="0"/>
              <a:t>편집기</a:t>
            </a:r>
            <a:endParaRPr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C107B80-0EB0-4BC7-8807-652A6009A0D0}"/>
              </a:ext>
            </a:extLst>
          </p:cNvPr>
          <p:cNvSpPr/>
          <p:nvPr/>
        </p:nvSpPr>
        <p:spPr>
          <a:xfrm>
            <a:off x="681039" y="3426373"/>
            <a:ext cx="2215660" cy="8324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3. </a:t>
            </a:r>
            <a:r>
              <a:rPr lang="ko-KR" altLang="en-US" dirty="0"/>
              <a:t>텍스트 편집</a:t>
            </a:r>
            <a:endParaRPr lang="en-US" altLang="ko-KR" dirty="0"/>
          </a:p>
          <a:p>
            <a:r>
              <a:rPr lang="en-US" altLang="ko-KR" dirty="0"/>
              <a:t>( </a:t>
            </a:r>
            <a:r>
              <a:rPr lang="ko-KR" altLang="en-US" dirty="0"/>
              <a:t>단어복사</a:t>
            </a:r>
            <a:r>
              <a:rPr lang="en-US" altLang="ko-KR" dirty="0"/>
              <a:t>/</a:t>
            </a:r>
            <a:r>
              <a:rPr lang="ko-KR" altLang="en-US" dirty="0"/>
              <a:t>붙이기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문장복사</a:t>
            </a:r>
            <a:r>
              <a:rPr lang="en-US" altLang="ko-KR" dirty="0"/>
              <a:t>/</a:t>
            </a:r>
            <a:r>
              <a:rPr lang="ko-KR" altLang="en-US" dirty="0"/>
              <a:t>붙이기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5A2D50-47CA-4D54-9700-0CF8217AF2F3}"/>
              </a:ext>
            </a:extLst>
          </p:cNvPr>
          <p:cNvSpPr/>
          <p:nvPr/>
        </p:nvSpPr>
        <p:spPr>
          <a:xfrm>
            <a:off x="681039" y="1406645"/>
            <a:ext cx="2215660" cy="8324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1. $ vi [</a:t>
            </a:r>
            <a:r>
              <a:rPr lang="ko-KR" altLang="en-US" dirty="0"/>
              <a:t>파일명</a:t>
            </a:r>
            <a:r>
              <a:rPr lang="en-US" altLang="ko-KR" dirty="0"/>
              <a:t>.txt]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7168378-0957-41BA-9E35-540F6B57AFD5}"/>
              </a:ext>
            </a:extLst>
          </p:cNvPr>
          <p:cNvSpPr/>
          <p:nvPr/>
        </p:nvSpPr>
        <p:spPr>
          <a:xfrm>
            <a:off x="681040" y="4419460"/>
            <a:ext cx="2215660" cy="8324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Esc </a:t>
            </a:r>
            <a:r>
              <a:rPr lang="ko-KR" altLang="en-US" dirty="0"/>
              <a:t>키 </a:t>
            </a:r>
            <a:r>
              <a:rPr lang="en-US" altLang="ko-KR" dirty="0"/>
              <a:t>: </a:t>
            </a:r>
            <a:r>
              <a:rPr lang="ko-KR" altLang="en-US" dirty="0"/>
              <a:t>명령모드 전환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C58BD64-8FCB-45E4-9B2C-3AD2DD401BBF}"/>
              </a:ext>
            </a:extLst>
          </p:cNvPr>
          <p:cNvSpPr/>
          <p:nvPr/>
        </p:nvSpPr>
        <p:spPr>
          <a:xfrm>
            <a:off x="681038" y="2419439"/>
            <a:ext cx="2215660" cy="8324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2. </a:t>
            </a:r>
            <a:r>
              <a:rPr lang="ko-KR" altLang="en-US" dirty="0"/>
              <a:t>커서이동</a:t>
            </a:r>
            <a:endParaRPr lang="en-US" altLang="ko-KR" dirty="0"/>
          </a:p>
          <a:p>
            <a:r>
              <a:rPr lang="en-US" altLang="ko-KR" dirty="0"/>
              <a:t>(h :← / l :→ / k : ↑ / j :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↓ 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0810FF9-31D2-4694-B811-14DFFA84CB84}"/>
              </a:ext>
            </a:extLst>
          </p:cNvPr>
          <p:cNvSpPr/>
          <p:nvPr/>
        </p:nvSpPr>
        <p:spPr>
          <a:xfrm>
            <a:off x="681038" y="5430220"/>
            <a:ext cx="2215660" cy="8324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en-US" altLang="ko-KR" dirty="0" err="1"/>
              <a:t>wq</a:t>
            </a:r>
            <a:r>
              <a:rPr lang="en-US" altLang="ko-KR" dirty="0"/>
              <a:t> ( </a:t>
            </a:r>
            <a:r>
              <a:rPr lang="ko-KR" altLang="en-US" dirty="0"/>
              <a:t>저장 </a:t>
            </a:r>
            <a:r>
              <a:rPr lang="en-US" altLang="ko-KR" dirty="0"/>
              <a:t>/</a:t>
            </a:r>
            <a:r>
              <a:rPr lang="ko-KR" altLang="en-US" dirty="0"/>
              <a:t> 나오기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16AF683-C2F0-449F-80CA-F1AACDA5C8A3}"/>
              </a:ext>
            </a:extLst>
          </p:cNvPr>
          <p:cNvSpPr/>
          <p:nvPr/>
        </p:nvSpPr>
        <p:spPr>
          <a:xfrm>
            <a:off x="3059725" y="3426373"/>
            <a:ext cx="1629506" cy="8324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err="1"/>
              <a:t>yw</a:t>
            </a:r>
            <a:r>
              <a:rPr lang="en-US" altLang="ko-KR" sz="1200" dirty="0"/>
              <a:t> : </a:t>
            </a:r>
            <a:r>
              <a:rPr lang="ko-KR" altLang="en-US" sz="1200" dirty="0"/>
              <a:t>단어 하나 복사</a:t>
            </a:r>
            <a:endParaRPr lang="en-US" altLang="ko-KR" sz="1200" dirty="0"/>
          </a:p>
          <a:p>
            <a:r>
              <a:rPr lang="en-US" altLang="ko-KR" sz="1200" dirty="0" err="1"/>
              <a:t>yy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줄 전체</a:t>
            </a:r>
            <a:r>
              <a:rPr lang="en-US" altLang="ko-KR" sz="1200" dirty="0"/>
              <a:t> </a:t>
            </a:r>
            <a:r>
              <a:rPr lang="ko-KR" altLang="en-US" sz="1200" dirty="0"/>
              <a:t>복사</a:t>
            </a:r>
            <a:endParaRPr lang="en-US" altLang="ko-KR" sz="12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A7997D8-9A66-48CD-B8B3-C406518BAC41}"/>
              </a:ext>
            </a:extLst>
          </p:cNvPr>
          <p:cNvSpPr/>
          <p:nvPr/>
        </p:nvSpPr>
        <p:spPr>
          <a:xfrm>
            <a:off x="3071449" y="4329048"/>
            <a:ext cx="1629506" cy="6063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p : </a:t>
            </a:r>
            <a:r>
              <a:rPr lang="ko-KR" altLang="en-US" sz="1200" dirty="0"/>
              <a:t>아래줄에 붙이기</a:t>
            </a:r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윗줄에 붙이기</a:t>
            </a:r>
            <a:endParaRPr lang="en-US" altLang="ko-KR" sz="1200" dirty="0"/>
          </a:p>
          <a:p>
            <a:r>
              <a:rPr lang="en-US" altLang="ko-KR" sz="1200" dirty="0"/>
              <a:t>u :</a:t>
            </a:r>
            <a:r>
              <a:rPr lang="ko-KR" altLang="en-US" sz="1200" dirty="0"/>
              <a:t>실행취소</a:t>
            </a:r>
            <a:endParaRPr lang="en-US" altLang="ko-KR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5FCA6B-6E5E-488B-8893-5920D5FC7AA5}"/>
              </a:ext>
            </a:extLst>
          </p:cNvPr>
          <p:cNvSpPr txBox="1"/>
          <p:nvPr/>
        </p:nvSpPr>
        <p:spPr>
          <a:xfrm>
            <a:off x="4852257" y="2942881"/>
            <a:ext cx="191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단어 복사 </a:t>
            </a:r>
            <a:r>
              <a:rPr lang="en-US" altLang="ko-KR" dirty="0"/>
              <a:t>/ </a:t>
            </a:r>
            <a:r>
              <a:rPr lang="ko-KR" altLang="en-US" dirty="0"/>
              <a:t>붙이기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94085-F23C-42BC-A62F-BA62463FB19F}"/>
              </a:ext>
            </a:extLst>
          </p:cNvPr>
          <p:cNvSpPr txBox="1"/>
          <p:nvPr/>
        </p:nvSpPr>
        <p:spPr>
          <a:xfrm>
            <a:off x="4852258" y="3869000"/>
            <a:ext cx="2685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 err="1"/>
              <a:t>한줄</a:t>
            </a:r>
            <a:r>
              <a:rPr lang="ko-KR" altLang="en-US" dirty="0"/>
              <a:t> 복사 </a:t>
            </a:r>
            <a:r>
              <a:rPr lang="en-US" altLang="ko-KR" dirty="0"/>
              <a:t>/ </a:t>
            </a:r>
            <a:r>
              <a:rPr lang="ko-KR" altLang="en-US" dirty="0"/>
              <a:t>위에 붙이기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49282F-A50E-4335-BBC1-772D1EB53774}"/>
              </a:ext>
            </a:extLst>
          </p:cNvPr>
          <p:cNvSpPr txBox="1"/>
          <p:nvPr/>
        </p:nvSpPr>
        <p:spPr>
          <a:xfrm>
            <a:off x="4875703" y="5030615"/>
            <a:ext cx="2404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 err="1"/>
              <a:t>한줄</a:t>
            </a:r>
            <a:r>
              <a:rPr lang="ko-KR" altLang="en-US" dirty="0"/>
              <a:t> 복사 </a:t>
            </a:r>
            <a:r>
              <a:rPr lang="en-US" altLang="ko-KR" dirty="0"/>
              <a:t>/ </a:t>
            </a:r>
            <a:r>
              <a:rPr lang="ko-KR" altLang="en-US" dirty="0"/>
              <a:t>아래 붙이기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16B5E8-767A-4146-9BF0-13556323A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65" y="3257894"/>
            <a:ext cx="2933700" cy="5810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76E279-765B-444A-A13A-DB8E1B77F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065" y="4200602"/>
            <a:ext cx="2971800" cy="752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860D58-46B6-4495-8FCA-450CC48AF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098" y="5338392"/>
            <a:ext cx="3000375" cy="962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556BBC-0585-4C39-952B-82829CE0E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665" y="1333564"/>
            <a:ext cx="3124200" cy="12573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B0E453-7BB2-47AD-8F37-387E6147B1D9}"/>
              </a:ext>
            </a:extLst>
          </p:cNvPr>
          <p:cNvSpPr/>
          <p:nvPr/>
        </p:nvSpPr>
        <p:spPr>
          <a:xfrm>
            <a:off x="8205604" y="3380507"/>
            <a:ext cx="1019358" cy="27709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8EA37C-614A-4B6A-8E05-68761822B758}"/>
              </a:ext>
            </a:extLst>
          </p:cNvPr>
          <p:cNvSpPr/>
          <p:nvPr/>
        </p:nvSpPr>
        <p:spPr>
          <a:xfrm>
            <a:off x="6155348" y="4342160"/>
            <a:ext cx="2685679" cy="24337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5860DA2-0AA7-4FB0-B642-DB6481BBB68E}"/>
              </a:ext>
            </a:extLst>
          </p:cNvPr>
          <p:cNvSpPr/>
          <p:nvPr/>
        </p:nvSpPr>
        <p:spPr>
          <a:xfrm>
            <a:off x="6155348" y="6032913"/>
            <a:ext cx="3000375" cy="2297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altLang="ko-KR" dirty="0"/>
              <a:t>3.1 VI</a:t>
            </a:r>
            <a:r>
              <a:rPr lang="ko-KR" altLang="en-US" dirty="0"/>
              <a:t>로 만든 파일 보기</a:t>
            </a:r>
            <a:endParaRPr dirty="0"/>
          </a:p>
        </p:txBody>
      </p:sp>
      <p:sp>
        <p:nvSpPr>
          <p:cNvPr id="93" name="Google Shape;93;p3"/>
          <p:cNvSpPr txBox="1">
            <a:spLocks noGrp="1"/>
          </p:cNvSpPr>
          <p:nvPr>
            <p:ph type="sldNum" idx="12"/>
          </p:nvPr>
        </p:nvSpPr>
        <p:spPr>
          <a:xfrm>
            <a:off x="8546123" y="6356352"/>
            <a:ext cx="6788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r>
              <a:rPr lang="en-US" dirty="0"/>
              <a:t> / 20</a:t>
            </a:r>
            <a:endParaRPr dirty="0"/>
          </a:p>
        </p:txBody>
      </p:sp>
      <p:sp>
        <p:nvSpPr>
          <p:cNvPr id="94" name="Google Shape;94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2019-05-30</a:t>
            </a:r>
            <a:endParaRPr dirty="0"/>
          </a:p>
        </p:txBody>
      </p:sp>
      <p:sp>
        <p:nvSpPr>
          <p:cNvPr id="95" name="Google Shape;95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</a:t>
            </a:r>
            <a:r>
              <a:rPr lang="ko-KR" altLang="en-US" dirty="0"/>
              <a:t>편집기</a:t>
            </a:r>
            <a:endParaRPr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70984B8-C400-4F73-8B49-43CF04724F8A}"/>
              </a:ext>
            </a:extLst>
          </p:cNvPr>
          <p:cNvSpPr/>
          <p:nvPr/>
        </p:nvSpPr>
        <p:spPr>
          <a:xfrm>
            <a:off x="681039" y="1406645"/>
            <a:ext cx="2215660" cy="8324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1. $ cat [</a:t>
            </a:r>
            <a:r>
              <a:rPr lang="ko-KR" altLang="en-US" dirty="0"/>
              <a:t>파일명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DD0B9E-0870-40CC-98FD-6AA590BA9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363" y="1406645"/>
            <a:ext cx="3998668" cy="160922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F1275D4-73AF-4639-8082-AC1349C19616}"/>
              </a:ext>
            </a:extLst>
          </p:cNvPr>
          <p:cNvSpPr/>
          <p:nvPr/>
        </p:nvSpPr>
        <p:spPr>
          <a:xfrm>
            <a:off x="681038" y="3465266"/>
            <a:ext cx="2215660" cy="8324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2. $ less [</a:t>
            </a:r>
            <a:r>
              <a:rPr lang="ko-KR" altLang="en-US" dirty="0"/>
              <a:t>파일명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7801806-2C0A-4477-AC6B-53A9B68EFC6B}"/>
              </a:ext>
            </a:extLst>
          </p:cNvPr>
          <p:cNvSpPr/>
          <p:nvPr/>
        </p:nvSpPr>
        <p:spPr>
          <a:xfrm>
            <a:off x="3281363" y="3465265"/>
            <a:ext cx="3998668" cy="8324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줄 수가 많은 경우 사용</a:t>
            </a:r>
            <a:r>
              <a:rPr lang="en-US" altLang="ko-KR" sz="1200" dirty="0"/>
              <a:t>, </a:t>
            </a:r>
            <a:r>
              <a:rPr lang="ko-KR" altLang="en-US" sz="1200" dirty="0"/>
              <a:t>한 </a:t>
            </a:r>
            <a:r>
              <a:rPr lang="ko-KR" altLang="en-US" sz="1200" dirty="0" err="1"/>
              <a:t>화면씩</a:t>
            </a:r>
            <a:r>
              <a:rPr lang="ko-KR" altLang="en-US" sz="1200" dirty="0"/>
              <a:t> 보여줌</a:t>
            </a:r>
            <a:endParaRPr lang="en-US" altLang="ko-KR" sz="1200" dirty="0"/>
          </a:p>
          <a:p>
            <a:r>
              <a:rPr lang="en-US" altLang="ko-KR" sz="1200" dirty="0"/>
              <a:t>spacebar : </a:t>
            </a:r>
            <a:r>
              <a:rPr lang="ko-KR" altLang="en-US" sz="1200" dirty="0"/>
              <a:t>다음</a:t>
            </a:r>
            <a:endParaRPr lang="en-US" altLang="ko-KR" sz="1200" dirty="0"/>
          </a:p>
          <a:p>
            <a:r>
              <a:rPr lang="en-US" altLang="ko-KR" sz="1200" dirty="0"/>
              <a:t>b : </a:t>
            </a:r>
            <a:r>
              <a:rPr lang="ko-KR" altLang="en-US" sz="1200" dirty="0"/>
              <a:t>이전 페이지</a:t>
            </a:r>
            <a:endParaRPr lang="en-US" altLang="ko-KR" sz="1200" dirty="0"/>
          </a:p>
          <a:p>
            <a:r>
              <a:rPr lang="en-US" altLang="ko-KR" sz="1200" dirty="0"/>
              <a:t>q : </a:t>
            </a:r>
            <a:r>
              <a:rPr lang="ko-KR" altLang="en-US" sz="1200" dirty="0"/>
              <a:t>명령 실행 중지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7835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493</Words>
  <Application>Microsoft Office PowerPoint</Application>
  <PresentationFormat>A4 용지(210x297mm)</PresentationFormat>
  <Paragraphs>127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Poly</vt:lpstr>
      <vt:lpstr>Malgun Gothic</vt:lpstr>
      <vt:lpstr>Malgun Gothic</vt:lpstr>
      <vt:lpstr>Arial</vt:lpstr>
      <vt:lpstr>Calibri</vt:lpstr>
      <vt:lpstr>Consolas</vt:lpstr>
      <vt:lpstr>Times New Roman</vt:lpstr>
      <vt:lpstr>Office 테마</vt:lpstr>
      <vt:lpstr>Vi 명령어</vt:lpstr>
      <vt:lpstr>목차</vt:lpstr>
      <vt:lpstr>1.VI 사용법</vt:lpstr>
      <vt:lpstr>2.VI모드</vt:lpstr>
      <vt:lpstr>2.1 VI모드</vt:lpstr>
      <vt:lpstr>2.2 새 파일 열기</vt:lpstr>
      <vt:lpstr>2.3 기존 파일 편집하기(1)</vt:lpstr>
      <vt:lpstr>2.3 기존 파일 편집하기(2)</vt:lpstr>
      <vt:lpstr>3.1 VI로 만든 파일 보기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 명령어</dc:title>
  <dc:creator>admin</dc:creator>
  <cp:lastModifiedBy>김 희준</cp:lastModifiedBy>
  <cp:revision>21</cp:revision>
  <dcterms:created xsi:type="dcterms:W3CDTF">2018-03-04T04:23:51Z</dcterms:created>
  <dcterms:modified xsi:type="dcterms:W3CDTF">2019-05-29T17:27:58Z</dcterms:modified>
</cp:coreProperties>
</file>