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"/>
  </p:notesMasterIdLst>
  <p:sldIdLst>
    <p:sldId id="256" r:id="rId2"/>
    <p:sldId id="260" r:id="rId3"/>
    <p:sldId id="261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D6E3A-EFAC-4C7D-A900-3F2A19458580}">
  <a:tblStyle styleId="{DF9D6E3A-EFAC-4C7D-A900-3F2A194585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26207E-C4CF-4A59-BF0B-2E323D1835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cb47cdc5_53_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59cb47cdc5_5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/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xxas.com/products/parts/batteries/idpowercellbatteries/lipo/2872X-5000mah-111v-3S-25C" TargetMode="External"/><Relationship Id="rId3" Type="http://schemas.openxmlformats.org/officeDocument/2006/relationships/hyperlink" Target="https://www.youtube.com/watch?v=VkNIZLx12iY" TargetMode="External"/><Relationship Id="rId7" Type="http://schemas.openxmlformats.org/officeDocument/2006/relationships/hyperlink" Target="https://traxxas.com/products/parts/29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744PTCCN/ref=psdc_166588011_t4_B00NYR8D1O" TargetMode="External"/><Relationship Id="rId5" Type="http://schemas.openxmlformats.org/officeDocument/2006/relationships/hyperlink" Target="https://traxxas.com/products/models/electric/4-tec-2-vxl-chassis" TargetMode="External"/><Relationship Id="rId4" Type="http://schemas.openxmlformats.org/officeDocument/2006/relationships/hyperlink" Target="https://www.youtube.com/watch?v=6m-m-B6nWDI" TargetMode="External"/><Relationship Id="rId9" Type="http://schemas.openxmlformats.org/officeDocument/2006/relationships/hyperlink" Target="https://www.ebay.co.uk/itm/Refit-Part-Servo-Saver-Steering-Link-Rod-Kit-for-1-10-Traxxas-GT4-TEC-2-0-Car/264052502713?hash=item3d7ac170b9:m:mctJopd0JRa-uIk93yj3sP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/>
              <a:t>자율 주행 H/W 구매 목록</a:t>
            </a:r>
            <a:br>
              <a:rPr lang="en-US" sz="4800"/>
            </a:br>
            <a:r>
              <a:rPr lang="en-US" sz="4800"/>
              <a:t>2019년 5월</a:t>
            </a:r>
            <a:endParaRPr sz="4800"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1.04</a:t>
            </a:r>
            <a:endParaRPr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주행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0">
                <a:solidFill>
                  <a:schemeClr val="dk1"/>
                </a:solidFill>
              </a:rPr>
              <a:t>Traxxas 4-Tec 2.0 </a:t>
            </a:r>
            <a:r>
              <a:rPr lang="en-US"/>
              <a:t>차량 조립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2019-05-07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11" name="Google Shape;111;p14"/>
          <p:cNvGraphicFramePr/>
          <p:nvPr>
            <p:extLst>
              <p:ext uri="{D42A27DB-BD31-4B8C-83A1-F6EECF244321}">
                <p14:modId xmlns:p14="http://schemas.microsoft.com/office/powerpoint/2010/main" val="1346364131"/>
              </p:ext>
            </p:extLst>
          </p:nvPr>
        </p:nvGraphicFramePr>
        <p:xfrm>
          <a:off x="321788" y="1255713"/>
          <a:ext cx="8903175" cy="3215710"/>
        </p:xfrm>
        <a:graphic>
          <a:graphicData uri="http://schemas.openxmlformats.org/drawingml/2006/table">
            <a:tbl>
              <a:tblPr firstRow="1" bandRow="1">
                <a:noFill/>
                <a:tableStyleId>{DF9D6E3A-EFAC-4C7D-A900-3F2A19458580}</a:tableStyleId>
              </a:tblPr>
              <a:tblGrid>
                <a:gridCol w="93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구분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모델명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스펙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가격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수량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바디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Traxxas 4-Tec 2.0, RC Chassis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1/10 Scale, 30+ mph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mtClean="0"/>
                        <a:t>$ 225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Traxxas 3340 Cooling Fan Velineon ESC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mtClean="0"/>
                        <a:t>$ 21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Traxxas 3640 Steel Suspension Screw Pin Set (Rustler, Stampede, Bandit)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mtClean="0"/>
                        <a:t>$ 7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/>
                        <a:t>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LiPo Battery</a:t>
                      </a: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Model# 2843X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5800mAh 7.4v 2-Cell 25C LiPo Battery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$ 69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악세서리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Refit Part Servo Saver &amp; Steering Link Rod Kit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1/10 Traxxas GT4-TEC 2.0 Car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smtClean="0"/>
                        <a:t>$ 13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mtClean="0"/>
                        <a:t>소계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smtClean="0"/>
                        <a:t>$ 335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482335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4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0">
                <a:solidFill>
                  <a:schemeClr val="dk1"/>
                </a:solidFill>
              </a:rPr>
              <a:t>Traxxas 4-Tec 2.0 </a:t>
            </a:r>
            <a:r>
              <a:rPr lang="en-US"/>
              <a:t>차량 조립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2019-05-07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81050" y="1357321"/>
            <a:ext cx="85440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Traxxas 4-Tec 2.0, RC Chassis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https://www.youtube.com/watch?v=VkNIZLx12iY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https://www.youtube.com/watch?v=6m-m-B6nW</a:t>
            </a:r>
            <a:endParaRPr sz="180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https://traxxas.com/products/models/electric/4-tec-2-vxl-chassis</a:t>
            </a:r>
            <a:endParaRPr sz="18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6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https://www.amazon.com/dp/B0744PTCCN/ref=psdc_166588011_t4_B00NYR8D1O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충전기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https://traxxas.com/products/parts/2992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배터리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https://traxxas.com/products/parts/batteries/idpowercellbatteries/lipo/2872X-5000mah-111v-3S-25C</a:t>
            </a:r>
            <a:endParaRPr sz="1800">
              <a:solidFill>
                <a:schemeClr val="dk1"/>
              </a:solidFill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sz="1800">
              <a:solidFill>
                <a:schemeClr val="dk1"/>
              </a:solidFill>
            </a:endParaRPr>
          </a:p>
          <a:p>
            <a:pPr marL="457200" marR="0" lvl="0" indent="-4318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악세서리 (예비 부품)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rgbClr val="800080"/>
                </a:solidFill>
                <a:hlinkClick r:id="rId9"/>
              </a:rPr>
              <a:t>https://www.ebay.co.uk/itm/Refit-Part-Servo-Saver-Steering-Link-Rod-Kit-for-1-10-Traxxas-GT4-TEC-2-0-Car/264052502713?hash=item3d7ac170b9:m:mctJopd0JRa-uIk93yj3sPA </a:t>
            </a:r>
            <a:endParaRPr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Refit Part Servo Saver &amp; Steering Link Rod Kit for 1/10 Traxxas GT4-TEC 2.0 Car</a:t>
            </a:r>
            <a:endParaRPr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£9.48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254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254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 용지(210x297mm)</PresentationFormat>
  <Paragraphs>56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Malgun Gothic</vt:lpstr>
      <vt:lpstr>Arial</vt:lpstr>
      <vt:lpstr>Calibri</vt:lpstr>
      <vt:lpstr>Consolas</vt:lpstr>
      <vt:lpstr>Times New Roman</vt:lpstr>
      <vt:lpstr>Verdana</vt:lpstr>
      <vt:lpstr>Office 테마</vt:lpstr>
      <vt:lpstr>자율 주행 H/W 구매 목록 2019년 5월</vt:lpstr>
      <vt:lpstr>Traxxas 4-Tec 2.0 차량 조립</vt:lpstr>
      <vt:lpstr>Traxxas 4-Tec 2.0 차량 조립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 주행 H/W 구매 목록 2019년 5월</dc:title>
  <cp:lastModifiedBy>admin</cp:lastModifiedBy>
  <cp:revision>1</cp:revision>
  <dcterms:modified xsi:type="dcterms:W3CDTF">2019-05-28T23:18:23Z</dcterms:modified>
</cp:coreProperties>
</file>