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432" y="10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28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19T12:24:04.069" v="32053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19T12:24:04.069" v="32053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19T12:24:04.222" v="32054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24:04.222" v="32054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modSp del modTransition">
        <pc:chgData name="sun above" userId="af778d66278731e4" providerId="LiveId" clId="{552B5A4A-72AE-459A-85B2-74401FBF69C3}" dt="2019-05-19T12:27:27.184" v="32157" actId="2696"/>
        <pc:sldMkLst>
          <pc:docMk/>
          <pc:sldMk cId="3414749537" sldId="429"/>
        </pc:sldMkLst>
        <pc:spChg chg="mod">
          <ac:chgData name="sun above" userId="af778d66278731e4" providerId="LiveId" clId="{552B5A4A-72AE-459A-85B2-74401FBF69C3}" dt="2019-05-17T22:24:38.348" v="31829"/>
          <ac:spMkLst>
            <pc:docMk/>
            <pc:sldMk cId="3414749537" sldId="429"/>
            <ac:spMk id="2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90284092" sldId="45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14294549" sldId="4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266396289" sldId="462"/>
        </pc:sldMkLst>
      </pc:sldChg>
      <pc:sldChg chg="modSp modTransition">
        <pc:chgData name="sun above" userId="af778d66278731e4" providerId="LiveId" clId="{552B5A4A-72AE-459A-85B2-74401FBF69C3}" dt="2019-05-20T00:54:52.919" v="32738" actId="1076"/>
        <pc:sldMkLst>
          <pc:docMk/>
          <pc:sldMk cId="361053004" sldId="464"/>
        </pc:sldMkLst>
        <pc:picChg chg="mod">
          <ac:chgData name="sun above" userId="af778d66278731e4" providerId="LiveId" clId="{552B5A4A-72AE-459A-85B2-74401FBF69C3}" dt="2019-05-20T00:54:46.618" v="32736" actId="1076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20T00:54:52.919" v="32738" actId="1076"/>
          <ac:picMkLst>
            <pc:docMk/>
            <pc:sldMk cId="361053004" sldId="464"/>
            <ac:picMk id="12" creationId="{00000000-0000-0000-0000-000000000000}"/>
          </ac:picMkLst>
        </pc:pic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73321659" sldId="46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9800332" sldId="46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065079891" sldId="4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214602254" sldId="46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del modTransition">
        <pc:chgData name="sun above" userId="af778d66278731e4" providerId="LiveId" clId="{552B5A4A-72AE-459A-85B2-74401FBF69C3}" dt="2019-05-20T00:45:34.934" v="32721" actId="2696"/>
        <pc:sldMkLst>
          <pc:docMk/>
          <pc:sldMk cId="4140049199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del modTransition">
        <pc:chgData name="sun above" userId="af778d66278731e4" providerId="LiveId" clId="{552B5A4A-72AE-459A-85B2-74401FBF69C3}" dt="2019-05-20T00:45:34.981" v="32724" actId="2696"/>
        <pc:sldMkLst>
          <pc:docMk/>
          <pc:sldMk cId="2447654261" sldId="471"/>
        </pc:sldMkLst>
      </pc:sldChg>
      <pc:sldChg chg="del modTransition">
        <pc:chgData name="sun above" userId="af778d66278731e4" providerId="LiveId" clId="{552B5A4A-72AE-459A-85B2-74401FBF69C3}" dt="2019-05-20T00:45:35.049" v="32728" actId="2696"/>
        <pc:sldMkLst>
          <pc:docMk/>
          <pc:sldMk cId="793348730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del modTransition">
        <pc:chgData name="sun above" userId="af778d66278731e4" providerId="LiveId" clId="{552B5A4A-72AE-459A-85B2-74401FBF69C3}" dt="2019-05-20T00:45:34.968" v="32723" actId="2696"/>
        <pc:sldMkLst>
          <pc:docMk/>
          <pc:sldMk cId="859926445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del modTransition">
        <pc:chgData name="sun above" userId="af778d66278731e4" providerId="LiveId" clId="{552B5A4A-72AE-459A-85B2-74401FBF69C3}" dt="2019-05-20T00:45:35.016" v="32726" actId="2696"/>
        <pc:sldMkLst>
          <pc:docMk/>
          <pc:sldMk cId="4250314856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del modTransition">
        <pc:chgData name="sun above" userId="af778d66278731e4" providerId="LiveId" clId="{552B5A4A-72AE-459A-85B2-74401FBF69C3}" dt="2019-05-20T00:45:34.951" v="32722" actId="2696"/>
        <pc:sldMkLst>
          <pc:docMk/>
          <pc:sldMk cId="3910967191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del modTransition">
        <pc:chgData name="sun above" userId="af778d66278731e4" providerId="LiveId" clId="{552B5A4A-72AE-459A-85B2-74401FBF69C3}" dt="2019-05-20T00:45:34.996" v="32725" actId="2696"/>
        <pc:sldMkLst>
          <pc:docMk/>
          <pc:sldMk cId="2428193646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del modTransition">
        <pc:chgData name="sun above" userId="af778d66278731e4" providerId="LiveId" clId="{552B5A4A-72AE-459A-85B2-74401FBF69C3}" dt="2019-05-20T00:45:35.119" v="32732" actId="2696"/>
        <pc:sldMkLst>
          <pc:docMk/>
          <pc:sldMk cId="2660055375" sldId="495"/>
        </pc:sldMkLst>
      </pc:sldChg>
      <pc:sldChg chg="del modTransition">
        <pc:chgData name="sun above" userId="af778d66278731e4" providerId="LiveId" clId="{552B5A4A-72AE-459A-85B2-74401FBF69C3}" dt="2019-05-20T00:45:35.085" v="32730" actId="2696"/>
        <pc:sldMkLst>
          <pc:docMk/>
          <pc:sldMk cId="282649368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del modTransition">
        <pc:chgData name="sun above" userId="af778d66278731e4" providerId="LiveId" clId="{552B5A4A-72AE-459A-85B2-74401FBF69C3}" dt="2019-05-20T00:45:35.062" v="32729" actId="2696"/>
        <pc:sldMkLst>
          <pc:docMk/>
          <pc:sldMk cId="2689908849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del modTransition">
        <pc:chgData name="sun above" userId="af778d66278731e4" providerId="LiveId" clId="{552B5A4A-72AE-459A-85B2-74401FBF69C3}" dt="2019-05-20T00:45:35.035" v="32727" actId="2696"/>
        <pc:sldMkLst>
          <pc:docMk/>
          <pc:sldMk cId="1392619083" sldId="498"/>
        </pc:sldMkLst>
      </pc:sldChg>
      <pc:sldChg chg="del modTransition">
        <pc:chgData name="sun above" userId="af778d66278731e4" providerId="LiveId" clId="{552B5A4A-72AE-459A-85B2-74401FBF69C3}" dt="2019-05-20T00:45:35.129" v="32733" actId="2696"/>
        <pc:sldMkLst>
          <pc:docMk/>
          <pc:sldMk cId="1816757785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del modTransition">
        <pc:chgData name="sun above" userId="af778d66278731e4" providerId="LiveId" clId="{552B5A4A-72AE-459A-85B2-74401FBF69C3}" dt="2019-05-20T00:45:35.105" v="32731" actId="2696"/>
        <pc:sldMkLst>
          <pc:docMk/>
          <pc:sldMk cId="3600328827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07745418" sldId="50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57093696" sldId="511"/>
        </pc:sldMkLst>
      </pc:sldChg>
      <pc:sldChg chg="modSp modTransition">
        <pc:chgData name="sun above" userId="af778d66278731e4" providerId="LiveId" clId="{552B5A4A-72AE-459A-85B2-74401FBF69C3}" dt="2019-04-09T08:37:52.453" v="26131" actId="20577"/>
        <pc:sldMkLst>
          <pc:docMk/>
          <pc:sldMk cId="2027550618" sldId="512"/>
        </pc:sldMkLst>
        <pc:spChg chg="mod">
          <ac:chgData name="sun above" userId="af778d66278731e4" providerId="LiveId" clId="{552B5A4A-72AE-459A-85B2-74401FBF69C3}" dt="2019-04-09T08:37:52.453" v="26131" actId="20577"/>
          <ac:spMkLst>
            <pc:docMk/>
            <pc:sldMk cId="2027550618" sldId="512"/>
            <ac:spMk id="2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78574580" sldId="51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19247581" sldId="51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497863378" sldId="51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29640111" sldId="51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22440747" sldId="517"/>
        </pc:sldMkLst>
      </pc:sldChg>
      <pc:sldChg chg="modSp add">
        <pc:chgData name="sun above" userId="af778d66278731e4" providerId="LiveId" clId="{552B5A4A-72AE-459A-85B2-74401FBF69C3}" dt="2019-05-20T01:34:21.778" v="33072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0T01:34:21.778" v="33072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del modTransition">
        <pc:chgData name="sun above" userId="af778d66278731e4" providerId="LiveId" clId="{552B5A4A-72AE-459A-85B2-74401FBF69C3}" dt="2019-05-20T00:59:08.013" v="32796" actId="2696"/>
        <pc:sldMkLst>
          <pc:docMk/>
          <pc:sldMk cId="1754476772" sldId="518"/>
        </pc:sldMkLst>
      </pc:sldChg>
      <pc:sldChg chg="modSp add">
        <pc:chgData name="sun above" userId="af778d66278731e4" providerId="LiveId" clId="{552B5A4A-72AE-459A-85B2-74401FBF69C3}" dt="2019-05-20T01:20:15.496" v="32921" actId="6549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0T01:20:15.496" v="32921" actId="6549"/>
          <ac:spMkLst>
            <pc:docMk/>
            <pc:sldMk cId="2132923403" sldId="519"/>
            <ac:spMk id="3" creationId="{00000000-0000-0000-0000-000000000000}"/>
          </ac:spMkLst>
        </pc:spChg>
      </pc:sldChg>
      <pc:sldChg chg="del modTransition">
        <pc:chgData name="sun above" userId="af778d66278731e4" providerId="LiveId" clId="{552B5A4A-72AE-459A-85B2-74401FBF69C3}" dt="2019-05-20T00:59:07.993" v="32795" actId="2696"/>
        <pc:sldMkLst>
          <pc:docMk/>
          <pc:sldMk cId="3209407484" sldId="519"/>
        </pc:sldMkLst>
      </pc:sldChg>
      <pc:sldChg chg="modSp add">
        <pc:chgData name="sun above" userId="af778d66278731e4" providerId="LiveId" clId="{552B5A4A-72AE-459A-85B2-74401FBF69C3}" dt="2019-05-20T01:24:43.675" v="32935" actId="207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43.675" v="32935" actId="207"/>
          <ac:spMkLst>
            <pc:docMk/>
            <pc:sldMk cId="1936252722" sldId="520"/>
            <ac:spMk id="3" creationId="{00000000-0000-0000-0000-000000000000}"/>
          </ac:spMkLst>
        </pc:spChg>
      </pc:sldChg>
      <pc:sldChg chg="del modTransition">
        <pc:chgData name="sun above" userId="af778d66278731e4" providerId="LiveId" clId="{552B5A4A-72AE-459A-85B2-74401FBF69C3}" dt="2019-05-20T00:59:08.036" v="32797" actId="2696"/>
        <pc:sldMkLst>
          <pc:docMk/>
          <pc:sldMk cId="2172299494" sldId="520"/>
        </pc:sldMkLst>
      </pc:sldChg>
      <pc:sldChg chg="del modTransition">
        <pc:chgData name="sun above" userId="af778d66278731e4" providerId="LiveId" clId="{552B5A4A-72AE-459A-85B2-74401FBF69C3}" dt="2019-05-20T00:59:08.058" v="32798" actId="2696"/>
        <pc:sldMkLst>
          <pc:docMk/>
          <pc:sldMk cId="3443032348" sldId="521"/>
        </pc:sldMkLst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del modTransition">
        <pc:chgData name="sun above" userId="af778d66278731e4" providerId="LiveId" clId="{552B5A4A-72AE-459A-85B2-74401FBF69C3}" dt="2019-05-20T00:59:08.072" v="32799" actId="2696"/>
        <pc:sldMkLst>
          <pc:docMk/>
          <pc:sldMk cId="3853958423" sldId="52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919332754" sldId="52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19T12:24:03.558" v="32051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24:03.558" v="32051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19T12:24:04.378" v="32055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24:04.378" v="32055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del">
        <pc:chgData name="sun above" userId="af778d66278731e4" providerId="LiveId" clId="{552B5A4A-72AE-459A-85B2-74401FBF69C3}" dt="2019-05-20T00:38:00.911" v="32499" actId="2696"/>
        <pc:sldMkLst>
          <pc:docMk/>
          <pc:sldMk cId="4113100436" sldId="696"/>
        </pc:sldMkLst>
        <pc:spChg chg="mod">
          <ac:chgData name="sun above" userId="af778d66278731e4" providerId="LiveId" clId="{552B5A4A-72AE-459A-85B2-74401FBF69C3}" dt="2019-05-20T00:37:40.052" v="32487" actId="20577"/>
          <ac:spMkLst>
            <pc:docMk/>
            <pc:sldMk cId="4113100436" sldId="696"/>
            <ac:spMk id="2" creationId="{390F2ECD-0339-418F-8C2F-F83D900D5DD8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 del">
        <pc:chgData name="sun above" userId="af778d66278731e4" providerId="LiveId" clId="{552B5A4A-72AE-459A-85B2-74401FBF69C3}" dt="2019-05-20T00:44:53.435" v="32720" actId="2696"/>
        <pc:sldMkLst>
          <pc:docMk/>
          <pc:sldMk cId="796787472" sldId="698"/>
        </pc:sldMkLst>
        <pc:spChg chg="mod">
          <ac:chgData name="sun above" userId="af778d66278731e4" providerId="LiveId" clId="{552B5A4A-72AE-459A-85B2-74401FBF69C3}" dt="2019-05-20T00:42:16.172" v="32719" actId="20577"/>
          <ac:spMkLst>
            <pc:docMk/>
            <pc:sldMk cId="796787472" sldId="698"/>
            <ac:spMk id="2" creationId="{1626AF88-DB0D-4409-91E8-0C138EE8626D}"/>
          </ac:spMkLst>
        </pc:spChg>
      </pc:sldChg>
      <pc:sldChg chg="modSp add del">
        <pc:chgData name="sun above" userId="af778d66278731e4" providerId="LiveId" clId="{552B5A4A-72AE-459A-85B2-74401FBF69C3}" dt="2019-05-20T00:59:07.978" v="32794" actId="2696"/>
        <pc:sldMkLst>
          <pc:docMk/>
          <pc:sldMk cId="2552359523" sldId="698"/>
        </pc:sldMkLst>
        <pc:spChg chg="mod">
          <ac:chgData name="sun above" userId="af778d66278731e4" providerId="LiveId" clId="{552B5A4A-72AE-459A-85B2-74401FBF69C3}" dt="2019-05-20T00:58:31.737" v="32783"/>
          <ac:spMkLst>
            <pc:docMk/>
            <pc:sldMk cId="2552359523" sldId="698"/>
            <ac:spMk id="2" creationId="{0ABDD284-CCE0-4F41-ADB5-37E1D787EA5B}"/>
          </ac:spMkLst>
        </pc:spChg>
        <pc:spChg chg="mod">
          <ac:chgData name="sun above" userId="af778d66278731e4" providerId="LiveId" clId="{552B5A4A-72AE-459A-85B2-74401FBF69C3}" dt="2019-05-20T00:58:52.459" v="32793" actId="20577"/>
          <ac:spMkLst>
            <pc:docMk/>
            <pc:sldMk cId="2552359523" sldId="698"/>
            <ac:spMk id="3" creationId="{07BB8D50-2EAE-46AF-997A-23D858ECECDD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21C4-26C9-43A4-997E-98BC78536CCF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AA8-1620-4C11-A8D9-DB6A4EA557D2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87-B018-462D-869E-1101D6E359C2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95D8-32EB-4EDE-BEBD-4CC23BBC350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B6A-FA3F-4AA4-B67D-55F94CC52586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B074-E3DC-4176-82DF-C9A4891CC9BB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0E0-4C28-4BDD-9DF9-991559377252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4EFB-87EA-4CCF-A005-406FD3A4AAB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9EAEBA-7D96-49C4-9A98-5DF430638D1B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Jetson </a:t>
            </a:r>
            <a:r>
              <a:rPr lang="ko-KR" altLang="en-US" sz="4800" smtClean="0"/>
              <a:t>스펙 비교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</a:t>
            </a:r>
            <a:r>
              <a:rPr lang="en-US" altLang="ko-KR" smtClean="0"/>
              <a:t> </a:t>
            </a:r>
            <a:r>
              <a:rPr lang="ko-KR" altLang="en-US" smtClean="0"/>
              <a:t>자율비행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Raspberry Pi </a:t>
            </a:r>
            <a:r>
              <a:rPr lang="it-IT"/>
              <a:t>model </a:t>
            </a:r>
            <a:r>
              <a:rPr lang="it-IT"/>
              <a:t>3 </a:t>
            </a:r>
            <a:r>
              <a:rPr lang="it-IT" smtClean="0"/>
              <a:t>B+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PRICE : $35</a:t>
            </a:r>
          </a:p>
          <a:p>
            <a:r>
              <a:rPr lang="en-US" smtClean="0"/>
              <a:t>SOC</a:t>
            </a:r>
            <a:r>
              <a:rPr lang="en-US"/>
              <a:t>: Broadcom BCM2837B0, Cortex-A53 (ARMv8) 64-bit SoC</a:t>
            </a:r>
          </a:p>
          <a:p>
            <a:r>
              <a:rPr lang="en-US"/>
              <a:t>CPU: 1.4GHz 64-bit quad-core ARM Cortex-A53 CPU</a:t>
            </a:r>
          </a:p>
          <a:p>
            <a:r>
              <a:rPr lang="en-US"/>
              <a:t>RAM: 1GB LPDDR2 SDRAM</a:t>
            </a:r>
          </a:p>
          <a:p>
            <a:r>
              <a:rPr lang="en-US"/>
              <a:t>WIFI: Dual-band 802.11ac wireless LAN (2.4GHz and 5GHz ) and Bluetooth 4.2</a:t>
            </a:r>
          </a:p>
          <a:p>
            <a:r>
              <a:rPr lang="en-US"/>
              <a:t>Ethernet: Gigabit Ethernet over USB 2.0 (max 300 Mbps). Power-over-Ethernet support (with separate PoE HAT). Improved PXE network and USB mass-storage booting.</a:t>
            </a:r>
          </a:p>
          <a:p>
            <a:r>
              <a:rPr lang="en-US"/>
              <a:t>Thermal management: Yes</a:t>
            </a:r>
          </a:p>
          <a:p>
            <a:r>
              <a:rPr lang="en-US"/>
              <a:t>Video: Yes – VideoCore IV 3D. Full-size HDMI</a:t>
            </a:r>
          </a:p>
          <a:p>
            <a:r>
              <a:rPr lang="en-US"/>
              <a:t>Audio: Yes</a:t>
            </a:r>
          </a:p>
          <a:p>
            <a:r>
              <a:rPr lang="en-US"/>
              <a:t>USB 2.0: 4 ports</a:t>
            </a:r>
          </a:p>
          <a:p>
            <a:r>
              <a:rPr lang="en-US"/>
              <a:t>GPIO: 40-pin</a:t>
            </a:r>
          </a:p>
          <a:p>
            <a:r>
              <a:rPr lang="en-US"/>
              <a:t>Power: 5V/2.5A DC power input</a:t>
            </a:r>
          </a:p>
          <a:p>
            <a:r>
              <a:rPr lang="en-US"/>
              <a:t>Operating system support: Linux and Unix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5669-9257-4A85-87A9-5B7BDDC78B8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Raspberry PI 3 model B+ Released: Complete specs and pri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49" y="3949755"/>
            <a:ext cx="2988312" cy="21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9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Jetson Nano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가격</a:t>
            </a:r>
            <a:r>
              <a:rPr lang="en-US" altLang="ko-KR" smtClean="0"/>
              <a:t>: $99</a:t>
            </a:r>
            <a:endParaRPr lang="en-US" smtClean="0"/>
          </a:p>
          <a:p>
            <a:r>
              <a:rPr lang="en-US" smtClean="0"/>
              <a:t>GPU</a:t>
            </a:r>
            <a:r>
              <a:rPr lang="en-US"/>
              <a:t>: 128-core NVIDIA </a:t>
            </a:r>
            <a:r>
              <a:rPr lang="en-US"/>
              <a:t>Maxwell</a:t>
            </a:r>
            <a:r>
              <a:rPr lang="en-US" smtClean="0"/>
              <a:t>™ GPU</a:t>
            </a:r>
            <a:endParaRPr lang="en-US"/>
          </a:p>
          <a:p>
            <a:r>
              <a:rPr lang="en-US"/>
              <a:t>CPU: Quad-core ARM® A57</a:t>
            </a:r>
          </a:p>
          <a:p>
            <a:r>
              <a:rPr lang="en-US"/>
              <a:t>Video: 4K @ 30 fps (H.264/H.265) / 4K @ 60 fps (H.264/H.265) encode and decode</a:t>
            </a:r>
          </a:p>
          <a:p>
            <a:r>
              <a:rPr lang="en-US"/>
              <a:t>Camera: MIPI CSI-2 DPHY lanes, 12x (Module) and 1x (Developer Kit)</a:t>
            </a:r>
          </a:p>
          <a:p>
            <a:r>
              <a:rPr lang="en-US"/>
              <a:t>Memory: 4 GB 64-bit LPDDR4; 25.6 gigabytes/second</a:t>
            </a:r>
          </a:p>
          <a:p>
            <a:r>
              <a:rPr lang="en-US"/>
              <a:t>Connectivity: Gigabit Ethernet</a:t>
            </a:r>
          </a:p>
          <a:p>
            <a:r>
              <a:rPr lang="en-US"/>
              <a:t>OS Support: Linux for Tegra®</a:t>
            </a:r>
          </a:p>
          <a:p>
            <a:r>
              <a:rPr lang="en-US"/>
              <a:t>Module Size: 70mm x 45mm</a:t>
            </a:r>
          </a:p>
          <a:p>
            <a:r>
              <a:rPr lang="en-US"/>
              <a:t>Developer Kit Size: 100mm x 80mm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AA8-1620-4C11-A8D9-DB6A4EA557D2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79" y="0"/>
            <a:ext cx="3331247" cy="23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Jetson Xavier</a:t>
            </a:r>
            <a:endParaRPr 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56853"/>
              </p:ext>
            </p:extLst>
          </p:nvPr>
        </p:nvGraphicFramePr>
        <p:xfrm>
          <a:off x="681038" y="1530085"/>
          <a:ext cx="8543924" cy="4611940"/>
        </p:xfrm>
        <a:graphic>
          <a:graphicData uri="http://schemas.openxmlformats.org/drawingml/2006/table">
            <a:tbl>
              <a:tblPr/>
              <a:tblGrid>
                <a:gridCol w="2130742">
                  <a:extLst>
                    <a:ext uri="{9D8B030D-6E8A-4147-A177-3AD203B41FA5}">
                      <a16:colId xmlns:a16="http://schemas.microsoft.com/office/drawing/2014/main" val="937416872"/>
                    </a:ext>
                  </a:extLst>
                </a:gridCol>
                <a:gridCol w="6413182">
                  <a:extLst>
                    <a:ext uri="{9D8B030D-6E8A-4147-A177-3AD203B41FA5}">
                      <a16:colId xmlns:a16="http://schemas.microsoft.com/office/drawing/2014/main" val="3936106603"/>
                    </a:ext>
                  </a:extLst>
                </a:gridCol>
              </a:tblGrid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 smtClean="0">
                          <a:effectLst/>
                        </a:rPr>
                        <a:t>PRICE</a:t>
                      </a:r>
                      <a:endParaRPr lang="en-US" sz="1800" b="0">
                        <a:effectLst/>
                      </a:endParaRP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smtClean="0">
                          <a:effectLst/>
                        </a:rPr>
                        <a:t>$ 1,100</a:t>
                      </a:r>
                      <a:endParaRPr lang="en-US" sz="1800" b="0">
                        <a:effectLst/>
                      </a:endParaRP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99058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GPU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512-core Volta GPU with Tensor Cores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56185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CPU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8-core ARM v8.2 64-bit CPU, 8MB L2 + 4MB L3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98070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Memory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16GB 256-Bit LPDDR4x | 137GB/s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79898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Storage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32GB eMMC 5.1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14253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DL Accelerator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(2x) NVDLA Engines*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64328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Vision Accelerator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7-way VLIW Vision Processor*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69277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Encoder/Decoder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(2x) 4Kp60 | HEVC/(2x) 4Kp60 | 12-Bit Support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77926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Size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105 mm x 105 mm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64619"/>
                  </a:ext>
                </a:extLst>
              </a:tr>
              <a:tr h="461194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Deployment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Module (Jetson AGX Xavier)</a:t>
                      </a:r>
                    </a:p>
                  </a:txBody>
                  <a:tcPr marL="75277" marR="75277" marT="75277" marB="7527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5030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AA8-1620-4C11-A8D9-DB6A4EA557D2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2" y="390178"/>
            <a:ext cx="3040363" cy="16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652-7A5C-4E95-A836-5DA7D964671A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Jetson </a:t>
            </a:r>
            <a:r>
              <a:rPr lang="ko-KR" altLang="en-US" smtClean="0"/>
              <a:t>스펙 비교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9893</TotalTime>
  <Words>313</Words>
  <Application>Microsoft Office PowerPoint</Application>
  <PresentationFormat>A4 용지(210x297mm)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Jetson 스펙 비교</vt:lpstr>
      <vt:lpstr>Raspberry Pi model 3 B+</vt:lpstr>
      <vt:lpstr>Jetson Nano</vt:lpstr>
      <vt:lpstr>Jetson Xavier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1677</cp:revision>
  <dcterms:created xsi:type="dcterms:W3CDTF">2018-03-04T04:23:51Z</dcterms:created>
  <dcterms:modified xsi:type="dcterms:W3CDTF">2019-06-09T06:38:35Z</dcterms:modified>
</cp:coreProperties>
</file>