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56" r:id="rId2"/>
    <p:sldId id="261" r:id="rId3"/>
    <p:sldId id="262" r:id="rId4"/>
    <p:sldId id="259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000000"/>
    <a:srgbClr val="FF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20" d="100"/>
          <a:sy n="120" d="100"/>
        </p:scale>
        <p:origin x="1074" y="108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5-20T02:21:36.360" v="33098" actId="27636"/>
      <pc:docMkLst>
        <pc:docMk/>
      </pc:docMkLst>
      <pc:sldChg chg="modSp modTransition">
        <pc:chgData name="sun above" userId="af778d66278731e4" providerId="LiveId" clId="{552B5A4A-72AE-459A-85B2-74401FBF69C3}" dt="2019-05-19T12:24:03.692" v="32052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19T12:24:03.692" v="32052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MasterChg chg="delSldLayout modSldLayout">
        <pc:chgData name="sun above" userId="af778d66278731e4" providerId="LiveId" clId="{552B5A4A-72AE-459A-85B2-74401FBF69C3}" dt="2019-04-19T21:47:43.731" v="28242" actId="14100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796914D3-93D1-4E1F-976E-2D24FD9829C2}"/>
    <pc:docChg chg="custSel addSld modSld">
      <pc:chgData name="sun above" userId="af778d66278731e4" providerId="LiveId" clId="{796914D3-93D1-4E1F-976E-2D24FD9829C2}" dt="2019-05-23T23:59:05.570" v="670"/>
      <pc:docMkLst>
        <pc:docMk/>
      </pc:docMkLst>
      <pc:sldChg chg="modSp">
        <pc:chgData name="sun above" userId="af778d66278731e4" providerId="LiveId" clId="{796914D3-93D1-4E1F-976E-2D24FD9829C2}" dt="2019-05-23T23:39:23.477" v="65"/>
        <pc:sldMkLst>
          <pc:docMk/>
          <pc:sldMk cId="425629047" sldId="256"/>
        </pc:sldMkLst>
        <pc:spChg chg="mod">
          <ac:chgData name="sun above" userId="af778d66278731e4" providerId="LiveId" clId="{796914D3-93D1-4E1F-976E-2D24FD9829C2}" dt="2019-05-23T23:39:06.991" v="34"/>
          <ac:spMkLst>
            <pc:docMk/>
            <pc:sldMk cId="425629047" sldId="256"/>
            <ac:spMk id="2" creationId="{00000000-0000-0000-0000-000000000000}"/>
          </ac:spMkLst>
        </pc:spChg>
        <pc:spChg chg="mod">
          <ac:chgData name="sun above" userId="af778d66278731e4" providerId="LiveId" clId="{796914D3-93D1-4E1F-976E-2D24FD9829C2}" dt="2019-05-23T23:39:23.477" v="65"/>
          <ac:spMkLst>
            <pc:docMk/>
            <pc:sldMk cId="425629047" sldId="256"/>
            <ac:spMk id="3" creationId="{00000000-0000-0000-0000-000000000000}"/>
          </ac:spMkLst>
        </pc:spChg>
      </pc:sldChg>
      <pc:sldChg chg="modSp add">
        <pc:chgData name="sun above" userId="af778d66278731e4" providerId="LiveId" clId="{796914D3-93D1-4E1F-976E-2D24FD9829C2}" dt="2019-05-23T23:59:05.570" v="670"/>
        <pc:sldMkLst>
          <pc:docMk/>
          <pc:sldMk cId="2786835179" sldId="260"/>
        </pc:sldMkLst>
        <pc:spChg chg="mod">
          <ac:chgData name="sun above" userId="af778d66278731e4" providerId="LiveId" clId="{796914D3-93D1-4E1F-976E-2D24FD9829C2}" dt="2019-05-23T23:41:56.679" v="177" actId="20577"/>
          <ac:spMkLst>
            <pc:docMk/>
            <pc:sldMk cId="2786835179" sldId="260"/>
            <ac:spMk id="2" creationId="{EB44AA07-4FE7-47C0-9637-C653BDBAE9B7}"/>
          </ac:spMkLst>
        </pc:spChg>
        <pc:graphicFrameChg chg="mod modGraphic">
          <ac:chgData name="sun above" userId="af778d66278731e4" providerId="LiveId" clId="{796914D3-93D1-4E1F-976E-2D24FD9829C2}" dt="2019-05-23T23:59:05.570" v="670"/>
          <ac:graphicFrameMkLst>
            <pc:docMk/>
            <pc:sldMk cId="2786835179" sldId="260"/>
            <ac:graphicFrameMk id="7" creationId="{1D5C2C5D-82A0-4852-B90D-703DF0E71E9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AD8B-57F1-4F57-81CA-1CCC136B5B0C}" type="datetime1">
              <a:rPr lang="ko-KR" altLang="en-US" smtClean="0"/>
              <a:t>2019-05-30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자율주행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F648-0651-47FC-99C3-8AA69E6D89A6}" type="datetime1">
              <a:rPr lang="ko-KR" altLang="en-US" smtClean="0"/>
              <a:t>2019-05-30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자율주행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43AF-1F0C-401D-9FD9-CACAC12B35C3}" type="datetime1">
              <a:rPr lang="ko-KR" altLang="en-US" smtClean="0"/>
              <a:t>2019-05-30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자율주행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ADF6-6AF4-4C18-86BB-F621870C5BBF}" type="datetime1">
              <a:rPr lang="ko-KR" altLang="en-US" smtClean="0"/>
              <a:t>2019-05-30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자율주행 스터디 일정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4D0F-534C-4252-9C85-1D6A4C5FDE0A}" type="datetime1">
              <a:rPr lang="ko-KR" altLang="en-US" smtClean="0"/>
              <a:t>2019-05-30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자율주행 스터디 일정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0CDA-6FF2-404F-BA13-D56BE7A6B01F}" type="datetime1">
              <a:rPr lang="ko-KR" altLang="en-US" smtClean="0"/>
              <a:t>2019-05-30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자율주행 스터디 일정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A4B3-68FE-4E24-A762-D6DCE961FEAA}" type="datetime1">
              <a:rPr lang="ko-KR" altLang="en-US" smtClean="0"/>
              <a:t>2019-05-30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 smtClean="0"/>
              <a:t>자율주행 스터디 일정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D38A-0C43-4B34-A2E6-76B4C23A3031}" type="datetime1">
              <a:rPr lang="ko-KR" altLang="en-US" smtClean="0"/>
              <a:t>2019-05-30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자율주행 스터디 일정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0FE9666-6FD0-42C8-BA6C-3C1DFE31E28B}" type="datetime1">
              <a:rPr lang="ko-KR" altLang="en-US" smtClean="0"/>
              <a:t>2019-05-30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자율주행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/>
          </a:bodyPr>
          <a:lstStyle/>
          <a:p>
            <a:r>
              <a:rPr lang="ko-KR" altLang="en-US" sz="4800" smtClean="0"/>
              <a:t>자율</a:t>
            </a:r>
            <a:r>
              <a:rPr lang="ko-KR" altLang="en-US" sz="4800"/>
              <a:t>주</a:t>
            </a:r>
            <a:r>
              <a:rPr lang="ko-KR" altLang="en-US" sz="4800" smtClean="0"/>
              <a:t>행</a:t>
            </a:r>
            <a:r>
              <a:rPr lang="en-US" altLang="ko-KR" sz="4800"/>
              <a:t/>
            </a:r>
            <a:br>
              <a:rPr lang="en-US" altLang="ko-KR" sz="4800"/>
            </a:br>
            <a:r>
              <a:rPr lang="ko-KR" altLang="en-US" sz="4800" smtClean="0"/>
              <a:t>레이싱 대회 일정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한세대학교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자율비행 연구모임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 </a:t>
            </a:r>
            <a:r>
              <a:rPr lang="en-US" altLang="ko-KR"/>
              <a:t>2</a:t>
            </a:r>
            <a:r>
              <a:rPr lang="ko-KR" altLang="en-US" smtClean="0"/>
              <a:t> 회 레이싱 대회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대회 </a:t>
            </a:r>
            <a:r>
              <a:rPr lang="ko-KR" altLang="en-US"/>
              <a:t>장소 </a:t>
            </a:r>
            <a:r>
              <a:rPr lang="en-US" altLang="ko-KR"/>
              <a:t>: </a:t>
            </a:r>
            <a:r>
              <a:rPr lang="ko-KR" altLang="en-US"/>
              <a:t>디자인관 </a:t>
            </a:r>
            <a:r>
              <a:rPr lang="en-US" altLang="ko-KR"/>
              <a:t>508</a:t>
            </a:r>
            <a:r>
              <a:rPr lang="ko-KR" altLang="en-US"/>
              <a:t>호 </a:t>
            </a:r>
            <a:r>
              <a:rPr lang="ko-KR" altLang="en-US" smtClean="0"/>
              <a:t>복도</a:t>
            </a:r>
            <a:endParaRPr lang="en-US" altLang="ko-KR" smtClean="0"/>
          </a:p>
          <a:p>
            <a:r>
              <a:rPr lang="ko-KR" altLang="en-US" smtClean="0"/>
              <a:t>대회 </a:t>
            </a:r>
            <a:r>
              <a:rPr lang="ko-KR" altLang="en-US"/>
              <a:t>일시 </a:t>
            </a:r>
            <a:r>
              <a:rPr lang="en-US" altLang="ko-KR"/>
              <a:t>: 6</a:t>
            </a:r>
            <a:r>
              <a:rPr lang="ko-KR" altLang="en-US"/>
              <a:t>월 </a:t>
            </a:r>
            <a:r>
              <a:rPr lang="en-US" altLang="ko-KR"/>
              <a:t>8</a:t>
            </a:r>
            <a:r>
              <a:rPr lang="ko-KR" altLang="en-US"/>
              <a:t>일 토요일 </a:t>
            </a:r>
            <a:r>
              <a:rPr lang="en-US" altLang="ko-KR"/>
              <a:t>20:00</a:t>
            </a:r>
          </a:p>
          <a:p>
            <a:r>
              <a:rPr lang="ko-KR" altLang="en-US" smtClean="0"/>
              <a:t>경기 </a:t>
            </a:r>
            <a:r>
              <a:rPr lang="ko-KR" altLang="en-US"/>
              <a:t>방식 </a:t>
            </a:r>
            <a:r>
              <a:rPr lang="en-US" altLang="ko-KR"/>
              <a:t>: </a:t>
            </a:r>
            <a:endParaRPr lang="en-US" altLang="ko-KR" smtClean="0"/>
          </a:p>
          <a:p>
            <a:pPr lvl="1"/>
            <a:r>
              <a:rPr lang="ko-KR" altLang="en-US" smtClean="0"/>
              <a:t>개인 </a:t>
            </a:r>
            <a:r>
              <a:rPr lang="ko-KR" altLang="en-US"/>
              <a:t>대항전</a:t>
            </a:r>
            <a:r>
              <a:rPr lang="en-US" altLang="ko-KR"/>
              <a:t>, </a:t>
            </a:r>
            <a:r>
              <a:rPr lang="ko-KR" altLang="en-US"/>
              <a:t>차량 및 노트북은 개인이 </a:t>
            </a:r>
            <a:r>
              <a:rPr lang="ko-KR" altLang="en-US"/>
              <a:t>직접 </a:t>
            </a:r>
            <a:r>
              <a:rPr lang="ko-KR" altLang="en-US" smtClean="0"/>
              <a:t>준비</a:t>
            </a:r>
            <a:endParaRPr lang="en-US" altLang="ko-KR" smtClean="0"/>
          </a:p>
          <a:p>
            <a:pPr lvl="1"/>
            <a:r>
              <a:rPr lang="ko-KR" altLang="en-US" smtClean="0"/>
              <a:t>운전 </a:t>
            </a:r>
            <a:r>
              <a:rPr lang="ko-KR" altLang="en-US"/>
              <a:t>위치는 </a:t>
            </a:r>
            <a:r>
              <a:rPr lang="en-US" altLang="ko-KR"/>
              <a:t>508</a:t>
            </a:r>
            <a:r>
              <a:rPr lang="ko-KR" altLang="en-US"/>
              <a:t>호 </a:t>
            </a:r>
            <a:r>
              <a:rPr lang="ko-KR" altLang="en-US" smtClean="0"/>
              <a:t>실내</a:t>
            </a:r>
            <a:endParaRPr lang="ko-KR" altLang="en-US"/>
          </a:p>
          <a:p>
            <a:r>
              <a:rPr lang="ko-KR" altLang="en-US" smtClean="0"/>
              <a:t>운전 </a:t>
            </a:r>
            <a:r>
              <a:rPr lang="ko-KR" altLang="en-US"/>
              <a:t>방식 </a:t>
            </a:r>
            <a:r>
              <a:rPr lang="en-US" altLang="ko-KR"/>
              <a:t>: </a:t>
            </a:r>
            <a:r>
              <a:rPr lang="ko-KR" altLang="en-US"/>
              <a:t>차량 </a:t>
            </a:r>
            <a:r>
              <a:rPr lang="ko-KR" altLang="en-US" smtClean="0"/>
              <a:t>비시계</a:t>
            </a:r>
            <a:r>
              <a:rPr lang="en-US" altLang="ko-KR" smtClean="0"/>
              <a:t> </a:t>
            </a:r>
            <a:r>
              <a:rPr lang="ko-KR" altLang="en-US" smtClean="0"/>
              <a:t>운전</a:t>
            </a:r>
            <a:r>
              <a:rPr lang="en-US" altLang="ko-KR"/>
              <a:t>, </a:t>
            </a:r>
            <a:r>
              <a:rPr lang="ko-KR" altLang="en-US"/>
              <a:t>장애물 </a:t>
            </a:r>
            <a:r>
              <a:rPr lang="en-US" altLang="ko-KR"/>
              <a:t>2</a:t>
            </a:r>
            <a:r>
              <a:rPr lang="ko-KR" altLang="en-US"/>
              <a:t>개 회피</a:t>
            </a:r>
          </a:p>
          <a:p>
            <a:r>
              <a:rPr lang="ko-KR" altLang="en-US" smtClean="0"/>
              <a:t>순위 </a:t>
            </a:r>
            <a:r>
              <a:rPr lang="ko-KR" altLang="en-US"/>
              <a:t>결정 </a:t>
            </a:r>
            <a:r>
              <a:rPr lang="en-US" altLang="ko-KR"/>
              <a:t>: </a:t>
            </a:r>
            <a:endParaRPr lang="en-US" altLang="ko-KR" smtClean="0"/>
          </a:p>
          <a:p>
            <a:pPr lvl="1"/>
            <a:r>
              <a:rPr lang="en-US" altLang="ko-KR" smtClean="0"/>
              <a:t>3</a:t>
            </a:r>
            <a:r>
              <a:rPr lang="ko-KR" altLang="en-US"/>
              <a:t>회 </a:t>
            </a:r>
            <a:r>
              <a:rPr lang="ko-KR" altLang="en-US" smtClean="0"/>
              <a:t>운행</a:t>
            </a:r>
            <a:endParaRPr lang="en-US" altLang="ko-KR" smtClean="0"/>
          </a:p>
          <a:p>
            <a:pPr lvl="1"/>
            <a:r>
              <a:rPr lang="en-US" altLang="ko-KR" smtClean="0"/>
              <a:t>1</a:t>
            </a:r>
            <a:r>
              <a:rPr lang="ko-KR" altLang="en-US"/>
              <a:t>회 최단 시간 운행자 승리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2019-05-30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6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 </a:t>
            </a:r>
            <a:r>
              <a:rPr lang="en-US" altLang="ko-KR" smtClean="0"/>
              <a:t>1</a:t>
            </a:r>
            <a:r>
              <a:rPr lang="ko-KR" altLang="en-US"/>
              <a:t> </a:t>
            </a:r>
            <a:r>
              <a:rPr lang="ko-KR" altLang="en-US" smtClean="0"/>
              <a:t>회 레이싱 대회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대회 일시</a:t>
            </a:r>
            <a:r>
              <a:rPr lang="en-US" altLang="ko-KR"/>
              <a:t> : 2019</a:t>
            </a:r>
            <a:r>
              <a:rPr lang="ko-KR" altLang="en-US"/>
              <a:t>년 </a:t>
            </a:r>
            <a:r>
              <a:rPr lang="en-US" altLang="ko-KR"/>
              <a:t>5</a:t>
            </a:r>
            <a:r>
              <a:rPr lang="ko-KR" altLang="en-US"/>
              <a:t>월 </a:t>
            </a:r>
            <a:r>
              <a:rPr lang="en-US" altLang="ko-KR"/>
              <a:t>25</a:t>
            </a:r>
            <a:r>
              <a:rPr lang="ko-KR" altLang="en-US"/>
              <a:t>일</a:t>
            </a:r>
            <a:r>
              <a:rPr lang="en-US" altLang="ko-KR"/>
              <a:t>(</a:t>
            </a:r>
            <a:r>
              <a:rPr lang="ko-KR" altLang="en-US"/>
              <a:t>토</a:t>
            </a:r>
            <a:r>
              <a:rPr lang="en-US" altLang="ko-KR"/>
              <a:t>) 18:00</a:t>
            </a:r>
            <a:endParaRPr lang="en-US" altLang="ko-KR" smtClean="0"/>
          </a:p>
          <a:p>
            <a:r>
              <a:rPr lang="ko-KR" altLang="en-US" smtClean="0"/>
              <a:t>대회 </a:t>
            </a:r>
            <a:r>
              <a:rPr lang="ko-KR" altLang="en-US"/>
              <a:t>장소 </a:t>
            </a:r>
            <a:r>
              <a:rPr lang="en-US" altLang="ko-KR"/>
              <a:t>: </a:t>
            </a:r>
            <a:r>
              <a:rPr lang="ko-KR" altLang="en-US"/>
              <a:t>디자인관 </a:t>
            </a:r>
            <a:r>
              <a:rPr lang="en-US" altLang="ko-KR"/>
              <a:t>508</a:t>
            </a:r>
            <a:r>
              <a:rPr lang="ko-KR" altLang="en-US"/>
              <a:t>호 복도</a:t>
            </a:r>
          </a:p>
          <a:p>
            <a:r>
              <a:rPr lang="ko-KR" altLang="en-US" smtClean="0"/>
              <a:t>팀 </a:t>
            </a:r>
            <a:r>
              <a:rPr lang="ko-KR" altLang="en-US"/>
              <a:t>구성 </a:t>
            </a:r>
            <a:r>
              <a:rPr lang="en-US" altLang="ko-KR"/>
              <a:t>: 2</a:t>
            </a:r>
            <a:r>
              <a:rPr lang="ko-KR" altLang="en-US"/>
              <a:t>팀</a:t>
            </a:r>
          </a:p>
          <a:p>
            <a:r>
              <a:rPr lang="ko-KR" altLang="en-US" smtClean="0"/>
              <a:t>운전 </a:t>
            </a:r>
            <a:r>
              <a:rPr lang="ko-KR" altLang="en-US"/>
              <a:t>방식 </a:t>
            </a:r>
            <a:r>
              <a:rPr lang="en-US" altLang="ko-KR"/>
              <a:t>: </a:t>
            </a:r>
            <a:r>
              <a:rPr lang="ko-KR" altLang="en-US"/>
              <a:t>차량 비접촉 운전</a:t>
            </a:r>
          </a:p>
          <a:p>
            <a:r>
              <a:rPr lang="ko-KR" altLang="en-US" smtClean="0"/>
              <a:t>순위 </a:t>
            </a:r>
            <a:r>
              <a:rPr lang="ko-KR" altLang="en-US"/>
              <a:t>결정 </a:t>
            </a:r>
            <a:r>
              <a:rPr lang="en-US" altLang="ko-KR"/>
              <a:t>: 3</a:t>
            </a:r>
            <a:r>
              <a:rPr lang="ko-KR" altLang="en-US"/>
              <a:t>회 운행 </a:t>
            </a:r>
            <a:r>
              <a:rPr lang="en-US" altLang="ko-KR"/>
              <a:t>/ 1</a:t>
            </a:r>
            <a:r>
              <a:rPr lang="ko-KR" altLang="en-US"/>
              <a:t>회 최단 시간 운행팀 승리</a:t>
            </a:r>
          </a:p>
          <a:p>
            <a:r>
              <a:rPr lang="ko-KR" altLang="en-US" smtClean="0"/>
              <a:t>운전자는 </a:t>
            </a:r>
            <a:r>
              <a:rPr lang="ko-KR" altLang="en-US"/>
              <a:t>상대팀이 지명함</a:t>
            </a:r>
            <a:r>
              <a:rPr lang="en-US" altLang="ko-KR"/>
              <a:t>.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2019-05-30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09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4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0741-456D-4C73-B2A0-675AC2385E98}" type="datetime1">
              <a:rPr lang="ko-KR" altLang="en-US" smtClean="0"/>
              <a:t>2019-05-30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자율주행 스터디 일정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9891</TotalTime>
  <Words>139</Words>
  <Application>Microsoft Office PowerPoint</Application>
  <PresentationFormat>A4 용지(210x297mm)</PresentationFormat>
  <Paragraphs>31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바탕</vt:lpstr>
      <vt:lpstr>Arial</vt:lpstr>
      <vt:lpstr>Calibri</vt:lpstr>
      <vt:lpstr>Consolas</vt:lpstr>
      <vt:lpstr>Times New Roman</vt:lpstr>
      <vt:lpstr>Office 테마</vt:lpstr>
      <vt:lpstr>자율주행 레이싱 대회 일정</vt:lpstr>
      <vt:lpstr>제 2 회 레이싱 대회</vt:lpstr>
      <vt:lpstr>제 1 회 레이싱 대회</vt:lpstr>
      <vt:lpstr>끝.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admin</cp:lastModifiedBy>
  <cp:revision>1687</cp:revision>
  <dcterms:created xsi:type="dcterms:W3CDTF">2018-03-04T04:23:51Z</dcterms:created>
  <dcterms:modified xsi:type="dcterms:W3CDTF">2019-05-30T05:00:55Z</dcterms:modified>
</cp:coreProperties>
</file>