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표유순" initials="표" lastIdx="1" clrIdx="0">
    <p:extLst>
      <p:ext uri="{19B8F6BF-5375-455C-9EA6-DF929625EA0E}">
        <p15:presenceInfo xmlns:p15="http://schemas.microsoft.com/office/powerpoint/2012/main" userId="S::2016148pys@stud.hansei.ac.kr::8348bd8a-3f0b-4ec9-9cc6-c0d4fdfb26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0" autoAdjust="0"/>
    <p:restoredTop sz="94660"/>
  </p:normalViewPr>
  <p:slideViewPr>
    <p:cSldViewPr snapToGrid="0">
      <p:cViewPr varScale="1">
        <p:scale>
          <a:sx n="49" d="100"/>
          <a:sy n="49" d="100"/>
        </p:scale>
        <p:origin x="69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ACD1C-BFFE-4090-AB5E-7988F2AF1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00B496-C5BE-4536-B435-44E952C31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A3D72-908E-4A94-961B-A478FA49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8381-45B1-41E4-BF4D-E42DAD649443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02096-8185-4AAD-9CC3-B9FBF7D9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58884-7C83-4E6C-8A72-A92B49DF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E731-6FA5-4C9B-AF69-F946CB46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4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ECAEE-8CA1-4BB8-9131-E6FC2564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424FA7-4200-4A74-A82D-E406A606A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46040-91DC-4C0B-9BA2-E41BEEB4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8381-45B1-41E4-BF4D-E42DAD649443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325D5-E37C-4711-A3A8-E3A1CE31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4220A-4DB1-40B9-8F6D-0F772377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E731-6FA5-4C9B-AF69-F946CB46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79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1F0F27-A184-40C5-BDD2-E8FA24DD8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2A1DD-42AC-49F7-BA99-CCE5C7DF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92D1E-7E47-4E9E-B44F-1EFA486B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8381-45B1-41E4-BF4D-E42DAD649443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FC193-1F08-41DA-BBD1-04414B2F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10742-24B3-4B27-8A57-B5D245F3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E731-6FA5-4C9B-AF69-F946CB46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20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C862A-B736-4EE0-BB0C-4E998EB4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7E8AB-A53B-413C-91FC-3D94A428F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51E9C-065B-4333-BFBC-81616EB8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8381-45B1-41E4-BF4D-E42DAD649443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16CAB-9B9F-43B8-9F3E-B4CDAF93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47B8B-FA17-4298-BFFA-78B8A677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E731-6FA5-4C9B-AF69-F946CB46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44AE1-686D-4416-9A33-397ADFE4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16D282-9351-4EEA-99B8-1F9CD687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C220E-6591-4A1A-8833-EB488132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8381-45B1-41E4-BF4D-E42DAD649443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A2C68-807A-441B-AB2F-E224D993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943BA-7F07-4774-8323-6A6FC054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E731-6FA5-4C9B-AF69-F946CB46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6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19D3F-CB78-4CB3-A1F3-D356094D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73D03-03E6-4EF9-8043-F745C5096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77D880-7949-4EB5-BC43-51EFE44E1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2F754-9603-4D77-A9B7-79CB8E88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8381-45B1-41E4-BF4D-E42DAD649443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ED70A-A965-496B-AAD1-CD758107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3C670-A8E7-4AE7-A435-1162646F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E731-6FA5-4C9B-AF69-F946CB46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11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C2F5A-804B-4DD3-8D5C-9212B40E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49749-C5E8-4E60-A538-87D9F5319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C2C575-0A50-4313-9741-F1AC56979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A6C5E2-5C76-419A-95EC-545F24B99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B418FB-1ACB-44DF-B706-8FDADC3FA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C680A5-0E91-4376-8BB6-6311F235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8381-45B1-41E4-BF4D-E42DAD649443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58AAAB-7C51-4960-AE26-47F9C4B5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1467B9-A714-4C04-8E5D-D0ECDA3A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E731-6FA5-4C9B-AF69-F946CB46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2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1AEF7-2CB6-4812-BD3A-7EE8E373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101BC5-7275-4221-AFCD-ABA9EE0A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8381-45B1-41E4-BF4D-E42DAD649443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3AB034-E821-4D85-9F3F-B25C5FDD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CB8103-D91D-4549-BDFB-1118B55A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E731-6FA5-4C9B-AF69-F946CB46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2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6D2AD7-26CD-4665-B520-66EFCC41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8381-45B1-41E4-BF4D-E42DAD649443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539A4A-AC76-4B81-927A-D8C9E957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176BE4-1E5A-47BA-81ED-271D7F05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E731-6FA5-4C9B-AF69-F946CB46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83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A63DA-8AA7-4E92-8E95-59924DE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2E6080-2B8E-436B-B569-4B11203BB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230D6F-B2D0-4681-A4EE-E1B968C3B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2D55B-BDC8-47AA-A2EA-BA009F84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8381-45B1-41E4-BF4D-E42DAD649443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06009A-E07C-43FF-BAD4-8EC35518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7D37E-84D1-4152-A5CE-C46AEB9B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E731-6FA5-4C9B-AF69-F946CB46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14D1A-1FF7-4C5C-8800-B4797482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941E57-C0E4-475C-B1E4-B7C0D0E12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E81928-A99F-4A5F-AA3D-A2BC43CA2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9183B-8DAC-4801-8860-7E8F1A79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8381-45B1-41E4-BF4D-E42DAD649443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B49B4-FA35-42E0-9A40-F6D5E150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CDB264-E5E9-4D33-8B4E-66D670CC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E731-6FA5-4C9B-AF69-F946CB46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0EDF55-5FB4-49BD-BD87-4BE70EBF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E8BCAA-EFC5-43D1-87BC-57582057E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63D55-A443-484A-8FC5-D0B08F798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8381-45B1-41E4-BF4D-E42DAD649443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2BC2B-2E38-4B9B-A477-758D91039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DDBC1-9D56-4432-8740-59DF144EC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6E731-6FA5-4C9B-AF69-F946CB46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2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00F4A-7573-438C-AF45-B829E00C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2912" y="733387"/>
            <a:ext cx="4806175" cy="978195"/>
          </a:xfrm>
          <a:ln w="19050">
            <a:solidFill>
              <a:srgbClr val="FF0000"/>
            </a:solidFill>
          </a:ln>
        </p:spPr>
        <p:txBody>
          <a:bodyPr/>
          <a:lstStyle/>
          <a:p>
            <a:r>
              <a:rPr lang="ko-KR" altLang="en-US"/>
              <a:t>평균 속도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578F4D-15AB-484A-A46C-25861417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7221"/>
            <a:ext cx="9144000" cy="4716964"/>
          </a:xfrm>
          <a:ln w="28575">
            <a:solidFill>
              <a:srgbClr val="00B050"/>
            </a:solidFill>
          </a:ln>
        </p:spPr>
        <p:txBody>
          <a:bodyPr/>
          <a:lstStyle/>
          <a:p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1C8FF54-E56D-4157-814B-3D489272A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1" y="2948940"/>
            <a:ext cx="3348990" cy="259461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286C75D-FC4F-4C32-B863-BCC33A22E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536" y="2467154"/>
            <a:ext cx="3950898" cy="425702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8543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개체이(가) 표시된 사진&#10;&#10;자동 생성된 설명">
            <a:extLst>
              <a:ext uri="{FF2B5EF4-FFF2-40B4-BE49-F238E27FC236}">
                <a16:creationId xmlns:a16="http://schemas.microsoft.com/office/drawing/2014/main" id="{CE893D81-3B20-4CC6-B525-DBF584899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04" y="465805"/>
            <a:ext cx="7364395" cy="2351212"/>
          </a:xfrm>
        </p:spPr>
      </p:pic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347188E8-03DF-4427-BBA9-63D1B96A5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04" y="3428999"/>
            <a:ext cx="4047892" cy="1785891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B88B43A9-7F25-43EE-A966-649172046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239" y="3429000"/>
            <a:ext cx="3222702" cy="178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9E93016-791E-426E-99EF-B8A98E2869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5259"/>
                <a:ext cx="10515600" cy="5641704"/>
              </a:xfrm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직선 도로를 </a:t>
                </a:r>
                <a:r>
                  <a:rPr lang="en-US" altLang="ko-KR" sz="2000" dirty="0"/>
                  <a:t>70 km/h</a:t>
                </a:r>
                <a:r>
                  <a:rPr lang="ko-KR" altLang="en-US" sz="2000" dirty="0"/>
                  <a:t>로 달리다가 </a:t>
                </a:r>
                <a:r>
                  <a:rPr lang="en-US" altLang="ko-KR" sz="2000" dirty="0"/>
                  <a:t>8.4 km</a:t>
                </a:r>
                <a:r>
                  <a:rPr lang="ko-KR" altLang="en-US" sz="2000" dirty="0"/>
                  <a:t>되는 지점에서 연료가 떨어져 트럭이 멈춰 섰다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운전사는 </a:t>
                </a:r>
                <a:r>
                  <a:rPr lang="en-US" altLang="ko-KR" sz="2000" dirty="0"/>
                  <a:t>30</a:t>
                </a:r>
                <a:r>
                  <a:rPr lang="ko-KR" altLang="en-US" sz="2000" dirty="0"/>
                  <a:t>분 동안 도로를 따라 걸어서 </a:t>
                </a:r>
                <a:r>
                  <a:rPr lang="en-US" altLang="ko-KR" sz="2000" dirty="0"/>
                  <a:t>2.0km</a:t>
                </a:r>
                <a:r>
                  <a:rPr lang="ko-KR" altLang="en-US" sz="2000" dirty="0"/>
                  <a:t>떨어진 주유소에 도착한다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(a)</a:t>
                </a:r>
                <a:r>
                  <a:rPr lang="ko-KR" altLang="en-US" sz="2000" dirty="0"/>
                  <a:t> 처음 운전을 시작했을 때부터 주유소에 도착했을 때까지의 변위는 얼마인가</a:t>
                </a:r>
                <a:r>
                  <a:rPr lang="en-US" altLang="ko-KR" sz="2000" dirty="0"/>
                  <a:t>?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 8.4 +2.0 = 10.4 (km)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(b)</a:t>
                </a:r>
                <a:r>
                  <a:rPr lang="ko-KR" altLang="en-US" sz="2000" dirty="0"/>
                  <a:t> 처음 운전을 시작했을 때부터 주유소에 도착했을 때까지의 시간 간격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ko-KR" sz="2000" dirty="0"/>
                  <a:t>t</a:t>
                </a:r>
                <a:r>
                  <a:rPr lang="ko-KR" altLang="en-US" sz="2000" dirty="0"/>
                  <a:t>는 얼마인가</a:t>
                </a:r>
                <a:r>
                  <a:rPr lang="en-US" altLang="ko-KR" sz="2000" dirty="0"/>
                  <a:t>?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  </a:t>
                </a:r>
                <a:r>
                  <a:rPr lang="ko-KR" altLang="en-US" sz="2000" dirty="0"/>
                  <a:t>운전한 시간 </a:t>
                </a:r>
                <a:r>
                  <a:rPr lang="en-US" altLang="ko-KR" sz="2000" dirty="0"/>
                  <a:t>= 8.4 / 70 = 0.12 (h)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  </a:t>
                </a:r>
                <a:r>
                  <a:rPr lang="ko-KR" altLang="en-US" sz="2000" dirty="0"/>
                  <a:t>걸어간 시간 </a:t>
                </a:r>
                <a:r>
                  <a:rPr lang="en-US" altLang="ko-KR" sz="2000" dirty="0"/>
                  <a:t>= 0.5(h)        </a:t>
                </a:r>
                <a:r>
                  <a:rPr lang="ko-KR" altLang="en-US" sz="2000" dirty="0"/>
                  <a:t>그러므로 시간 간격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0.12 + 0.5 = 0.62 (h)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(c) </a:t>
                </a:r>
                <a:r>
                  <a:rPr lang="ko-KR" altLang="en-US" sz="2000" dirty="0"/>
                  <a:t>처음 운전을 시작했을 때부터 주유소에 도착했을 때까지의 평균속도는 얼마인가</a:t>
                </a:r>
                <a:r>
                  <a:rPr lang="en-US" altLang="ko-KR" sz="2000" dirty="0"/>
                  <a:t>?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       v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/ ∆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2000" dirty="0"/>
                  <a:t>  = 10.4km/0.62h = 16.8 km/h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9E93016-791E-426E-99EF-B8A98E286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5259"/>
                <a:ext cx="10515600" cy="5641704"/>
              </a:xfrm>
              <a:blipFill>
                <a:blip r:embed="rId2"/>
                <a:stretch>
                  <a:fillRect l="-5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35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138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평균 속도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평균 속도</dc:title>
  <dc:creator>표유순</dc:creator>
  <cp:lastModifiedBy>표유순</cp:lastModifiedBy>
  <cp:revision>6</cp:revision>
  <dcterms:created xsi:type="dcterms:W3CDTF">2019-05-17T11:05:32Z</dcterms:created>
  <dcterms:modified xsi:type="dcterms:W3CDTF">2019-05-17T11:50:32Z</dcterms:modified>
</cp:coreProperties>
</file>