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652" r:id="rId3"/>
    <p:sldId id="659" r:id="rId4"/>
    <p:sldId id="642" r:id="rId5"/>
    <p:sldId id="658" r:id="rId6"/>
    <p:sldId id="656" r:id="rId7"/>
    <p:sldId id="657" r:id="rId8"/>
    <p:sldId id="654" r:id="rId9"/>
    <p:sldId id="655" r:id="rId10"/>
    <p:sldId id="259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4" d="100"/>
          <a:sy n="114" d="100"/>
        </p:scale>
        <p:origin x="240" y="96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48FDF06A-E9C4-4F5B-A94E-8A6C8929FC7B}"/>
    <pc:docChg chg="undo custSel addSld delSld modSld">
      <pc:chgData name="sun above" userId="af778d66278731e4" providerId="LiveId" clId="{48FDF06A-E9C4-4F5B-A94E-8A6C8929FC7B}" dt="2019-04-16T15:21:53.099" v="2222" actId="404"/>
      <pc:docMkLst>
        <pc:docMk/>
      </pc:docMkLst>
      <pc:sldChg chg="modSp">
        <pc:chgData name="sun above" userId="af778d66278731e4" providerId="LiveId" clId="{48FDF06A-E9C4-4F5B-A94E-8A6C8929FC7B}" dt="2019-04-16T14:57:36.040" v="1558" actId="20577"/>
        <pc:sldMkLst>
          <pc:docMk/>
          <pc:sldMk cId="425629047" sldId="256"/>
        </pc:sldMkLst>
        <pc:spChg chg="mod">
          <ac:chgData name="sun above" userId="af778d66278731e4" providerId="LiveId" clId="{48FDF06A-E9C4-4F5B-A94E-8A6C8929FC7B}" dt="2019-04-16T14:57:36.040" v="1558" actId="20577"/>
          <ac:spMkLst>
            <pc:docMk/>
            <pc:sldMk cId="425629047" sldId="256"/>
            <ac:spMk id="2" creationId="{00000000-0000-0000-0000-000000000000}"/>
          </ac:spMkLst>
        </pc:spChg>
        <pc:spChg chg="mod">
          <ac:chgData name="sun above" userId="af778d66278731e4" providerId="LiveId" clId="{48FDF06A-E9C4-4F5B-A94E-8A6C8929FC7B}" dt="2019-04-16T14:57:20.582" v="1554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48FDF06A-E9C4-4F5B-A94E-8A6C8929FC7B}" dt="2019-04-16T15:21:53.099" v="2222" actId="404"/>
        <pc:sldMkLst>
          <pc:docMk/>
          <pc:sldMk cId="2416363659" sldId="642"/>
        </pc:sldMkLst>
        <pc:spChg chg="del">
          <ac:chgData name="sun above" userId="af778d66278731e4" providerId="LiveId" clId="{48FDF06A-E9C4-4F5B-A94E-8A6C8929FC7B}" dt="2019-04-16T15:11:05.471" v="1874" actId="478"/>
          <ac:spMkLst>
            <pc:docMk/>
            <pc:sldMk cId="2416363659" sldId="642"/>
            <ac:spMk id="3" creationId="{344831AB-5AF1-4630-891B-D2C6F72186CC}"/>
          </ac:spMkLst>
        </pc:spChg>
        <pc:spChg chg="add mod">
          <ac:chgData name="sun above" userId="af778d66278731e4" providerId="LiveId" clId="{48FDF06A-E9C4-4F5B-A94E-8A6C8929FC7B}" dt="2019-04-16T15:11:05.471" v="1874" actId="478"/>
          <ac:spMkLst>
            <pc:docMk/>
            <pc:sldMk cId="2416363659" sldId="642"/>
            <ac:spMk id="8" creationId="{E59D11BB-FCE0-447F-BC76-5E788CAA8529}"/>
          </ac:spMkLst>
        </pc:spChg>
        <pc:graphicFrameChg chg="mod modGraphic">
          <ac:chgData name="sun above" userId="af778d66278731e4" providerId="LiveId" clId="{48FDF06A-E9C4-4F5B-A94E-8A6C8929FC7B}" dt="2019-04-16T15:21:53.099" v="2222" actId="404"/>
          <ac:graphicFrameMkLst>
            <pc:docMk/>
            <pc:sldMk cId="2416363659" sldId="642"/>
            <ac:graphicFrameMk id="9" creationId="{B04D2401-C8CE-4774-B4D7-87224C0CCB10}"/>
          </ac:graphicFrameMkLst>
        </pc:graphicFrameChg>
      </pc:sldChg>
    </pc:docChg>
  </pc:docChgLst>
  <pc:docChgLst>
    <pc:chgData name="sun above" userId="af778d66278731e4" providerId="LiveId" clId="{D0A4C308-D7F4-4118-879D-3D5E65AD4D8A}"/>
    <pc:docChg chg="undo custSel addSld modSld sldOrd">
      <pc:chgData name="sun above" userId="af778d66278731e4" providerId="LiveId" clId="{D0A4C308-D7F4-4118-879D-3D5E65AD4D8A}" dt="2019-04-17T23:50:34.490" v="324" actId="1076"/>
      <pc:docMkLst>
        <pc:docMk/>
      </pc:docMkLst>
      <pc:sldChg chg="modSp">
        <pc:chgData name="sun above" userId="af778d66278731e4" providerId="LiveId" clId="{D0A4C308-D7F4-4118-879D-3D5E65AD4D8A}" dt="2019-04-17T23:24:58.703" v="18"/>
        <pc:sldMkLst>
          <pc:docMk/>
          <pc:sldMk cId="425629047" sldId="256"/>
        </pc:sldMkLst>
        <pc:spChg chg="mod">
          <ac:chgData name="sun above" userId="af778d66278731e4" providerId="LiveId" clId="{D0A4C308-D7F4-4118-879D-3D5E65AD4D8A}" dt="2019-04-17T23:24:58.703" v="18"/>
          <ac:spMkLst>
            <pc:docMk/>
            <pc:sldMk cId="425629047" sldId="256"/>
            <ac:spMk id="2" creationId="{00000000-0000-0000-0000-000000000000}"/>
          </ac:spMkLst>
        </pc:spChg>
      </pc:sldChg>
      <pc:sldChg chg="modSp">
        <pc:chgData name="sun above" userId="af778d66278731e4" providerId="LiveId" clId="{D0A4C308-D7F4-4118-879D-3D5E65AD4D8A}" dt="2019-04-17T23:37:55.792" v="181" actId="6549"/>
        <pc:sldMkLst>
          <pc:docMk/>
          <pc:sldMk cId="2416363659" sldId="642"/>
        </pc:sldMkLst>
        <pc:graphicFrameChg chg="modGraphic">
          <ac:chgData name="sun above" userId="af778d66278731e4" providerId="LiveId" clId="{D0A4C308-D7F4-4118-879D-3D5E65AD4D8A}" dt="2019-04-17T23:37:55.792" v="181" actId="6549"/>
          <ac:graphicFrameMkLst>
            <pc:docMk/>
            <pc:sldMk cId="2416363659" sldId="642"/>
            <ac:graphicFrameMk id="9" creationId="{B04D2401-C8CE-4774-B4D7-87224C0CCB10}"/>
          </ac:graphicFrameMkLst>
        </pc:graphicFrameChg>
      </pc:sldChg>
    </pc:docChg>
  </pc:docChgLst>
  <pc:docChgLst>
    <pc:chgData name="sun above" userId="af778d66278731e4" providerId="LiveId" clId="{3F24AA48-8DE6-4D20-B9B6-F903B5EC1136}"/>
    <pc:docChg chg="custSel addSld modSld">
      <pc:chgData name="sun above" userId="af778d66278731e4" providerId="LiveId" clId="{3F24AA48-8DE6-4D20-B9B6-F903B5EC1136}" dt="2019-04-29T08:41:06.172" v="237" actId="20577"/>
      <pc:docMkLst>
        <pc:docMk/>
      </pc:docMkLst>
      <pc:sldChg chg="modSp">
        <pc:chgData name="sun above" userId="af778d66278731e4" providerId="LiveId" clId="{3F24AA48-8DE6-4D20-B9B6-F903B5EC1136}" dt="2019-04-29T07:54:22.998" v="12" actId="27636"/>
        <pc:sldMkLst>
          <pc:docMk/>
          <pc:sldMk cId="425629047" sldId="256"/>
        </pc:sldMkLst>
        <pc:spChg chg="mod">
          <ac:chgData name="sun above" userId="af778d66278731e4" providerId="LiveId" clId="{3F24AA48-8DE6-4D20-B9B6-F903B5EC1136}" dt="2019-04-29T07:54:22.998" v="12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addSp modSp">
        <pc:chgData name="sun above" userId="af778d66278731e4" providerId="LiveId" clId="{3F24AA48-8DE6-4D20-B9B6-F903B5EC1136}" dt="2019-04-29T08:33:57.131" v="230"/>
        <pc:sldMkLst>
          <pc:docMk/>
          <pc:sldMk cId="2416363659" sldId="642"/>
        </pc:sldMkLst>
        <pc:graphicFrameChg chg="mod modGraphic">
          <ac:chgData name="sun above" userId="af778d66278731e4" providerId="LiveId" clId="{3F24AA48-8DE6-4D20-B9B6-F903B5EC1136}" dt="2019-04-29T08:33:57.131" v="230"/>
          <ac:graphicFrameMkLst>
            <pc:docMk/>
            <pc:sldMk cId="2416363659" sldId="642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3F24AA48-8DE6-4D20-B9B6-F903B5EC1136}" dt="2019-04-29T07:56:42.555" v="39" actId="14100"/>
          <ac:picMkLst>
            <pc:docMk/>
            <pc:sldMk cId="2416363659" sldId="642"/>
            <ac:picMk id="3" creationId="{6FBB0BEE-E386-4B34-900B-1AEF3C370143}"/>
          </ac:picMkLst>
        </pc:picChg>
      </pc:sldChg>
      <pc:sldChg chg="modSp add">
        <pc:chgData name="sun above" userId="af778d66278731e4" providerId="LiveId" clId="{3F24AA48-8DE6-4D20-B9B6-F903B5EC1136}" dt="2019-04-29T08:41:06.172" v="237" actId="20577"/>
        <pc:sldMkLst>
          <pc:docMk/>
          <pc:sldMk cId="861130163" sldId="654"/>
        </pc:sldMkLst>
        <pc:spChg chg="mod">
          <ac:chgData name="sun above" userId="af778d66278731e4" providerId="LiveId" clId="{3F24AA48-8DE6-4D20-B9B6-F903B5EC1136}" dt="2019-04-29T08:28:02.849" v="144" actId="20577"/>
          <ac:spMkLst>
            <pc:docMk/>
            <pc:sldMk cId="861130163" sldId="654"/>
            <ac:spMk id="2" creationId="{F3A029D3-BA21-4927-AF41-28A59E95FCC0}"/>
          </ac:spMkLst>
        </pc:spChg>
        <pc:spChg chg="mod">
          <ac:chgData name="sun above" userId="af778d66278731e4" providerId="LiveId" clId="{3F24AA48-8DE6-4D20-B9B6-F903B5EC1136}" dt="2019-04-29T08:41:06.172" v="237" actId="20577"/>
          <ac:spMkLst>
            <pc:docMk/>
            <pc:sldMk cId="861130163" sldId="654"/>
            <ac:spMk id="3" creationId="{CDCA75AA-CBBD-423A-BF09-9D233BE92008}"/>
          </ac:spMkLst>
        </pc:spChg>
      </pc:sldChg>
    </pc:docChg>
  </pc:docChgLst>
  <pc:docChgLst>
    <pc:chgData name="sun above" userId="af778d66278731e4" providerId="LiveId" clId="{F21F7440-94BA-436A-BEA2-D6024B6A047B}"/>
    <pc:docChg chg="undo custSel addSld modSld">
      <pc:chgData name="sun above" userId="af778d66278731e4" providerId="LiveId" clId="{F21F7440-94BA-436A-BEA2-D6024B6A047B}" dt="2019-05-06T22:59:25.887" v="608" actId="14734"/>
      <pc:docMkLst>
        <pc:docMk/>
      </pc:docMkLst>
      <pc:sldChg chg="modSp">
        <pc:chgData name="sun above" userId="af778d66278731e4" providerId="LiveId" clId="{F21F7440-94BA-436A-BEA2-D6024B6A047B}" dt="2019-05-06T22:30:30.311" v="120" actId="20577"/>
        <pc:sldMkLst>
          <pc:docMk/>
          <pc:sldMk cId="425629047" sldId="256"/>
        </pc:sldMkLst>
        <pc:spChg chg="mod">
          <ac:chgData name="sun above" userId="af778d66278731e4" providerId="LiveId" clId="{F21F7440-94BA-436A-BEA2-D6024B6A047B}" dt="2019-05-06T22:30:30.311" v="120" actId="20577"/>
          <ac:spMkLst>
            <pc:docMk/>
            <pc:sldMk cId="425629047" sldId="256"/>
            <ac:spMk id="3" creationId="{00000000-0000-0000-0000-000000000000}"/>
          </ac:spMkLst>
        </pc:spChg>
      </pc:sldChg>
      <pc:sldChg chg="modSp">
        <pc:chgData name="sun above" userId="af778d66278731e4" providerId="LiveId" clId="{F21F7440-94BA-436A-BEA2-D6024B6A047B}" dt="2019-05-06T22:59:25.887" v="608" actId="14734"/>
        <pc:sldMkLst>
          <pc:docMk/>
          <pc:sldMk cId="2416363659" sldId="642"/>
        </pc:sldMkLst>
        <pc:graphicFrameChg chg="mod modGraphic">
          <ac:chgData name="sun above" userId="af778d66278731e4" providerId="LiveId" clId="{F21F7440-94BA-436A-BEA2-D6024B6A047B}" dt="2019-05-06T22:59:25.887" v="608" actId="14734"/>
          <ac:graphicFrameMkLst>
            <pc:docMk/>
            <pc:sldMk cId="2416363659" sldId="642"/>
            <ac:graphicFrameMk id="8" creationId="{00000000-0000-0000-0000-000000000000}"/>
          </ac:graphicFrameMkLst>
        </pc:graphicFrameChg>
      </pc:sldChg>
      <pc:sldChg chg="modSp">
        <pc:chgData name="sun above" userId="af778d66278731e4" providerId="LiveId" clId="{F21F7440-94BA-436A-BEA2-D6024B6A047B}" dt="2019-05-06T22:35:20.653" v="314" actId="20577"/>
        <pc:sldMkLst>
          <pc:docMk/>
          <pc:sldMk cId="3165256729" sldId="652"/>
        </pc:sldMkLst>
        <pc:graphicFrameChg chg="mod modGraphic">
          <ac:chgData name="sun above" userId="af778d66278731e4" providerId="LiveId" clId="{F21F7440-94BA-436A-BEA2-D6024B6A047B}" dt="2019-05-06T22:35:20.653" v="314" actId="20577"/>
          <ac:graphicFrameMkLst>
            <pc:docMk/>
            <pc:sldMk cId="3165256729" sldId="652"/>
            <ac:graphicFrameMk id="7" creationId="{63FADC56-B897-49FA-9F87-EDA98F71CD5B}"/>
          </ac:graphicFrameMkLst>
        </pc:graphicFrameChg>
      </pc:sldChg>
      <pc:sldChg chg="modSp">
        <pc:chgData name="sun above" userId="af778d66278731e4" providerId="LiveId" clId="{F21F7440-94BA-436A-BEA2-D6024B6A047B}" dt="2019-05-06T22:48:54.288" v="511"/>
        <pc:sldMkLst>
          <pc:docMk/>
          <pc:sldMk cId="861130163" sldId="654"/>
        </pc:sldMkLst>
        <pc:spChg chg="mod">
          <ac:chgData name="sun above" userId="af778d66278731e4" providerId="LiveId" clId="{F21F7440-94BA-436A-BEA2-D6024B6A047B}" dt="2019-05-06T22:48:54.288" v="511"/>
          <ac:spMkLst>
            <pc:docMk/>
            <pc:sldMk cId="861130163" sldId="654"/>
            <ac:spMk id="3" creationId="{CDCA75AA-CBBD-423A-BF09-9D233BE92008}"/>
          </ac:spMkLst>
        </pc:spChg>
      </pc:sldChg>
      <pc:sldChg chg="modSp">
        <pc:chgData name="sun above" userId="af778d66278731e4" providerId="LiveId" clId="{F21F7440-94BA-436A-BEA2-D6024B6A047B}" dt="2019-05-06T22:41:23.674" v="402" actId="27636"/>
        <pc:sldMkLst>
          <pc:docMk/>
          <pc:sldMk cId="3163528632" sldId="655"/>
        </pc:sldMkLst>
        <pc:spChg chg="mod">
          <ac:chgData name="sun above" userId="af778d66278731e4" providerId="LiveId" clId="{F21F7440-94BA-436A-BEA2-D6024B6A047B}" dt="2019-05-06T22:41:23.674" v="402" actId="27636"/>
          <ac:spMkLst>
            <pc:docMk/>
            <pc:sldMk cId="3163528632" sldId="655"/>
            <ac:spMk id="3" creationId="{CDCA75AA-CBBD-423A-BF09-9D233BE92008}"/>
          </ac:spMkLst>
        </pc:spChg>
      </pc:sldChg>
      <pc:sldChg chg="modSp">
        <pc:chgData name="sun above" userId="af778d66278731e4" providerId="LiveId" clId="{F21F7440-94BA-436A-BEA2-D6024B6A047B}" dt="2019-05-06T22:41:47.174" v="404" actId="14100"/>
        <pc:sldMkLst>
          <pc:docMk/>
          <pc:sldMk cId="3733117091" sldId="657"/>
        </pc:sldMkLst>
        <pc:picChg chg="mod">
          <ac:chgData name="sun above" userId="af778d66278731e4" providerId="LiveId" clId="{F21F7440-94BA-436A-BEA2-D6024B6A047B}" dt="2019-05-06T22:41:47.174" v="404" actId="14100"/>
          <ac:picMkLst>
            <pc:docMk/>
            <pc:sldMk cId="3733117091" sldId="657"/>
            <ac:picMk id="7" creationId="{00000000-0000-0000-0000-000000000000}"/>
          </ac:picMkLst>
        </pc:picChg>
        <pc:picChg chg="mod">
          <ac:chgData name="sun above" userId="af778d66278731e4" providerId="LiveId" clId="{F21F7440-94BA-436A-BEA2-D6024B6A047B}" dt="2019-05-06T22:41:43.964" v="403" actId="14100"/>
          <ac:picMkLst>
            <pc:docMk/>
            <pc:sldMk cId="3733117091" sldId="657"/>
            <ac:picMk id="11" creationId="{00000000-0000-0000-0000-000000000000}"/>
          </ac:picMkLst>
        </pc:picChg>
      </pc:sldChg>
      <pc:sldChg chg="modSp">
        <pc:chgData name="sun above" userId="af778d66278731e4" providerId="LiveId" clId="{F21F7440-94BA-436A-BEA2-D6024B6A047B}" dt="2019-05-06T22:29:29.016" v="92" actId="27636"/>
        <pc:sldMkLst>
          <pc:docMk/>
          <pc:sldMk cId="4230587963" sldId="658"/>
        </pc:sldMkLst>
        <pc:spChg chg="mod">
          <ac:chgData name="sun above" userId="af778d66278731e4" providerId="LiveId" clId="{F21F7440-94BA-436A-BEA2-D6024B6A047B}" dt="2019-05-06T22:29:29.016" v="92" actId="27636"/>
          <ac:spMkLst>
            <pc:docMk/>
            <pc:sldMk cId="4230587963" sldId="658"/>
            <ac:spMk id="7" creationId="{CDCA75AA-CBBD-423A-BF09-9D233BE92008}"/>
          </ac:spMkLst>
        </pc:spChg>
      </pc:sldChg>
      <pc:sldChg chg="modSp add">
        <pc:chgData name="sun above" userId="af778d66278731e4" providerId="LiveId" clId="{F21F7440-94BA-436A-BEA2-D6024B6A047B}" dt="2019-05-06T22:50:05.350" v="585" actId="404"/>
        <pc:sldMkLst>
          <pc:docMk/>
          <pc:sldMk cId="4156355958" sldId="659"/>
        </pc:sldMkLst>
        <pc:spChg chg="mod">
          <ac:chgData name="sun above" userId="af778d66278731e4" providerId="LiveId" clId="{F21F7440-94BA-436A-BEA2-D6024B6A047B}" dt="2019-05-06T22:30:11.567" v="106"/>
          <ac:spMkLst>
            <pc:docMk/>
            <pc:sldMk cId="4156355958" sldId="659"/>
            <ac:spMk id="2" creationId="{91E71821-7B3A-43D5-9D0B-ABBD0BFBAD07}"/>
          </ac:spMkLst>
        </pc:spChg>
        <pc:spChg chg="mod">
          <ac:chgData name="sun above" userId="af778d66278731e4" providerId="LiveId" clId="{F21F7440-94BA-436A-BEA2-D6024B6A047B}" dt="2019-05-06T22:50:05.350" v="585" actId="404"/>
          <ac:spMkLst>
            <pc:docMk/>
            <pc:sldMk cId="4156355958" sldId="659"/>
            <ac:spMk id="3" creationId="{EA3CDB1D-AF7F-4648-90EA-56CB1C7C7D7B}"/>
          </ac:spMkLst>
        </pc:spChg>
      </pc:sldChg>
    </pc:docChg>
  </pc:docChgLst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4-13T21:48:19.293" v="26831" actId="14100"/>
      <pc:docMkLst>
        <pc:docMk/>
      </pc:docMkLst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4-07T09:54:12.406" v="25621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MasterChg chg="delSldLayout modSldLayout">
        <pc:chgData name="sun above" userId="af778d66278731e4" providerId="LiveId" clId="{552B5A4A-72AE-459A-85B2-74401FBF69C3}" dt="2019-04-05T16:12:17.362" v="20697" actId="207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3-26T12:57:17.866" v="2581" actId="1076"/>
          <pc:sldLayoutMkLst>
            <pc:docMk/>
            <pc:sldMasterMk cId="2298705161" sldId="2147483660"/>
            <pc:sldLayoutMk cId="2716675863" sldId="2147483663"/>
          </pc:sldLayoutMkLst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4138-66E6-4884-B13D-DEED3267F683}" type="datetime1">
              <a:rPr lang="ko-KR" altLang="en-US" smtClean="0"/>
              <a:t>2019-05-07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117C-B9FF-432F-A78D-942E2DE28FE7}" type="datetime1">
              <a:rPr lang="ko-KR" altLang="en-US" smtClean="0"/>
              <a:t>2019-05-07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BBDC-1055-421D-8698-90301EF5E035}" type="datetime1">
              <a:rPr lang="ko-KR" altLang="en-US" smtClean="0"/>
              <a:t>2019-05-07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BA5A-CBED-4D41-A162-2A0352973311}" type="datetime1">
              <a:rPr lang="ko-KR" altLang="en-US" smtClean="0"/>
              <a:t>2019-05-07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77E9-4651-46B7-859F-48041E6FAD33}" type="datetime1">
              <a:rPr lang="ko-KR" altLang="en-US" smtClean="0"/>
              <a:t>2019-05-07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4DC-DB09-4E73-BD38-99EDB21994D1}" type="datetime1">
              <a:rPr lang="ko-KR" altLang="en-US" smtClean="0"/>
              <a:t>2019-05-07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797F-AD17-454C-8ECA-2B6C0BBB52EF}" type="datetime1">
              <a:rPr lang="ko-KR" altLang="en-US" smtClean="0"/>
              <a:t>2019-05-07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633-E29F-4A53-89C6-9D0ADF6ED787}" type="datetime1">
              <a:rPr lang="ko-KR" altLang="en-US" smtClean="0"/>
              <a:t>2019-05-07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243D2D5-56B6-4C8B-8D19-44FA77B5E944}" type="datetime1">
              <a:rPr lang="ko-KR" altLang="en-US" smtClean="0"/>
              <a:t>2019-05-07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dp/B0744PTCCN/ref=psdc_166588011_t4_B00NYR8D1O" TargetMode="External"/><Relationship Id="rId2" Type="http://schemas.openxmlformats.org/officeDocument/2006/relationships/hyperlink" Target="https://www.youtube.com/watch?v=6m-m-B6nWD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axxas.com/products/parts/batteries/idpowercellbatteries/lipo/2872X-5000mah-111v-3S-25C" TargetMode="External"/><Relationship Id="rId4" Type="http://schemas.openxmlformats.org/officeDocument/2006/relationships/hyperlink" Target="https://traxxas.com/products/parts/299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aionrobotics.com/products/r1-ros-arduros" TargetMode="External"/><Relationship Id="rId7" Type="http://schemas.openxmlformats.org/officeDocument/2006/relationships/hyperlink" Target="https://www.raspberrypi.org/products/raspberry-pi-3-model-b-plus/" TargetMode="External"/><Relationship Id="rId2" Type="http://schemas.openxmlformats.org/officeDocument/2006/relationships/hyperlink" Target="https://www.ouste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obotis.us/opencr1-0/" TargetMode="External"/><Relationship Id="rId5" Type="http://schemas.openxmlformats.org/officeDocument/2006/relationships/hyperlink" Target="https://www.nvidia.com/en-us/autonomous-machines/embedded-systems/" TargetMode="External"/><Relationship Id="rId4" Type="http://schemas.openxmlformats.org/officeDocument/2006/relationships/hyperlink" Target="http://www.robotis.us/turtlebot-3-waffle-pi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store.naver.com/hbcare/products/4264036510?n_media=11068&amp;n_query=%EB%85%B8%EC%9D%B8%EC%A0%84%EB%8F%99%EC%B0%A8&amp;n_rank=1&amp;n_ad_group=grp-a001-02-000000010231782&amp;n_ad=nad-a001-02-000000057708631&amp;n_campaign_type=2&amp;n_mall_pid=4264036510&amp;NaPm=ct%3Djv32tn4o|ci%3D0zG0000BBarqj6y3VfoW|tr%3Dpla|hk%3D13e50e366285f53a919433ac58abf77d67070323" TargetMode="External"/><Relationship Id="rId3" Type="http://schemas.openxmlformats.org/officeDocument/2006/relationships/hyperlink" Target="http://dronewe.com/product/detail.html?product_no=3495&amp;cate_no=492&amp;display_group=1" TargetMode="External"/><Relationship Id="rId7" Type="http://schemas.openxmlformats.org/officeDocument/2006/relationships/hyperlink" Target="https://www.scootersnchairs.com/blogs/blog/best-mobility-scooters" TargetMode="External"/><Relationship Id="rId2" Type="http://schemas.openxmlformats.org/officeDocument/2006/relationships/hyperlink" Target="http://dronewe.com/product/detail.html?product_no=3496&amp;cate_no=492&amp;display_group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ancommds.com/index.asp" TargetMode="External"/><Relationship Id="rId5" Type="http://schemas.openxmlformats.org/officeDocument/2006/relationships/hyperlink" Target="http://xytron.co.kr/?page_id=394" TargetMode="External"/><Relationship Id="rId4" Type="http://schemas.openxmlformats.org/officeDocument/2006/relationships/hyperlink" Target="https://velodynelidar.com/vlp-16-lite.html" TargetMode="External"/><Relationship Id="rId9" Type="http://schemas.openxmlformats.org/officeDocument/2006/relationships/hyperlink" Target="http://www.afikim-scooters.cz/afikim/wp-content/uploads/2016/01/AfiScooter_C4_Manual_EN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/>
              <a:t>자율 주행 </a:t>
            </a:r>
            <a:r>
              <a:rPr lang="en-US" altLang="ko-KR" sz="4800"/>
              <a:t>H/W </a:t>
            </a:r>
            <a:r>
              <a:rPr lang="ko-KR" altLang="en-US" sz="4800"/>
              <a:t>구매 목록</a:t>
            </a:r>
            <a:br>
              <a:rPr lang="en-US" altLang="ko-KR" sz="4800"/>
            </a:br>
            <a:r>
              <a:rPr lang="en-US" altLang="ko-KR" sz="4800"/>
              <a:t>2019</a:t>
            </a:r>
            <a:r>
              <a:rPr lang="ko-KR" altLang="en-US" sz="4800"/>
              <a:t>년 </a:t>
            </a:r>
            <a:r>
              <a:rPr lang="en-US" altLang="ko-KR" sz="4800"/>
              <a:t>5</a:t>
            </a:r>
            <a:r>
              <a:rPr lang="ko-KR" altLang="en-US" sz="4800"/>
              <a:t>월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 1.03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 자율 주행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10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7D13-B46F-4C56-A169-7ECA3729EFB3}" type="datetime1">
              <a:rPr lang="ko-KR" altLang="en-US" smtClean="0"/>
              <a:t>2019-05-07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이력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117C-B9FF-432F-A78D-942E2DE28FE7}" type="datetime1">
              <a:rPr lang="ko-KR" altLang="en-US" smtClean="0"/>
              <a:t>2019-05-07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3FADC56-B897-49FA-9F87-EDA98F71C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467721"/>
              </p:ext>
            </p:extLst>
          </p:nvPr>
        </p:nvGraphicFramePr>
        <p:xfrm>
          <a:off x="681038" y="1255713"/>
          <a:ext cx="854392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49">
                  <a:extLst>
                    <a:ext uri="{9D8B030D-6E8A-4147-A177-3AD203B41FA5}">
                      <a16:colId xmlns:a16="http://schemas.microsoft.com/office/drawing/2014/main" val="339569318"/>
                    </a:ext>
                  </a:extLst>
                </a:gridCol>
                <a:gridCol w="1509622">
                  <a:extLst>
                    <a:ext uri="{9D8B030D-6E8A-4147-A177-3AD203B41FA5}">
                      <a16:colId xmlns:a16="http://schemas.microsoft.com/office/drawing/2014/main" val="3201770719"/>
                    </a:ext>
                  </a:extLst>
                </a:gridCol>
                <a:gridCol w="5046453">
                  <a:extLst>
                    <a:ext uri="{9D8B030D-6E8A-4147-A177-3AD203B41FA5}">
                      <a16:colId xmlns:a16="http://schemas.microsoft.com/office/drawing/2014/main" val="2747684784"/>
                    </a:ext>
                  </a:extLst>
                </a:gridCol>
                <a:gridCol w="1073002">
                  <a:extLst>
                    <a:ext uri="{9D8B030D-6E8A-4147-A177-3AD203B41FA5}">
                      <a16:colId xmlns:a16="http://schemas.microsoft.com/office/drawing/2014/main" val="770331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버전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날짜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이력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페이지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40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19-04-21(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/>
                        <a:t>최초 작성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00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19-05-07(</a:t>
                      </a:r>
                      <a:r>
                        <a:rPr lang="ko-KR" altLang="en-US" dirty="0"/>
                        <a:t>화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제품 구매 절차 추가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26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OS-1 Lidar </a:t>
                      </a:r>
                      <a:r>
                        <a:rPr lang="ko-KR" altLang="en-US" dirty="0"/>
                        <a:t>추가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49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11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31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59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25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1821-7B3A-43D5-9D0B-ABBD0BFB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제품 구매 절차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CDB1D-AF7F-4648-90EA-56CB1C7C7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견적 항목은 강대규 사장 견적후 구매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ko-KR" altLang="en-US" sz="2400" dirty="0">
                <a:solidFill>
                  <a:srgbClr val="FF0000"/>
                </a:solidFill>
              </a:rPr>
              <a:t>해외 직구 불가능한 제품은 강대규 사장 견적후 구매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ko-KR" altLang="en-US" sz="2400" dirty="0"/>
              <a:t>가격 대비 국내 사이트 우선 구매</a:t>
            </a:r>
            <a:endParaRPr lang="en-US" altLang="ko-KR" sz="2400" dirty="0"/>
          </a:p>
          <a:p>
            <a:r>
              <a:rPr lang="ko-KR" altLang="en-US" sz="2400" dirty="0"/>
              <a:t>해외 사이트에서 직접 구매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/>
              <a:t>배송 방법은 </a:t>
            </a:r>
            <a:r>
              <a:rPr lang="en-US" altLang="ko-KR" sz="2400" dirty="0"/>
              <a:t>1</a:t>
            </a:r>
            <a:r>
              <a:rPr lang="ko-KR" altLang="en-US" sz="2400" dirty="0"/>
              <a:t>주일 이내로 선택</a:t>
            </a:r>
            <a:endParaRPr lang="en-US" altLang="ko-KR" sz="2400" dirty="0"/>
          </a:p>
          <a:p>
            <a:pPr lvl="1"/>
            <a:r>
              <a:rPr lang="ko-KR" altLang="en-US" sz="2400" dirty="0"/>
              <a:t>국내 포털</a:t>
            </a:r>
            <a:r>
              <a:rPr lang="en-US" altLang="ko-KR" sz="2400" dirty="0"/>
              <a:t>(</a:t>
            </a:r>
            <a:r>
              <a:rPr lang="ko-KR" altLang="en-US" sz="2400" dirty="0"/>
              <a:t>네이버 등</a:t>
            </a:r>
            <a:r>
              <a:rPr lang="en-US" altLang="ko-KR" sz="2400" dirty="0"/>
              <a:t>)</a:t>
            </a:r>
            <a:r>
              <a:rPr lang="ko-KR" altLang="en-US" sz="2400" dirty="0"/>
              <a:t>을 통한 해외 직구 대행은 가격이 비쌉니다</a:t>
            </a:r>
            <a:r>
              <a:rPr lang="en-US" altLang="ko-KR" sz="2400" dirty="0"/>
              <a:t>.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A026-D6EB-448A-AC80-00FBD892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117C-B9FF-432F-A78D-942E2DE28FE7}" type="datetime1">
              <a:rPr lang="ko-KR" altLang="en-US" smtClean="0"/>
              <a:t>2019-05-07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F43F9-026D-44B6-AEA6-AA5B48E9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F7556-DB1A-40A6-A8CE-712D6139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5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345F-9D18-42DA-86D1-D74B1EDF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전체 </a:t>
            </a:r>
            <a:r>
              <a:rPr lang="en-US"/>
              <a:t>H/W </a:t>
            </a:r>
            <a:r>
              <a:rPr lang="ko-KR" altLang="en-US"/>
              <a:t>구매 목록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73A66-CFF5-4481-9CBF-234E8BE8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117C-B9FF-432F-A78D-942E2DE28FE7}" type="datetime1">
              <a:rPr lang="ko-KR" altLang="en-US" smtClean="0"/>
              <a:t>2019-05-07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036E0-5778-43DA-8704-ED322E47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1BA62-A554-4CC0-999F-A2553EB7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8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791246"/>
              </p:ext>
            </p:extLst>
          </p:nvPr>
        </p:nvGraphicFramePr>
        <p:xfrm>
          <a:off x="681037" y="1255713"/>
          <a:ext cx="8543925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500">
                  <a:extLst>
                    <a:ext uri="{9D8B030D-6E8A-4147-A177-3AD203B41FA5}">
                      <a16:colId xmlns:a16="http://schemas.microsoft.com/office/drawing/2014/main" val="2642688006"/>
                    </a:ext>
                  </a:extLst>
                </a:gridCol>
                <a:gridCol w="1387642">
                  <a:extLst>
                    <a:ext uri="{9D8B030D-6E8A-4147-A177-3AD203B41FA5}">
                      <a16:colId xmlns:a16="http://schemas.microsoft.com/office/drawing/2014/main" val="627720019"/>
                    </a:ext>
                  </a:extLst>
                </a:gridCol>
                <a:gridCol w="2969335">
                  <a:extLst>
                    <a:ext uri="{9D8B030D-6E8A-4147-A177-3AD203B41FA5}">
                      <a16:colId xmlns:a16="http://schemas.microsoft.com/office/drawing/2014/main" val="3210897574"/>
                    </a:ext>
                  </a:extLst>
                </a:gridCol>
                <a:gridCol w="1955591">
                  <a:extLst>
                    <a:ext uri="{9D8B030D-6E8A-4147-A177-3AD203B41FA5}">
                      <a16:colId xmlns:a16="http://schemas.microsoft.com/office/drawing/2014/main" val="278303706"/>
                    </a:ext>
                  </a:extLst>
                </a:gridCol>
                <a:gridCol w="892132">
                  <a:extLst>
                    <a:ext uri="{9D8B030D-6E8A-4147-A177-3AD203B41FA5}">
                      <a16:colId xmlns:a16="http://schemas.microsoft.com/office/drawing/2014/main" val="1218189"/>
                    </a:ext>
                  </a:extLst>
                </a:gridCol>
                <a:gridCol w="672725">
                  <a:extLst>
                    <a:ext uri="{9D8B030D-6E8A-4147-A177-3AD203B41FA5}">
                      <a16:colId xmlns:a16="http://schemas.microsoft.com/office/drawing/2014/main" val="1294153945"/>
                    </a:ext>
                  </a:extLst>
                </a:gridCol>
              </a:tblGrid>
              <a:tr h="32391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/>
                        <a:t>구분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제품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/>
                        <a:t>모델명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/>
                        <a:t>스펙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단가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수량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08668"/>
                  </a:ext>
                </a:extLst>
              </a:tr>
              <a:tr h="32391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견적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차량 완제품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/>
                        <a:t>R1 ArduROS Edition UGV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2,300</a:t>
                      </a:r>
                      <a:r>
                        <a:rPr lang="en-US" sz="1600" baseline="0" dirty="0"/>
                        <a:t> $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7893259"/>
                  </a:ext>
                </a:extLst>
              </a:tr>
              <a:tr h="3239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견적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Lidar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OS-1 Lidar 16</a:t>
                      </a:r>
                      <a:endParaRPr lang="en-US" sz="1800" b="0" i="0" kern="1200" cap="all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3,500 $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497619"/>
                  </a:ext>
                </a:extLst>
              </a:tr>
              <a:tr h="3239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견적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 OS-1 Lidar 16 </a:t>
                      </a:r>
                      <a:r>
                        <a:rPr lang="ko-KR" altLang="en-US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호환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125449"/>
                  </a:ext>
                </a:extLst>
              </a:tr>
              <a:tr h="3239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견적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 VLP-16 </a:t>
                      </a:r>
                      <a:r>
                        <a:rPr lang="ko-KR" altLang="en-US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호환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450193"/>
                  </a:ext>
                </a:extLst>
              </a:tr>
              <a:tr h="32391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부품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/>
                        <a:t>차량 완제품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Turtlebot</a:t>
                      </a:r>
                      <a:r>
                        <a:rPr lang="en-US" sz="1600" baseline="0" dirty="0"/>
                        <a:t> Waffle PI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1,400 $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375300"/>
                  </a:ext>
                </a:extLst>
              </a:tr>
              <a:tr h="3239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부품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/>
                        <a:t>차량 조립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Traxxas 4-Tec 2.0, RC Chassis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1/10 Scale, 30+ mph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400 $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525364"/>
                  </a:ext>
                </a:extLst>
              </a:tr>
              <a:tr h="3239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부품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컴퓨터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Jetson</a:t>
                      </a:r>
                      <a:r>
                        <a:rPr lang="en-US" sz="1600" baseline="0"/>
                        <a:t> </a:t>
                      </a:r>
                      <a:r>
                        <a:rPr lang="en-US" sz="1600" baseline="0" dirty="0"/>
                        <a:t>Nano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129 $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588475"/>
                  </a:ext>
                </a:extLst>
              </a:tr>
              <a:tr h="3239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부품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컴퓨터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180 $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105707"/>
                  </a:ext>
                </a:extLst>
              </a:tr>
              <a:tr h="3239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부품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컴퓨터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Raspberry 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 B+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40 $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633639"/>
                  </a:ext>
                </a:extLst>
              </a:tr>
              <a:tr h="3239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부품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 Turtlebot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Waffle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호환</a:t>
                      </a:r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100 $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94510"/>
                  </a:ext>
                </a:extLst>
              </a:tr>
              <a:tr h="3239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572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36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E0B-D587-4725-9469-61967B39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>
                <a:solidFill>
                  <a:schemeClr val="dk1"/>
                </a:solidFill>
              </a:rPr>
              <a:t>Traxxas 4-Tec 2.0 </a:t>
            </a:r>
            <a:r>
              <a:rPr lang="ko-KR" altLang="en-US"/>
              <a:t>차량 조립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1996-AAB1-4170-AE15-4F551A02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117C-B9FF-432F-A78D-942E2DE28FE7}" type="datetime1">
              <a:rPr lang="ko-KR" altLang="en-US" smtClean="0"/>
              <a:t>2019-05-07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C789-B099-44AF-BF26-0D27531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333A-C5AA-461A-BD0B-EC924546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29662"/>
              </p:ext>
            </p:extLst>
          </p:nvPr>
        </p:nvGraphicFramePr>
        <p:xfrm>
          <a:off x="681038" y="1255713"/>
          <a:ext cx="8543923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299">
                  <a:extLst>
                    <a:ext uri="{9D8B030D-6E8A-4147-A177-3AD203B41FA5}">
                      <a16:colId xmlns:a16="http://schemas.microsoft.com/office/drawing/2014/main" val="627720019"/>
                    </a:ext>
                  </a:extLst>
                </a:gridCol>
                <a:gridCol w="3649579">
                  <a:extLst>
                    <a:ext uri="{9D8B030D-6E8A-4147-A177-3AD203B41FA5}">
                      <a16:colId xmlns:a16="http://schemas.microsoft.com/office/drawing/2014/main" val="3210897574"/>
                    </a:ext>
                  </a:extLst>
                </a:gridCol>
                <a:gridCol w="2259678">
                  <a:extLst>
                    <a:ext uri="{9D8B030D-6E8A-4147-A177-3AD203B41FA5}">
                      <a16:colId xmlns:a16="http://schemas.microsoft.com/office/drawing/2014/main" val="278303706"/>
                    </a:ext>
                  </a:extLst>
                </a:gridCol>
                <a:gridCol w="827374">
                  <a:extLst>
                    <a:ext uri="{9D8B030D-6E8A-4147-A177-3AD203B41FA5}">
                      <a16:colId xmlns:a16="http://schemas.microsoft.com/office/drawing/2014/main" val="4292283258"/>
                    </a:ext>
                  </a:extLst>
                </a:gridCol>
                <a:gridCol w="835993">
                  <a:extLst>
                    <a:ext uri="{9D8B030D-6E8A-4147-A177-3AD203B41FA5}">
                      <a16:colId xmlns:a16="http://schemas.microsoft.com/office/drawing/2014/main" val="1218189"/>
                    </a:ext>
                  </a:extLst>
                </a:gridCol>
              </a:tblGrid>
              <a:tr h="32391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/>
                        <a:t>구분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/>
                        <a:t>모델명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/>
                        <a:t>스펙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/>
                        <a:t>가격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/>
                        <a:t>수량</a:t>
                      </a: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08668"/>
                  </a:ext>
                </a:extLst>
              </a:tr>
              <a:tr h="32391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/>
                        <a:t>바디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Traxxas 4-Tec 2.0, RC Chassis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1/10 Scale, 30+ mph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225 $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228788"/>
                  </a:ext>
                </a:extLst>
              </a:tr>
              <a:tr h="32391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Traxxas 3340 Cooling Fan Velineon ESC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21</a:t>
                      </a:r>
                      <a:r>
                        <a:rPr lang="en-US" sz="1600" baseline="0"/>
                        <a:t> $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366338"/>
                  </a:ext>
                </a:extLst>
              </a:tr>
              <a:tr h="323915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Traxxas 3640 Steel Suspension Screw Pin Set (Rustler, Stampede, Bandit)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/>
                        <a:t>7 $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66803"/>
                  </a:ext>
                </a:extLst>
              </a:tr>
              <a:tr h="32391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/>
                        <a:t>충전기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Battery/charger completer pack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307485"/>
                  </a:ext>
                </a:extLst>
              </a:tr>
              <a:tr h="3239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배터리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5000mAh 11.1v 3-Cell 25C LiPo Battery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9813577"/>
                  </a:ext>
                </a:extLst>
              </a:tr>
              <a:tr h="3239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098422"/>
                  </a:ext>
                </a:extLst>
              </a:tr>
              <a:tr h="3239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136196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CA75AA-CBBD-423A-BF09-9D233BE92008}"/>
              </a:ext>
            </a:extLst>
          </p:cNvPr>
          <p:cNvSpPr txBox="1">
            <a:spLocks/>
          </p:cNvSpPr>
          <p:nvPr/>
        </p:nvSpPr>
        <p:spPr>
          <a:xfrm>
            <a:off x="681038" y="4410925"/>
            <a:ext cx="8543925" cy="1893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err="1">
                <a:solidFill>
                  <a:schemeClr val="dk1"/>
                </a:solidFill>
              </a:rPr>
              <a:t>Traxxas</a:t>
            </a:r>
            <a:r>
              <a:rPr lang="fr-FR" sz="2000" dirty="0">
                <a:solidFill>
                  <a:schemeClr val="dk1"/>
                </a:solidFill>
              </a:rPr>
              <a:t> 4-Tec 2.0, RC </a:t>
            </a:r>
            <a:r>
              <a:rPr lang="fr-FR" sz="2000" dirty="0" err="1">
                <a:solidFill>
                  <a:schemeClr val="dk1"/>
                </a:solidFill>
              </a:rPr>
              <a:t>Chassis</a:t>
            </a:r>
            <a:endParaRPr lang="fr-FR" sz="2000" dirty="0">
              <a:solidFill>
                <a:schemeClr val="dk1"/>
              </a:solidFill>
            </a:endParaRPr>
          </a:p>
          <a:p>
            <a:pPr lvl="1"/>
            <a:r>
              <a:rPr lang="en-US" sz="2000" dirty="0">
                <a:hlinkClick r:id="rId2"/>
              </a:rPr>
              <a:t>https://www.youtube.com/watch?v=6m-m-B6nWDI</a:t>
            </a:r>
            <a:endParaRPr lang="en-US" sz="2000" dirty="0">
              <a:hlinkClick r:id="rId3"/>
            </a:endParaRPr>
          </a:p>
          <a:p>
            <a:pPr lvl="1"/>
            <a:r>
              <a:rPr lang="en-US" sz="2000" dirty="0">
                <a:hlinkClick r:id="rId3"/>
              </a:rPr>
              <a:t>https://www.amazon.com/dp/B0744PTCCN/ref=psdc_166588011_t4_B00NYR8D1O</a:t>
            </a:r>
            <a:endParaRPr lang="en-US" sz="2000" dirty="0"/>
          </a:p>
          <a:p>
            <a:r>
              <a:rPr lang="ko-KR" altLang="en-US" sz="2000" dirty="0">
                <a:solidFill>
                  <a:schemeClr val="dk1"/>
                </a:solidFill>
              </a:rPr>
              <a:t>충전기</a:t>
            </a:r>
            <a:endParaRPr lang="fr-FR" sz="2000" dirty="0">
              <a:solidFill>
                <a:schemeClr val="dk1"/>
              </a:solidFill>
            </a:endParaRPr>
          </a:p>
          <a:p>
            <a:pPr lvl="1"/>
            <a:r>
              <a:rPr lang="en-US" sz="2000" dirty="0">
                <a:hlinkClick r:id="rId4"/>
              </a:rPr>
              <a:t>https://traxxas.com/products/parts/2992</a:t>
            </a:r>
            <a:endParaRPr lang="en-US" sz="2000" dirty="0"/>
          </a:p>
          <a:p>
            <a:r>
              <a:rPr lang="ko-KR" altLang="en-US" sz="2000" dirty="0">
                <a:solidFill>
                  <a:schemeClr val="dk1"/>
                </a:solidFill>
              </a:rPr>
              <a:t>배터리</a:t>
            </a:r>
            <a:endParaRPr lang="en-US" altLang="ko-KR" sz="2000" dirty="0">
              <a:solidFill>
                <a:schemeClr val="dk1"/>
              </a:solidFill>
            </a:endParaRPr>
          </a:p>
          <a:p>
            <a:pPr lvl="1"/>
            <a:r>
              <a:rPr lang="en-US" sz="2000" dirty="0">
                <a:hlinkClick r:id="rId5"/>
              </a:rPr>
              <a:t>https://traxxas.com/products/parts/batteries/idpowercellbatteries/lipo/2872X-5000mah-111v-3S-25C</a:t>
            </a:r>
            <a:endParaRPr lang="en-US" sz="2000" dirty="0">
              <a:solidFill>
                <a:schemeClr val="dk1"/>
              </a:solidFill>
            </a:endParaRPr>
          </a:p>
          <a:p>
            <a:endParaRPr lang="fr-FR" sz="2000" dirty="0">
              <a:solidFill>
                <a:schemeClr val="dk1"/>
              </a:solidFill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058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R1 ArduROS Edition UGV </a:t>
            </a:r>
            <a:r>
              <a:rPr lang="ko-KR" altLang="en-US" b="0"/>
              <a:t>사양</a:t>
            </a:r>
            <a:endParaRPr 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614557"/>
              </p:ext>
            </p:extLst>
          </p:nvPr>
        </p:nvGraphicFramePr>
        <p:xfrm>
          <a:off x="681038" y="1232301"/>
          <a:ext cx="2600326" cy="4699590"/>
        </p:xfrm>
        <a:graphic>
          <a:graphicData uri="http://schemas.openxmlformats.org/drawingml/2006/table">
            <a:tbl>
              <a:tblPr/>
              <a:tblGrid>
                <a:gridCol w="2086225">
                  <a:extLst>
                    <a:ext uri="{9D8B030D-6E8A-4147-A177-3AD203B41FA5}">
                      <a16:colId xmlns:a16="http://schemas.microsoft.com/office/drawing/2014/main" val="3759108764"/>
                    </a:ext>
                  </a:extLst>
                </a:gridCol>
                <a:gridCol w="514101">
                  <a:extLst>
                    <a:ext uri="{9D8B030D-6E8A-4147-A177-3AD203B41FA5}">
                      <a16:colId xmlns:a16="http://schemas.microsoft.com/office/drawing/2014/main" val="3260468436"/>
                    </a:ext>
                  </a:extLst>
                </a:gridCol>
              </a:tblGrid>
              <a:tr h="43559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Base Chassis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107190"/>
                  </a:ext>
                </a:extLst>
              </a:tr>
              <a:tr h="43559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Companion Housing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979256"/>
                  </a:ext>
                </a:extLst>
              </a:tr>
              <a:tr h="43559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2.4GHz Manual Transmitter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755253"/>
                  </a:ext>
                </a:extLst>
              </a:tr>
              <a:tr h="69470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Pixhawk 2.1 Autopilot - Standard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709842"/>
                  </a:ext>
                </a:extLst>
              </a:tr>
              <a:tr h="43559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Here GPS Module (M8N)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180232"/>
                  </a:ext>
                </a:extLst>
              </a:tr>
              <a:tr h="43559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Power Brick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36014"/>
                  </a:ext>
                </a:extLst>
              </a:tr>
              <a:tr h="43559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Servo Cable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789559"/>
                  </a:ext>
                </a:extLst>
              </a:tr>
              <a:tr h="43559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Smart Battery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835041"/>
                  </a:ext>
                </a:extLst>
              </a:tr>
              <a:tr h="43559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Charger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772499"/>
                  </a:ext>
                </a:extLst>
              </a:tr>
              <a:tr h="43559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Jetson TX2 Dev Board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871588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117C-B9FF-432F-A78D-942E2DE28FE7}" type="datetime1">
              <a:rPr lang="ko-KR" altLang="en-US" smtClean="0"/>
              <a:t>2019-05-07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088" y="4029915"/>
            <a:ext cx="2999874" cy="1812356"/>
          </a:xfrm>
          <a:prstGeom prst="rect">
            <a:avLst/>
          </a:prstGeom>
        </p:spPr>
      </p:pic>
      <p:graphicFrame>
        <p:nvGraphicFramePr>
          <p:cNvPr id="9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3548160"/>
              </p:ext>
            </p:extLst>
          </p:nvPr>
        </p:nvGraphicFramePr>
        <p:xfrm>
          <a:off x="3363135" y="1232301"/>
          <a:ext cx="2708802" cy="4609970"/>
        </p:xfrm>
        <a:graphic>
          <a:graphicData uri="http://schemas.openxmlformats.org/drawingml/2006/table">
            <a:tbl>
              <a:tblPr/>
              <a:tblGrid>
                <a:gridCol w="2162249">
                  <a:extLst>
                    <a:ext uri="{9D8B030D-6E8A-4147-A177-3AD203B41FA5}">
                      <a16:colId xmlns:a16="http://schemas.microsoft.com/office/drawing/2014/main" val="3759108764"/>
                    </a:ext>
                  </a:extLst>
                </a:gridCol>
                <a:gridCol w="546553">
                  <a:extLst>
                    <a:ext uri="{9D8B030D-6E8A-4147-A177-3AD203B41FA5}">
                      <a16:colId xmlns:a16="http://schemas.microsoft.com/office/drawing/2014/main" val="3260468436"/>
                    </a:ext>
                  </a:extLst>
                </a:gridCol>
              </a:tblGrid>
              <a:tr h="460997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Ethernet Port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147486"/>
                  </a:ext>
                </a:extLst>
              </a:tr>
              <a:tr h="460997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USB 3.0 Port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43439"/>
                  </a:ext>
                </a:extLst>
              </a:tr>
              <a:tr h="460997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Micro USB Port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65848"/>
                  </a:ext>
                </a:extLst>
              </a:tr>
              <a:tr h="460997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Micro USB PCB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145213"/>
                  </a:ext>
                </a:extLst>
              </a:tr>
              <a:tr h="460997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Port Plugs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158222"/>
                  </a:ext>
                </a:extLst>
              </a:tr>
              <a:tr h="460997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Jetson Power Switch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772911"/>
                  </a:ext>
                </a:extLst>
              </a:tr>
              <a:tr h="460997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Antenna 2.4GHz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434845"/>
                  </a:ext>
                </a:extLst>
              </a:tr>
              <a:tr h="460997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RP-SMA Extension kit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011476"/>
                  </a:ext>
                </a:extLst>
              </a:tr>
              <a:tr h="460997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Jetson Power Harness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445060"/>
                  </a:ext>
                </a:extLst>
              </a:tr>
              <a:tr h="460997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Telemetry Cable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5392" marR="65392" marT="46709" marB="46709" anchor="ctr">
                    <a:lnL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9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839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70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TurtlbeBot Wafle PI </a:t>
            </a:r>
            <a:r>
              <a:rPr lang="ko-KR" altLang="en-US" b="0"/>
              <a:t>사양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117C-B9FF-432F-A78D-942E2DE28FE7}" type="datetime1">
              <a:rPr lang="ko-KR" altLang="en-US" smtClean="0"/>
              <a:t>2019-05-07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878" y="1304168"/>
            <a:ext cx="4821023" cy="34614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450" y="3775047"/>
            <a:ext cx="4536842" cy="258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1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29D3-BA21-4927-AF41-28A59E95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제품 </a:t>
            </a:r>
            <a:r>
              <a:rPr lang="en-US" altLang="ko-KR" dirty="0"/>
              <a:t>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75AA-CBBD-423A-BF09-9D233BE92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OS-1 Lidar</a:t>
            </a:r>
          </a:p>
          <a:p>
            <a:pPr lvl="1"/>
            <a:r>
              <a:rPr lang="en-US" sz="2000" dirty="0">
                <a:hlinkClick r:id="rId2"/>
              </a:rPr>
              <a:t>https://www.ouster.io/</a:t>
            </a:r>
            <a:endParaRPr lang="en-US" sz="2000" dirty="0"/>
          </a:p>
          <a:p>
            <a:r>
              <a:rPr lang="en-US" sz="2000" dirty="0"/>
              <a:t>R1 </a:t>
            </a:r>
            <a:r>
              <a:rPr lang="en-US" sz="2000" dirty="0" err="1"/>
              <a:t>ArduROS</a:t>
            </a:r>
            <a:r>
              <a:rPr lang="en-US" sz="2000" dirty="0"/>
              <a:t> Edition UGV</a:t>
            </a:r>
          </a:p>
          <a:p>
            <a:pPr lvl="1"/>
            <a:r>
              <a:rPr lang="en-US" sz="2000" dirty="0">
                <a:hlinkClick r:id="rId3"/>
              </a:rPr>
              <a:t>https://store.aionrobotics.com/products/r1-ros-arduros</a:t>
            </a:r>
            <a:endParaRPr lang="en-US" sz="2000" dirty="0"/>
          </a:p>
          <a:p>
            <a:r>
              <a:rPr lang="en-US" sz="2000" dirty="0"/>
              <a:t>TurtleBot Waffle PI</a:t>
            </a:r>
          </a:p>
          <a:p>
            <a:pPr lvl="1"/>
            <a:r>
              <a:rPr lang="en-US" sz="2000" dirty="0">
                <a:hlinkClick r:id="rId4"/>
              </a:rPr>
              <a:t>http://www.robotis.us/turtlebot-3-waffle-pi/</a:t>
            </a:r>
            <a:endParaRPr lang="en-US" sz="2000" dirty="0"/>
          </a:p>
          <a:p>
            <a:r>
              <a:rPr lang="en-US" sz="2000" dirty="0"/>
              <a:t>Jetson</a:t>
            </a:r>
          </a:p>
          <a:p>
            <a:pPr lvl="1"/>
            <a:r>
              <a:rPr lang="en-US" sz="2000" dirty="0">
                <a:hlinkClick r:id="rId5"/>
              </a:rPr>
              <a:t>https://www.nvidia.com/en-us/autonomous-machines/embedded-systems/</a:t>
            </a:r>
            <a:endParaRPr lang="en-US" sz="2000" dirty="0"/>
          </a:p>
          <a:p>
            <a:r>
              <a:rPr lang="en-US" sz="2000" dirty="0" err="1"/>
              <a:t>OpenCR</a:t>
            </a:r>
            <a:endParaRPr lang="en-US" sz="2000" dirty="0"/>
          </a:p>
          <a:p>
            <a:pPr lvl="1"/>
            <a:r>
              <a:rPr lang="en-US" sz="2000" dirty="0">
                <a:hlinkClick r:id="rId6"/>
              </a:rPr>
              <a:t>http://www.robotis.us/opencr1-0/</a:t>
            </a:r>
            <a:endParaRPr lang="en-US" sz="2000" dirty="0"/>
          </a:p>
          <a:p>
            <a:r>
              <a:rPr lang="en-US" sz="2000" dirty="0"/>
              <a:t>Raspberry</a:t>
            </a:r>
            <a:r>
              <a:rPr lang="ko-KR" altLang="en-US" sz="2000" dirty="0"/>
              <a:t> </a:t>
            </a:r>
            <a:r>
              <a:rPr lang="en-US" altLang="ko-KR" sz="2000" dirty="0"/>
              <a:t>PI</a:t>
            </a:r>
            <a:r>
              <a:rPr lang="ko-KR" altLang="en-US" sz="2000" dirty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 </a:t>
            </a:r>
            <a:r>
              <a:rPr lang="en-US" altLang="ko-KR" sz="2000" dirty="0"/>
              <a:t>B+</a:t>
            </a:r>
          </a:p>
          <a:p>
            <a:pPr lvl="1"/>
            <a:r>
              <a:rPr lang="en-US" sz="2000" dirty="0">
                <a:hlinkClick r:id="rId7"/>
              </a:rPr>
              <a:t>https://www.raspberrypi.org/products/raspberry-pi-3-model-b-plus/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46C79-3278-43EA-B58D-64D68876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117C-B9FF-432F-A78D-942E2DE28FE7}" type="datetime1">
              <a:rPr lang="ko-KR" altLang="en-US" smtClean="0"/>
              <a:t>2019-05-07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0F9AC-5570-44DE-85F5-9220C2DB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2873E-5EB3-46BA-9E75-AD29723E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3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29D3-BA21-4927-AF41-28A59E95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제품 </a:t>
            </a:r>
            <a:r>
              <a:rPr lang="en-US" altLang="ko-KR" dirty="0"/>
              <a:t>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75AA-CBBD-423A-BF09-9D233BE92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000" dirty="0" err="1"/>
              <a:t>SmartRover</a:t>
            </a:r>
            <a:endParaRPr lang="en-US" altLang="ko-KR" sz="2000" dirty="0"/>
          </a:p>
          <a:p>
            <a:pPr lvl="1"/>
            <a:r>
              <a:rPr lang="en-US" sz="2000" dirty="0">
                <a:hlinkClick r:id="rId2"/>
              </a:rPr>
              <a:t>http://dronewe.com/product/detail.html?product_no=3496&amp;cate_no=492&amp;display_group=1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http://dronewe.com/product/detail.html?product_no=3495&amp;cate_no=492&amp;display_group=1</a:t>
            </a:r>
            <a:endParaRPr lang="en-US" sz="2000" dirty="0"/>
          </a:p>
          <a:p>
            <a:r>
              <a:rPr lang="en-US" sz="2000" dirty="0"/>
              <a:t>Velodyne Puck Lite</a:t>
            </a:r>
          </a:p>
          <a:p>
            <a:pPr lvl="1"/>
            <a:r>
              <a:rPr lang="en-US" sz="2000" dirty="0">
                <a:hlinkClick r:id="rId4"/>
              </a:rPr>
              <a:t>https://velodynelidar.com/vlp-16-lite.html</a:t>
            </a:r>
            <a:endParaRPr lang="en-US" sz="2000" dirty="0"/>
          </a:p>
          <a:p>
            <a:r>
              <a:rPr lang="en-US" sz="2000" dirty="0"/>
              <a:t>xycar</a:t>
            </a:r>
          </a:p>
          <a:p>
            <a:pPr lvl="1"/>
            <a:r>
              <a:rPr lang="ko-KR" altLang="en-US" sz="2000" dirty="0"/>
              <a:t>한컴</a:t>
            </a:r>
            <a:r>
              <a:rPr lang="en-US" altLang="ko-KR" sz="2000" dirty="0"/>
              <a:t>MDS </a:t>
            </a:r>
            <a:r>
              <a:rPr lang="ko-KR" altLang="en-US" sz="2000" dirty="0"/>
              <a:t>김종헌부장</a:t>
            </a:r>
            <a:r>
              <a:rPr lang="en-US" altLang="ko-KR" sz="2000" dirty="0"/>
              <a:t> : 010-7767-5575</a:t>
            </a:r>
            <a:endParaRPr lang="en-US" sz="2000" dirty="0">
              <a:hlinkClick r:id="rId5"/>
            </a:endParaRPr>
          </a:p>
          <a:p>
            <a:pPr lvl="1"/>
            <a:r>
              <a:rPr lang="en-US" sz="2000" dirty="0">
                <a:hlinkClick r:id="rId5"/>
              </a:rPr>
              <a:t>http://xytron.co.kr/?page_id=394</a:t>
            </a:r>
            <a:endParaRPr lang="en-US" sz="2000" dirty="0"/>
          </a:p>
          <a:p>
            <a:pPr lvl="1"/>
            <a:r>
              <a:rPr lang="en-US" sz="2000" dirty="0">
                <a:hlinkClick r:id="rId6"/>
              </a:rPr>
              <a:t>http://www.hancommds.com/index.asp</a:t>
            </a:r>
            <a:endParaRPr lang="en-US" altLang="ko-KR" sz="2000" dirty="0"/>
          </a:p>
          <a:p>
            <a:r>
              <a:rPr lang="ko-KR" altLang="en-US" sz="2000" dirty="0"/>
              <a:t>노인 전동차</a:t>
            </a:r>
            <a:endParaRPr lang="en-US" altLang="ko-KR" sz="2000" dirty="0"/>
          </a:p>
          <a:p>
            <a:pPr lvl="1"/>
            <a:r>
              <a:rPr lang="en-US" sz="2000" dirty="0">
                <a:hlinkClick r:id="rId7"/>
              </a:rPr>
              <a:t>https://www.scootersnchairs.com/blogs/blog/best-mobility-scooters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Afiscooter</a:t>
            </a:r>
            <a:r>
              <a:rPr lang="en-US" altLang="ko-KR" sz="2000" dirty="0"/>
              <a:t> C</a:t>
            </a:r>
          </a:p>
          <a:p>
            <a:pPr lvl="2"/>
            <a:r>
              <a:rPr lang="en-US" sz="1000" dirty="0">
                <a:hlinkClick r:id="rId8"/>
              </a:rPr>
              <a:t>https://smartstore.naver.com/hbcare/products/4264036510?n_media=11068&amp;n_query=%EB%85%B8%EC%9D%B8%EC%A0%84%EB%8F%99%EC%B0%A8&amp;n_rank=1&amp;n_ad_group=grp-a001-02-000000010231782&amp;n_ad=nad-a001-02-000000057708631&amp;n_campaign_type=2&amp;n_mall_pid=4264036510&amp;NaPm=ct%3Djv32tn4o%7Cci%3D0zG0000BBarqj6y3VfoW%7Ctr%3Dpla%7Chk%3D13e50e366285f53a919433ac58abf77d67070323</a:t>
            </a:r>
            <a:endParaRPr lang="en-US" sz="1000" dirty="0"/>
          </a:p>
          <a:p>
            <a:pPr lvl="2"/>
            <a:r>
              <a:rPr lang="en-US" sz="2000" dirty="0">
                <a:solidFill>
                  <a:prstClr val="black"/>
                </a:solidFill>
                <a:hlinkClick r:id="rId9"/>
              </a:rPr>
              <a:t>http://www.afikim-scooters.cz/afikim/wp-content/uploads/2016/01/AfiScooter_C4_Manual_EN.pdf</a:t>
            </a:r>
            <a:endParaRPr lang="en-US" sz="1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46C79-3278-43EA-B58D-64D68876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117C-B9FF-432F-A78D-942E2DE28FE7}" type="datetime1">
              <a:rPr lang="ko-KR" altLang="en-US" smtClean="0"/>
              <a:t>2019-05-07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0F9AC-5570-44DE-85F5-9220C2DB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한세대 자율 비행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2873E-5EB3-46BA-9E75-AD29723E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2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9888</TotalTime>
  <Words>798</Words>
  <Application>Microsoft Office PowerPoint</Application>
  <PresentationFormat>A4 Paper (210x297 mm)</PresentationFormat>
  <Paragraphs>213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Consolas</vt:lpstr>
      <vt:lpstr>Times New Roman</vt:lpstr>
      <vt:lpstr>Office 테마</vt:lpstr>
      <vt:lpstr>자율 주행 H/W 구매 목록 2019년 5월</vt:lpstr>
      <vt:lpstr>문서 이력</vt:lpstr>
      <vt:lpstr>제품 구매 절차</vt:lpstr>
      <vt:lpstr>전체 H/W 구매 목록</vt:lpstr>
      <vt:lpstr>Traxxas 4-Tec 2.0 차량 조립</vt:lpstr>
      <vt:lpstr>R1 ArduROS Edition UGV 사양</vt:lpstr>
      <vt:lpstr>TurtlbeBot Wafle PI 사양</vt:lpstr>
      <vt:lpstr>제품 URL</vt:lpstr>
      <vt:lpstr>제품 URL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sun above</cp:lastModifiedBy>
  <cp:revision>1708</cp:revision>
  <dcterms:created xsi:type="dcterms:W3CDTF">2018-03-04T04:23:51Z</dcterms:created>
  <dcterms:modified xsi:type="dcterms:W3CDTF">2019-05-06T23:02:06Z</dcterms:modified>
</cp:coreProperties>
</file>